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5765800" cy="3244850"/>
  <p:notesSz cx="5765800" cy="3244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#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#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#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#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#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39995" y="0"/>
            <a:ext cx="720001" cy="323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77348"/>
            <a:ext cx="5575198" cy="48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997" y="803998"/>
            <a:ext cx="5405805" cy="1542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164835" y="3052251"/>
            <a:ext cx="45973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#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slide" Target="slide2.xml"/><Relationship Id="rId5" Type="http://schemas.openxmlformats.org/officeDocument/2006/relationships/slide" Target="slide5.xml"/><Relationship Id="rId6" Type="http://schemas.openxmlformats.org/officeDocument/2006/relationships/slide" Target="slide8.xml"/><Relationship Id="rId7" Type="http://schemas.openxmlformats.org/officeDocument/2006/relationships/slide" Target="slide12.xml"/><Relationship Id="rId8" Type="http://schemas.openxmlformats.org/officeDocument/2006/relationships/slide" Target="slide15.xml"/><Relationship Id="rId9" Type="http://schemas.openxmlformats.org/officeDocument/2006/relationships/slide" Target="slide18.xml"/><Relationship Id="rId10" Type="http://schemas.openxmlformats.org/officeDocument/2006/relationships/slide" Target="slide21.xml"/><Relationship Id="rId11" Type="http://schemas.openxmlformats.org/officeDocument/2006/relationships/slide" Target="slide23.xml"/><Relationship Id="rId12" Type="http://schemas.openxmlformats.org/officeDocument/2006/relationships/slide" Target="slide24.xml"/><Relationship Id="rId13" Type="http://schemas.openxmlformats.org/officeDocument/2006/relationships/slide" Target="slide2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3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43.png"/><Relationship Id="rId13" Type="http://schemas.openxmlformats.org/officeDocument/2006/relationships/image" Target="../media/image4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5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57.png"/><Relationship Id="rId13" Type="http://schemas.openxmlformats.org/officeDocument/2006/relationships/image" Target="../media/image5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4.jpg"/><Relationship Id="rId13" Type="http://schemas.openxmlformats.org/officeDocument/2006/relationships/image" Target="../media/image5.png"/><Relationship Id="rId14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6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6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66.png"/><Relationship Id="rId13" Type="http://schemas.openxmlformats.org/officeDocument/2006/relationships/image" Target="../media/image67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png"/><Relationship Id="rId24" Type="http://schemas.openxmlformats.org/officeDocument/2006/relationships/image" Target="../media/image19.png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28" Type="http://schemas.openxmlformats.org/officeDocument/2006/relationships/image" Target="../media/image23.png"/><Relationship Id="rId29" Type="http://schemas.openxmlformats.org/officeDocument/2006/relationships/image" Target="../media/image2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slide" Target="slide2.xml"/><Relationship Id="rId4" Type="http://schemas.openxmlformats.org/officeDocument/2006/relationships/slide" Target="slide5.xml"/><Relationship Id="rId5" Type="http://schemas.openxmlformats.org/officeDocument/2006/relationships/slide" Target="slide8.xml"/><Relationship Id="rId6" Type="http://schemas.openxmlformats.org/officeDocument/2006/relationships/slide" Target="slide12.xml"/><Relationship Id="rId7" Type="http://schemas.openxmlformats.org/officeDocument/2006/relationships/slide" Target="slide15.xml"/><Relationship Id="rId8" Type="http://schemas.openxmlformats.org/officeDocument/2006/relationships/slide" Target="slide18.xml"/><Relationship Id="rId9" Type="http://schemas.openxmlformats.org/officeDocument/2006/relationships/slide" Target="slide21.xml"/><Relationship Id="rId10" Type="http://schemas.openxmlformats.org/officeDocument/2006/relationships/slide" Target="slide23.xml"/><Relationship Id="rId11" Type="http://schemas.openxmlformats.org/officeDocument/2006/relationships/slide" Target="slide24.xml"/><Relationship Id="rId12" Type="http://schemas.openxmlformats.org/officeDocument/2006/relationships/slide" Target="slide2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26.png"/><Relationship Id="rId13" Type="http://schemas.openxmlformats.org/officeDocument/2006/relationships/image" Target="../media/image27.jpg"/><Relationship Id="rId14" Type="http://schemas.openxmlformats.org/officeDocument/2006/relationships/image" Target="../media/image28.jpg"/><Relationship Id="rId15" Type="http://schemas.openxmlformats.org/officeDocument/2006/relationships/image" Target="../media/image2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slide" Target="slide5.xml"/><Relationship Id="rId4" Type="http://schemas.openxmlformats.org/officeDocument/2006/relationships/slide" Target="slide8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8.xml"/><Relationship Id="rId8" Type="http://schemas.openxmlformats.org/officeDocument/2006/relationships/slide" Target="slide21.xml"/><Relationship Id="rId9" Type="http://schemas.openxmlformats.org/officeDocument/2006/relationships/slide" Target="slide23.xml"/><Relationship Id="rId10" Type="http://schemas.openxmlformats.org/officeDocument/2006/relationships/slide" Target="slide24.xml"/><Relationship Id="rId11" Type="http://schemas.openxmlformats.org/officeDocument/2006/relationships/slide" Target="slide25.xml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852" cy="3239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39995" y="0"/>
            <a:ext cx="720001" cy="3239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1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2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2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2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3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45133" y="517728"/>
            <a:ext cx="2550160" cy="4413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pc="80"/>
              <a:t>ОРГАНИЗАЦИЯ</a:t>
            </a:r>
            <a:r>
              <a:rPr dirty="0" spc="105"/>
              <a:t> </a:t>
            </a:r>
            <a:r>
              <a:rPr dirty="0" spc="90"/>
              <a:t>ПОСЕЛЕНИЙ</a:t>
            </a: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pc="-35" i="1">
                <a:latin typeface="Calibri"/>
                <a:cs typeface="Calibri"/>
              </a:rPr>
              <a:t>Macoma  </a:t>
            </a:r>
            <a:r>
              <a:rPr dirty="0" spc="-20" i="1">
                <a:latin typeface="Calibri"/>
                <a:cs typeface="Calibri"/>
              </a:rPr>
              <a:t>balthica  </a:t>
            </a:r>
            <a:r>
              <a:rPr dirty="0"/>
              <a:t>(Linnaeus,</a:t>
            </a:r>
            <a:r>
              <a:rPr dirty="0" spc="-114"/>
              <a:t> </a:t>
            </a:r>
            <a:r>
              <a:rPr dirty="0"/>
              <a:t>1758)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7665" y="973226"/>
            <a:ext cx="430466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45">
                <a:solidFill>
                  <a:srgbClr val="3333B2"/>
                </a:solidFill>
                <a:latin typeface="Calibri"/>
                <a:cs typeface="Calibri"/>
              </a:rPr>
              <a:t>В </a:t>
            </a:r>
            <a:r>
              <a:rPr dirty="0" sz="1400" spc="114">
                <a:solidFill>
                  <a:srgbClr val="3333B2"/>
                </a:solidFill>
                <a:latin typeface="Calibri"/>
                <a:cs typeface="Calibri"/>
              </a:rPr>
              <a:t>ОСУШНОЙ </a:t>
            </a:r>
            <a:r>
              <a:rPr dirty="0" sz="1400" spc="110">
                <a:solidFill>
                  <a:srgbClr val="3333B2"/>
                </a:solidFill>
                <a:latin typeface="Calibri"/>
                <a:cs typeface="Calibri"/>
              </a:rPr>
              <a:t>ЗОНЕ БЕЛОГО </a:t>
            </a:r>
            <a:r>
              <a:rPr dirty="0" sz="1400" spc="50">
                <a:solidFill>
                  <a:srgbClr val="3333B2"/>
                </a:solidFill>
                <a:latin typeface="Calibri"/>
                <a:cs typeface="Calibri"/>
              </a:rPr>
              <a:t>И </a:t>
            </a:r>
            <a:r>
              <a:rPr dirty="0" sz="1400" spc="110">
                <a:solidFill>
                  <a:srgbClr val="3333B2"/>
                </a:solidFill>
                <a:latin typeface="Calibri"/>
                <a:cs typeface="Calibri"/>
              </a:rPr>
              <a:t>БАРЕНЦЕВА</a:t>
            </a:r>
            <a:r>
              <a:rPr dirty="0" sz="1400" spc="26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400" spc="75">
                <a:solidFill>
                  <a:srgbClr val="3333B2"/>
                </a:solidFill>
                <a:latin typeface="Calibri"/>
                <a:cs typeface="Calibri"/>
              </a:rPr>
              <a:t>МОРЕЙ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7355" y="1500619"/>
            <a:ext cx="254571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100">
              <a:lnSpc>
                <a:spcPct val="100000"/>
              </a:lnSpc>
            </a:pPr>
            <a:r>
              <a:rPr dirty="0" sz="1100" spc="40">
                <a:latin typeface="Calibri"/>
                <a:cs typeface="Calibri"/>
              </a:rPr>
              <a:t>София </a:t>
            </a:r>
            <a:r>
              <a:rPr dirty="0" sz="1100" spc="-20">
                <a:latin typeface="Calibri"/>
                <a:cs typeface="Calibri"/>
              </a:rPr>
              <a:t>Александровна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Назарова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900" spc="-25">
                <a:latin typeface="Arial"/>
                <a:cs typeface="Arial"/>
              </a:rPr>
              <a:t>Научный </a:t>
            </a:r>
            <a:r>
              <a:rPr dirty="0" sz="900" spc="-30">
                <a:latin typeface="Arial"/>
                <a:cs typeface="Arial"/>
              </a:rPr>
              <a:t>руководитель: </a:t>
            </a:r>
            <a:r>
              <a:rPr dirty="0" sz="900" spc="-20">
                <a:latin typeface="Arial"/>
                <a:cs typeface="Arial"/>
              </a:rPr>
              <a:t>д.б.н. </a:t>
            </a:r>
            <a:r>
              <a:rPr dirty="0" sz="900" spc="-5">
                <a:latin typeface="Arial"/>
                <a:cs typeface="Arial"/>
              </a:rPr>
              <a:t>Н. </a:t>
            </a:r>
            <a:r>
              <a:rPr dirty="0" sz="900" spc="5">
                <a:latin typeface="Arial"/>
                <a:cs typeface="Arial"/>
              </a:rPr>
              <a:t>В. </a:t>
            </a:r>
            <a:r>
              <a:rPr dirty="0" sz="900" spc="110">
                <a:latin typeface="Arial"/>
                <a:cs typeface="Arial"/>
              </a:rPr>
              <a:t> </a:t>
            </a:r>
            <a:r>
              <a:rPr dirty="0" sz="900" spc="-15">
                <a:latin typeface="Arial"/>
                <a:cs typeface="Arial"/>
              </a:rPr>
              <a:t>Максимович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6446" y="2063064"/>
            <a:ext cx="2467610" cy="14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30">
                <a:latin typeface="Calibri"/>
                <a:cs typeface="Calibri"/>
              </a:rPr>
              <a:t>Санкт-Петербургский </a:t>
            </a:r>
            <a:r>
              <a:rPr dirty="0" sz="800" spc="20">
                <a:latin typeface="Calibri"/>
                <a:cs typeface="Calibri"/>
              </a:rPr>
              <a:t>государственный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университет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7949" y="2360853"/>
            <a:ext cx="1384300" cy="189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Санкт-Петербург,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2016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Гранулометрический  </a:t>
            </a:r>
            <a:r>
              <a:rPr dirty="0"/>
              <a:t>состав </a:t>
            </a:r>
            <a:r>
              <a:rPr dirty="0" spc="5"/>
              <a:t>грунта </a:t>
            </a:r>
            <a:r>
              <a:rPr dirty="0" spc="-15"/>
              <a:t>в  </a:t>
            </a:r>
            <a:r>
              <a:rPr dirty="0" spc="-25"/>
              <a:t>исследованных</a:t>
            </a:r>
            <a:r>
              <a:rPr dirty="0" spc="120"/>
              <a:t> </a:t>
            </a:r>
            <a:r>
              <a:rPr dirty="0" spc="-20"/>
              <a:t>биотопах</a:t>
            </a:r>
          </a:p>
        </p:txBody>
      </p:sp>
      <p:sp>
        <p:nvSpPr>
          <p:cNvPr id="4" name="object 4"/>
          <p:cNvSpPr/>
          <p:nvPr/>
        </p:nvSpPr>
        <p:spPr>
          <a:xfrm>
            <a:off x="433669" y="444767"/>
            <a:ext cx="897255" cy="779780"/>
          </a:xfrm>
          <a:custGeom>
            <a:avLst/>
            <a:gdLst/>
            <a:ahLst/>
            <a:cxnLst/>
            <a:rect l="l" t="t" r="r" b="b"/>
            <a:pathLst>
              <a:path w="897255" h="779780">
                <a:moveTo>
                  <a:pt x="897172" y="779618"/>
                </a:moveTo>
                <a:lnTo>
                  <a:pt x="0" y="0"/>
                </a:lnTo>
              </a:path>
            </a:pathLst>
          </a:custGeom>
          <a:ln w="123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4333" y="436641"/>
            <a:ext cx="81915" cy="76200"/>
          </a:xfrm>
          <a:custGeom>
            <a:avLst/>
            <a:gdLst/>
            <a:ahLst/>
            <a:cxnLst/>
            <a:rect l="l" t="t" r="r" b="b"/>
            <a:pathLst>
              <a:path w="81915" h="76200">
                <a:moveTo>
                  <a:pt x="49216" y="75620"/>
                </a:moveTo>
                <a:lnTo>
                  <a:pt x="0" y="0"/>
                </a:lnTo>
                <a:lnTo>
                  <a:pt x="81730" y="38203"/>
                </a:lnTo>
                <a:lnTo>
                  <a:pt x="46754" y="40646"/>
                </a:lnTo>
                <a:lnTo>
                  <a:pt x="49216" y="75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333" y="436641"/>
            <a:ext cx="81915" cy="76200"/>
          </a:xfrm>
          <a:custGeom>
            <a:avLst/>
            <a:gdLst/>
            <a:ahLst/>
            <a:cxnLst/>
            <a:rect l="l" t="t" r="r" b="b"/>
            <a:pathLst>
              <a:path w="81915" h="76200">
                <a:moveTo>
                  <a:pt x="46754" y="40646"/>
                </a:moveTo>
                <a:lnTo>
                  <a:pt x="81730" y="38203"/>
                </a:lnTo>
                <a:lnTo>
                  <a:pt x="0" y="0"/>
                </a:lnTo>
                <a:lnTo>
                  <a:pt x="49216" y="75620"/>
                </a:lnTo>
                <a:lnTo>
                  <a:pt x="46754" y="40646"/>
                </a:lnTo>
                <a:close/>
              </a:path>
            </a:pathLst>
          </a:custGeom>
          <a:ln w="61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43209" y="1230577"/>
            <a:ext cx="315595" cy="1324610"/>
          </a:xfrm>
          <a:custGeom>
            <a:avLst/>
            <a:gdLst/>
            <a:ahLst/>
            <a:cxnLst/>
            <a:rect l="l" t="t" r="r" b="b"/>
            <a:pathLst>
              <a:path w="315594" h="1324610">
                <a:moveTo>
                  <a:pt x="0" y="0"/>
                </a:moveTo>
                <a:lnTo>
                  <a:pt x="315555" y="1324075"/>
                </a:lnTo>
              </a:path>
            </a:pathLst>
          </a:custGeom>
          <a:ln w="123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7414" y="2476570"/>
            <a:ext cx="48260" cy="90170"/>
          </a:xfrm>
          <a:custGeom>
            <a:avLst/>
            <a:gdLst/>
            <a:ahLst/>
            <a:cxnLst/>
            <a:rect l="l" t="t" r="r" b="b"/>
            <a:pathLst>
              <a:path w="48260" h="90169">
                <a:moveTo>
                  <a:pt x="48228" y="0"/>
                </a:moveTo>
                <a:lnTo>
                  <a:pt x="44238" y="90147"/>
                </a:lnTo>
                <a:lnTo>
                  <a:pt x="0" y="11499"/>
                </a:lnTo>
                <a:lnTo>
                  <a:pt x="29852" y="29874"/>
                </a:lnTo>
                <a:lnTo>
                  <a:pt x="482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17414" y="2476570"/>
            <a:ext cx="48260" cy="90170"/>
          </a:xfrm>
          <a:custGeom>
            <a:avLst/>
            <a:gdLst/>
            <a:ahLst/>
            <a:cxnLst/>
            <a:rect l="l" t="t" r="r" b="b"/>
            <a:pathLst>
              <a:path w="48260" h="90169">
                <a:moveTo>
                  <a:pt x="29852" y="29874"/>
                </a:moveTo>
                <a:lnTo>
                  <a:pt x="0" y="11499"/>
                </a:lnTo>
                <a:lnTo>
                  <a:pt x="44238" y="90147"/>
                </a:lnTo>
                <a:lnTo>
                  <a:pt x="48228" y="0"/>
                </a:lnTo>
                <a:lnTo>
                  <a:pt x="29852" y="29874"/>
                </a:lnTo>
                <a:close/>
              </a:path>
            </a:pathLst>
          </a:custGeom>
          <a:ln w="61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2037" y="130018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45" y="0"/>
                </a:lnTo>
                <a:lnTo>
                  <a:pt x="0" y="5551"/>
                </a:lnTo>
                <a:lnTo>
                  <a:pt x="0" y="19245"/>
                </a:lnTo>
                <a:lnTo>
                  <a:pt x="5545" y="24791"/>
                </a:lnTo>
                <a:lnTo>
                  <a:pt x="19245" y="24791"/>
                </a:lnTo>
                <a:lnTo>
                  <a:pt x="24791" y="19245"/>
                </a:lnTo>
                <a:lnTo>
                  <a:pt x="24791" y="5551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40097" y="71988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66" y="0"/>
                </a:lnTo>
                <a:lnTo>
                  <a:pt x="0" y="5551"/>
                </a:lnTo>
                <a:lnTo>
                  <a:pt x="0" y="19245"/>
                </a:lnTo>
                <a:lnTo>
                  <a:pt x="5566" y="24791"/>
                </a:lnTo>
                <a:lnTo>
                  <a:pt x="19245" y="24791"/>
                </a:lnTo>
                <a:lnTo>
                  <a:pt x="24791" y="19245"/>
                </a:lnTo>
                <a:lnTo>
                  <a:pt x="24791" y="5551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40097" y="71988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66" y="0"/>
                </a:lnTo>
                <a:lnTo>
                  <a:pt x="0" y="5551"/>
                </a:lnTo>
                <a:lnTo>
                  <a:pt x="0" y="19245"/>
                </a:lnTo>
                <a:lnTo>
                  <a:pt x="5566" y="24791"/>
                </a:lnTo>
                <a:lnTo>
                  <a:pt x="19245" y="24791"/>
                </a:lnTo>
                <a:lnTo>
                  <a:pt x="24791" y="19245"/>
                </a:lnTo>
                <a:lnTo>
                  <a:pt x="24791" y="5551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79968" y="1562213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19224" y="0"/>
                </a:moveTo>
                <a:lnTo>
                  <a:pt x="5545" y="0"/>
                </a:lnTo>
                <a:lnTo>
                  <a:pt x="0" y="5545"/>
                </a:lnTo>
                <a:lnTo>
                  <a:pt x="0" y="19219"/>
                </a:lnTo>
                <a:lnTo>
                  <a:pt x="5545" y="24786"/>
                </a:lnTo>
                <a:lnTo>
                  <a:pt x="19224" y="24786"/>
                </a:lnTo>
                <a:lnTo>
                  <a:pt x="24770" y="19219"/>
                </a:lnTo>
                <a:lnTo>
                  <a:pt x="24770" y="5545"/>
                </a:lnTo>
                <a:lnTo>
                  <a:pt x="19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0654" y="1805594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0" y="0"/>
                </a:moveTo>
                <a:lnTo>
                  <a:pt x="5545" y="0"/>
                </a:lnTo>
                <a:lnTo>
                  <a:pt x="0" y="5551"/>
                </a:lnTo>
                <a:lnTo>
                  <a:pt x="0" y="19224"/>
                </a:lnTo>
                <a:lnTo>
                  <a:pt x="5545" y="24791"/>
                </a:lnTo>
                <a:lnTo>
                  <a:pt x="19240" y="24791"/>
                </a:lnTo>
                <a:lnTo>
                  <a:pt x="24791" y="19224"/>
                </a:lnTo>
                <a:lnTo>
                  <a:pt x="24791" y="5551"/>
                </a:lnTo>
                <a:lnTo>
                  <a:pt x="19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9968" y="1562213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19224" y="0"/>
                </a:moveTo>
                <a:lnTo>
                  <a:pt x="5545" y="0"/>
                </a:lnTo>
                <a:lnTo>
                  <a:pt x="0" y="5545"/>
                </a:lnTo>
                <a:lnTo>
                  <a:pt x="0" y="19219"/>
                </a:lnTo>
                <a:lnTo>
                  <a:pt x="5545" y="24786"/>
                </a:lnTo>
                <a:lnTo>
                  <a:pt x="19224" y="24786"/>
                </a:lnTo>
                <a:lnTo>
                  <a:pt x="24770" y="19219"/>
                </a:lnTo>
                <a:lnTo>
                  <a:pt x="24770" y="5545"/>
                </a:lnTo>
                <a:lnTo>
                  <a:pt x="19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18022" y="212631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45" y="0"/>
                </a:lnTo>
                <a:lnTo>
                  <a:pt x="0" y="5545"/>
                </a:lnTo>
                <a:lnTo>
                  <a:pt x="0" y="19219"/>
                </a:lnTo>
                <a:lnTo>
                  <a:pt x="5545" y="24791"/>
                </a:lnTo>
                <a:lnTo>
                  <a:pt x="19245" y="24791"/>
                </a:lnTo>
                <a:lnTo>
                  <a:pt x="24791" y="19219"/>
                </a:lnTo>
                <a:lnTo>
                  <a:pt x="24791" y="5545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5359" y="892222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19224" y="0"/>
                </a:moveTo>
                <a:lnTo>
                  <a:pt x="5545" y="0"/>
                </a:lnTo>
                <a:lnTo>
                  <a:pt x="0" y="5551"/>
                </a:lnTo>
                <a:lnTo>
                  <a:pt x="0" y="19245"/>
                </a:lnTo>
                <a:lnTo>
                  <a:pt x="5545" y="24791"/>
                </a:lnTo>
                <a:lnTo>
                  <a:pt x="19224" y="24791"/>
                </a:lnTo>
                <a:lnTo>
                  <a:pt x="24770" y="19245"/>
                </a:lnTo>
                <a:lnTo>
                  <a:pt x="24770" y="5551"/>
                </a:lnTo>
                <a:lnTo>
                  <a:pt x="19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0723" y="858642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19224" y="0"/>
                </a:moveTo>
                <a:lnTo>
                  <a:pt x="5545" y="0"/>
                </a:lnTo>
                <a:lnTo>
                  <a:pt x="0" y="5545"/>
                </a:lnTo>
                <a:lnTo>
                  <a:pt x="0" y="19240"/>
                </a:lnTo>
                <a:lnTo>
                  <a:pt x="5545" y="24786"/>
                </a:lnTo>
                <a:lnTo>
                  <a:pt x="19224" y="24786"/>
                </a:lnTo>
                <a:lnTo>
                  <a:pt x="24770" y="19240"/>
                </a:lnTo>
                <a:lnTo>
                  <a:pt x="24770" y="5545"/>
                </a:lnTo>
                <a:lnTo>
                  <a:pt x="19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5840" y="999072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19224" y="0"/>
                </a:moveTo>
                <a:lnTo>
                  <a:pt x="5545" y="0"/>
                </a:lnTo>
                <a:lnTo>
                  <a:pt x="0" y="5545"/>
                </a:lnTo>
                <a:lnTo>
                  <a:pt x="0" y="19240"/>
                </a:lnTo>
                <a:lnTo>
                  <a:pt x="5545" y="24791"/>
                </a:lnTo>
                <a:lnTo>
                  <a:pt x="19224" y="24791"/>
                </a:lnTo>
                <a:lnTo>
                  <a:pt x="24770" y="19240"/>
                </a:lnTo>
                <a:lnTo>
                  <a:pt x="24770" y="5545"/>
                </a:lnTo>
                <a:lnTo>
                  <a:pt x="19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3269" y="905153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0" y="0"/>
                </a:moveTo>
                <a:lnTo>
                  <a:pt x="5545" y="0"/>
                </a:lnTo>
                <a:lnTo>
                  <a:pt x="0" y="5551"/>
                </a:lnTo>
                <a:lnTo>
                  <a:pt x="0" y="19224"/>
                </a:lnTo>
                <a:lnTo>
                  <a:pt x="5545" y="24791"/>
                </a:lnTo>
                <a:lnTo>
                  <a:pt x="19240" y="24791"/>
                </a:lnTo>
                <a:lnTo>
                  <a:pt x="24791" y="19224"/>
                </a:lnTo>
                <a:lnTo>
                  <a:pt x="24791" y="5551"/>
                </a:lnTo>
                <a:lnTo>
                  <a:pt x="19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7172" y="1107833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19224" y="0"/>
                </a:moveTo>
                <a:lnTo>
                  <a:pt x="5551" y="0"/>
                </a:lnTo>
                <a:lnTo>
                  <a:pt x="0" y="5551"/>
                </a:lnTo>
                <a:lnTo>
                  <a:pt x="0" y="19245"/>
                </a:lnTo>
                <a:lnTo>
                  <a:pt x="5551" y="24791"/>
                </a:lnTo>
                <a:lnTo>
                  <a:pt x="19224" y="24791"/>
                </a:lnTo>
                <a:lnTo>
                  <a:pt x="24770" y="19245"/>
                </a:lnTo>
                <a:lnTo>
                  <a:pt x="24770" y="5551"/>
                </a:lnTo>
                <a:lnTo>
                  <a:pt x="19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57242" y="1104667"/>
            <a:ext cx="25400" cy="24765"/>
          </a:xfrm>
          <a:custGeom>
            <a:avLst/>
            <a:gdLst/>
            <a:ahLst/>
            <a:cxnLst/>
            <a:rect l="l" t="t" r="r" b="b"/>
            <a:pathLst>
              <a:path w="25400" h="24765">
                <a:moveTo>
                  <a:pt x="19245" y="0"/>
                </a:moveTo>
                <a:lnTo>
                  <a:pt x="5551" y="0"/>
                </a:lnTo>
                <a:lnTo>
                  <a:pt x="0" y="5545"/>
                </a:lnTo>
                <a:lnTo>
                  <a:pt x="0" y="19224"/>
                </a:lnTo>
                <a:lnTo>
                  <a:pt x="5551" y="24770"/>
                </a:lnTo>
                <a:lnTo>
                  <a:pt x="19245" y="24770"/>
                </a:lnTo>
                <a:lnTo>
                  <a:pt x="24791" y="19224"/>
                </a:lnTo>
                <a:lnTo>
                  <a:pt x="24791" y="5545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55682" y="129105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71" y="0"/>
                </a:lnTo>
                <a:lnTo>
                  <a:pt x="0" y="5545"/>
                </a:lnTo>
                <a:lnTo>
                  <a:pt x="0" y="19240"/>
                </a:lnTo>
                <a:lnTo>
                  <a:pt x="5571" y="24791"/>
                </a:lnTo>
                <a:lnTo>
                  <a:pt x="19245" y="24791"/>
                </a:lnTo>
                <a:lnTo>
                  <a:pt x="24791" y="19240"/>
                </a:lnTo>
                <a:lnTo>
                  <a:pt x="24791" y="5545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74716" y="1731467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51" y="0"/>
                </a:lnTo>
                <a:lnTo>
                  <a:pt x="0" y="5545"/>
                </a:lnTo>
                <a:lnTo>
                  <a:pt x="0" y="19240"/>
                </a:lnTo>
                <a:lnTo>
                  <a:pt x="5551" y="24791"/>
                </a:lnTo>
                <a:lnTo>
                  <a:pt x="19245" y="24791"/>
                </a:lnTo>
                <a:lnTo>
                  <a:pt x="24791" y="19240"/>
                </a:lnTo>
                <a:lnTo>
                  <a:pt x="24791" y="5545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40097" y="71988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9245" y="0"/>
                </a:moveTo>
                <a:lnTo>
                  <a:pt x="5566" y="0"/>
                </a:lnTo>
                <a:lnTo>
                  <a:pt x="0" y="5551"/>
                </a:lnTo>
                <a:lnTo>
                  <a:pt x="0" y="19245"/>
                </a:lnTo>
                <a:lnTo>
                  <a:pt x="5566" y="24791"/>
                </a:lnTo>
                <a:lnTo>
                  <a:pt x="19245" y="24791"/>
                </a:lnTo>
                <a:lnTo>
                  <a:pt x="24791" y="19245"/>
                </a:lnTo>
                <a:lnTo>
                  <a:pt x="24791" y="5551"/>
                </a:lnTo>
                <a:lnTo>
                  <a:pt x="19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44965" y="356115"/>
            <a:ext cx="0" cy="2172970"/>
          </a:xfrm>
          <a:custGeom>
            <a:avLst/>
            <a:gdLst/>
            <a:ahLst/>
            <a:cxnLst/>
            <a:rect l="l" t="t" r="r" b="b"/>
            <a:pathLst>
              <a:path w="0" h="2172970">
                <a:moveTo>
                  <a:pt x="0" y="0"/>
                </a:moveTo>
                <a:lnTo>
                  <a:pt x="0" y="2172940"/>
                </a:lnTo>
              </a:path>
            </a:pathLst>
          </a:custGeom>
          <a:ln w="82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052" y="1225294"/>
            <a:ext cx="2326005" cy="0"/>
          </a:xfrm>
          <a:custGeom>
            <a:avLst/>
            <a:gdLst/>
            <a:ahLst/>
            <a:cxnLst/>
            <a:rect l="l" t="t" r="r" b="b"/>
            <a:pathLst>
              <a:path w="2326005" h="0">
                <a:moveTo>
                  <a:pt x="0" y="0"/>
                </a:moveTo>
                <a:lnTo>
                  <a:pt x="2325800" y="0"/>
                </a:lnTo>
              </a:path>
            </a:pathLst>
          </a:custGeom>
          <a:ln w="82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2052" y="1225294"/>
            <a:ext cx="0" cy="20955"/>
          </a:xfrm>
          <a:custGeom>
            <a:avLst/>
            <a:gdLst/>
            <a:ahLst/>
            <a:cxnLst/>
            <a:rect l="l" t="t" r="r" b="b"/>
            <a:pathLst>
              <a:path w="0" h="20955">
                <a:moveTo>
                  <a:pt x="0" y="0"/>
                </a:moveTo>
                <a:lnTo>
                  <a:pt x="0" y="20655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4646" y="1225294"/>
            <a:ext cx="0" cy="20955"/>
          </a:xfrm>
          <a:custGeom>
            <a:avLst/>
            <a:gdLst/>
            <a:ahLst/>
            <a:cxnLst/>
            <a:rect l="l" t="t" r="r" b="b"/>
            <a:pathLst>
              <a:path w="0" h="20955">
                <a:moveTo>
                  <a:pt x="0" y="0"/>
                </a:moveTo>
                <a:lnTo>
                  <a:pt x="0" y="20655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7470" y="1266744"/>
            <a:ext cx="135255" cy="59055"/>
          </a:xfrm>
          <a:custGeom>
            <a:avLst/>
            <a:gdLst/>
            <a:ahLst/>
            <a:cxnLst/>
            <a:rect l="l" t="t" r="r" b="b"/>
            <a:pathLst>
              <a:path w="135254" h="59055">
                <a:moveTo>
                  <a:pt x="20169" y="32516"/>
                </a:moveTo>
                <a:lnTo>
                  <a:pt x="0" y="32516"/>
                </a:lnTo>
                <a:lnTo>
                  <a:pt x="0" y="38971"/>
                </a:lnTo>
                <a:lnTo>
                  <a:pt x="20169" y="38971"/>
                </a:lnTo>
                <a:lnTo>
                  <a:pt x="20169" y="32516"/>
                </a:lnTo>
                <a:close/>
              </a:path>
              <a:path w="135254" h="59055">
                <a:moveTo>
                  <a:pt x="65838" y="51478"/>
                </a:moveTo>
                <a:lnTo>
                  <a:pt x="30172" y="51478"/>
                </a:lnTo>
                <a:lnTo>
                  <a:pt x="30172" y="57690"/>
                </a:lnTo>
                <a:lnTo>
                  <a:pt x="65838" y="57690"/>
                </a:lnTo>
                <a:lnTo>
                  <a:pt x="65838" y="51478"/>
                </a:lnTo>
                <a:close/>
              </a:path>
              <a:path w="135254" h="59055">
                <a:moveTo>
                  <a:pt x="51958" y="7745"/>
                </a:moveTo>
                <a:lnTo>
                  <a:pt x="44698" y="7745"/>
                </a:lnTo>
                <a:lnTo>
                  <a:pt x="44698" y="51478"/>
                </a:lnTo>
                <a:lnTo>
                  <a:pt x="51958" y="51478"/>
                </a:lnTo>
                <a:lnTo>
                  <a:pt x="51958" y="7745"/>
                </a:lnTo>
                <a:close/>
              </a:path>
              <a:path w="135254" h="59055">
                <a:moveTo>
                  <a:pt x="51958" y="805"/>
                </a:moveTo>
                <a:lnTo>
                  <a:pt x="45260" y="805"/>
                </a:lnTo>
                <a:lnTo>
                  <a:pt x="31865" y="10084"/>
                </a:lnTo>
                <a:lnTo>
                  <a:pt x="31865" y="16942"/>
                </a:lnTo>
                <a:lnTo>
                  <a:pt x="44698" y="7745"/>
                </a:lnTo>
                <a:lnTo>
                  <a:pt x="51958" y="7745"/>
                </a:lnTo>
                <a:lnTo>
                  <a:pt x="51958" y="805"/>
                </a:lnTo>
                <a:close/>
              </a:path>
              <a:path w="135254" h="59055">
                <a:moveTo>
                  <a:pt x="85280" y="48813"/>
                </a:moveTo>
                <a:lnTo>
                  <a:pt x="77457" y="48813"/>
                </a:lnTo>
                <a:lnTo>
                  <a:pt x="77457" y="57690"/>
                </a:lnTo>
                <a:lnTo>
                  <a:pt x="85280" y="57690"/>
                </a:lnTo>
                <a:lnTo>
                  <a:pt x="85280" y="48813"/>
                </a:lnTo>
                <a:close/>
              </a:path>
              <a:path w="135254" h="59055">
                <a:moveTo>
                  <a:pt x="119248" y="0"/>
                </a:moveTo>
                <a:lnTo>
                  <a:pt x="114125" y="0"/>
                </a:lnTo>
                <a:lnTo>
                  <a:pt x="111280" y="645"/>
                </a:lnTo>
                <a:lnTo>
                  <a:pt x="96981" y="25535"/>
                </a:lnTo>
                <a:lnTo>
                  <a:pt x="96981" y="34995"/>
                </a:lnTo>
                <a:lnTo>
                  <a:pt x="113459" y="58495"/>
                </a:lnTo>
                <a:lnTo>
                  <a:pt x="119754" y="58495"/>
                </a:lnTo>
                <a:lnTo>
                  <a:pt x="122398" y="58010"/>
                </a:lnTo>
                <a:lnTo>
                  <a:pt x="126957" y="56073"/>
                </a:lnTo>
                <a:lnTo>
                  <a:pt x="128873" y="54762"/>
                </a:lnTo>
                <a:lnTo>
                  <a:pt x="130824" y="52603"/>
                </a:lnTo>
                <a:lnTo>
                  <a:pt x="114729" y="52603"/>
                </a:lnTo>
                <a:lnTo>
                  <a:pt x="113118" y="52242"/>
                </a:lnTo>
                <a:lnTo>
                  <a:pt x="104970" y="39776"/>
                </a:lnTo>
                <a:lnTo>
                  <a:pt x="104970" y="35640"/>
                </a:lnTo>
                <a:lnTo>
                  <a:pt x="109401" y="28401"/>
                </a:lnTo>
                <a:lnTo>
                  <a:pt x="104242" y="28401"/>
                </a:lnTo>
                <a:lnTo>
                  <a:pt x="104287" y="24125"/>
                </a:lnTo>
                <a:lnTo>
                  <a:pt x="104530" y="21342"/>
                </a:lnTo>
                <a:lnTo>
                  <a:pt x="105130" y="18558"/>
                </a:lnTo>
                <a:lnTo>
                  <a:pt x="105713" y="15713"/>
                </a:lnTo>
                <a:lnTo>
                  <a:pt x="106581" y="13374"/>
                </a:lnTo>
                <a:lnTo>
                  <a:pt x="107712" y="11535"/>
                </a:lnTo>
                <a:lnTo>
                  <a:pt x="108842" y="9661"/>
                </a:lnTo>
                <a:lnTo>
                  <a:pt x="110211" y="8267"/>
                </a:lnTo>
                <a:lnTo>
                  <a:pt x="111827" y="7342"/>
                </a:lnTo>
                <a:lnTo>
                  <a:pt x="113438" y="6372"/>
                </a:lnTo>
                <a:lnTo>
                  <a:pt x="115235" y="5886"/>
                </a:lnTo>
                <a:lnTo>
                  <a:pt x="130863" y="5886"/>
                </a:lnTo>
                <a:lnTo>
                  <a:pt x="129999" y="4637"/>
                </a:lnTo>
                <a:lnTo>
                  <a:pt x="128790" y="3449"/>
                </a:lnTo>
                <a:lnTo>
                  <a:pt x="127396" y="2581"/>
                </a:lnTo>
                <a:lnTo>
                  <a:pt x="125986" y="1673"/>
                </a:lnTo>
                <a:lnTo>
                  <a:pt x="124432" y="1027"/>
                </a:lnTo>
                <a:lnTo>
                  <a:pt x="122718" y="645"/>
                </a:lnTo>
                <a:lnTo>
                  <a:pt x="121045" y="222"/>
                </a:lnTo>
                <a:lnTo>
                  <a:pt x="119248" y="0"/>
                </a:lnTo>
                <a:close/>
              </a:path>
              <a:path w="135254" h="59055">
                <a:moveTo>
                  <a:pt x="131071" y="26542"/>
                </a:moveTo>
                <a:lnTo>
                  <a:pt x="118143" y="26542"/>
                </a:lnTo>
                <a:lnTo>
                  <a:pt x="119774" y="26846"/>
                </a:lnTo>
                <a:lnTo>
                  <a:pt x="122640" y="28039"/>
                </a:lnTo>
                <a:lnTo>
                  <a:pt x="123849" y="28886"/>
                </a:lnTo>
                <a:lnTo>
                  <a:pt x="125785" y="31142"/>
                </a:lnTo>
                <a:lnTo>
                  <a:pt x="126513" y="32516"/>
                </a:lnTo>
                <a:lnTo>
                  <a:pt x="126993" y="34127"/>
                </a:lnTo>
                <a:lnTo>
                  <a:pt x="127479" y="35702"/>
                </a:lnTo>
                <a:lnTo>
                  <a:pt x="127721" y="37437"/>
                </a:lnTo>
                <a:lnTo>
                  <a:pt x="127672" y="41754"/>
                </a:lnTo>
                <a:lnTo>
                  <a:pt x="127437" y="43288"/>
                </a:lnTo>
                <a:lnTo>
                  <a:pt x="126916" y="44940"/>
                </a:lnTo>
                <a:lnTo>
                  <a:pt x="126430" y="46551"/>
                </a:lnTo>
                <a:lnTo>
                  <a:pt x="121184" y="51715"/>
                </a:lnTo>
                <a:lnTo>
                  <a:pt x="119836" y="52324"/>
                </a:lnTo>
                <a:lnTo>
                  <a:pt x="118282" y="52603"/>
                </a:lnTo>
                <a:lnTo>
                  <a:pt x="130824" y="52603"/>
                </a:lnTo>
                <a:lnTo>
                  <a:pt x="135142" y="41914"/>
                </a:lnTo>
                <a:lnTo>
                  <a:pt x="135142" y="36265"/>
                </a:lnTo>
                <a:lnTo>
                  <a:pt x="134703" y="33766"/>
                </a:lnTo>
                <a:lnTo>
                  <a:pt x="133851" y="31545"/>
                </a:lnTo>
                <a:lnTo>
                  <a:pt x="133045" y="29289"/>
                </a:lnTo>
                <a:lnTo>
                  <a:pt x="131878" y="27394"/>
                </a:lnTo>
                <a:lnTo>
                  <a:pt x="131071" y="26542"/>
                </a:lnTo>
                <a:close/>
              </a:path>
              <a:path w="135254" h="59055">
                <a:moveTo>
                  <a:pt x="120621" y="20897"/>
                </a:moveTo>
                <a:lnTo>
                  <a:pt x="114910" y="20897"/>
                </a:lnTo>
                <a:lnTo>
                  <a:pt x="112147" y="21543"/>
                </a:lnTo>
                <a:lnTo>
                  <a:pt x="107350" y="24125"/>
                </a:lnTo>
                <a:lnTo>
                  <a:pt x="105532" y="25979"/>
                </a:lnTo>
                <a:lnTo>
                  <a:pt x="104242" y="28401"/>
                </a:lnTo>
                <a:lnTo>
                  <a:pt x="109401" y="28401"/>
                </a:lnTo>
                <a:lnTo>
                  <a:pt x="109731" y="28137"/>
                </a:lnTo>
                <a:lnTo>
                  <a:pt x="110960" y="27492"/>
                </a:lnTo>
                <a:lnTo>
                  <a:pt x="112313" y="27110"/>
                </a:lnTo>
                <a:lnTo>
                  <a:pt x="113640" y="26748"/>
                </a:lnTo>
                <a:lnTo>
                  <a:pt x="114972" y="26542"/>
                </a:lnTo>
                <a:lnTo>
                  <a:pt x="131071" y="26542"/>
                </a:lnTo>
                <a:lnTo>
                  <a:pt x="130386" y="25819"/>
                </a:lnTo>
                <a:lnTo>
                  <a:pt x="128930" y="24202"/>
                </a:lnTo>
                <a:lnTo>
                  <a:pt x="127159" y="22994"/>
                </a:lnTo>
                <a:lnTo>
                  <a:pt x="125057" y="22188"/>
                </a:lnTo>
                <a:lnTo>
                  <a:pt x="122960" y="21342"/>
                </a:lnTo>
                <a:lnTo>
                  <a:pt x="120621" y="20897"/>
                </a:lnTo>
                <a:close/>
              </a:path>
              <a:path w="135254" h="59055">
                <a:moveTo>
                  <a:pt x="130863" y="5886"/>
                </a:moveTo>
                <a:lnTo>
                  <a:pt x="119433" y="5886"/>
                </a:lnTo>
                <a:lnTo>
                  <a:pt x="121349" y="6434"/>
                </a:lnTo>
                <a:lnTo>
                  <a:pt x="124613" y="8592"/>
                </a:lnTo>
                <a:lnTo>
                  <a:pt x="125826" y="10368"/>
                </a:lnTo>
                <a:lnTo>
                  <a:pt x="126591" y="12826"/>
                </a:lnTo>
                <a:lnTo>
                  <a:pt x="133531" y="11535"/>
                </a:lnTo>
                <a:lnTo>
                  <a:pt x="132927" y="9398"/>
                </a:lnTo>
                <a:lnTo>
                  <a:pt x="132100" y="7585"/>
                </a:lnTo>
                <a:lnTo>
                  <a:pt x="131031" y="6129"/>
                </a:lnTo>
                <a:lnTo>
                  <a:pt x="130863" y="5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7219" y="1225294"/>
            <a:ext cx="0" cy="20955"/>
          </a:xfrm>
          <a:custGeom>
            <a:avLst/>
            <a:gdLst/>
            <a:ahLst/>
            <a:cxnLst/>
            <a:rect l="l" t="t" r="r" b="b"/>
            <a:pathLst>
              <a:path w="0" h="20955">
                <a:moveTo>
                  <a:pt x="0" y="0"/>
                </a:moveTo>
                <a:lnTo>
                  <a:pt x="0" y="20655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9156" y="872677"/>
            <a:ext cx="1970462" cy="5996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82098" y="2572623"/>
            <a:ext cx="304185" cy="74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24309" y="2529055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24309" y="2311751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2120" y="2287099"/>
            <a:ext cx="135890" cy="59055"/>
          </a:xfrm>
          <a:custGeom>
            <a:avLst/>
            <a:gdLst/>
            <a:ahLst/>
            <a:cxnLst/>
            <a:rect l="l" t="t" r="r" b="b"/>
            <a:pathLst>
              <a:path w="135890" h="59055">
                <a:moveTo>
                  <a:pt x="20175" y="32516"/>
                </a:moveTo>
                <a:lnTo>
                  <a:pt x="0" y="32516"/>
                </a:lnTo>
                <a:lnTo>
                  <a:pt x="0" y="38971"/>
                </a:lnTo>
                <a:lnTo>
                  <a:pt x="20175" y="38971"/>
                </a:lnTo>
                <a:lnTo>
                  <a:pt x="20175" y="32516"/>
                </a:lnTo>
                <a:close/>
              </a:path>
              <a:path w="135890" h="59055">
                <a:moveTo>
                  <a:pt x="62073" y="5974"/>
                </a:moveTo>
                <a:lnTo>
                  <a:pt x="48514" y="5974"/>
                </a:lnTo>
                <a:lnTo>
                  <a:pt x="49944" y="6196"/>
                </a:lnTo>
                <a:lnTo>
                  <a:pt x="51235" y="6620"/>
                </a:lnTo>
                <a:lnTo>
                  <a:pt x="52526" y="7002"/>
                </a:lnTo>
                <a:lnTo>
                  <a:pt x="53615" y="7626"/>
                </a:lnTo>
                <a:lnTo>
                  <a:pt x="54545" y="8473"/>
                </a:lnTo>
                <a:lnTo>
                  <a:pt x="55454" y="9279"/>
                </a:lnTo>
                <a:lnTo>
                  <a:pt x="56156" y="10312"/>
                </a:lnTo>
                <a:lnTo>
                  <a:pt x="57127" y="12790"/>
                </a:lnTo>
                <a:lnTo>
                  <a:pt x="57329" y="13962"/>
                </a:lnTo>
                <a:lnTo>
                  <a:pt x="57370" y="18135"/>
                </a:lnTo>
                <a:lnTo>
                  <a:pt x="56822" y="20216"/>
                </a:lnTo>
                <a:lnTo>
                  <a:pt x="45751" y="32273"/>
                </a:lnTo>
                <a:lnTo>
                  <a:pt x="43649" y="33952"/>
                </a:lnTo>
                <a:lnTo>
                  <a:pt x="33033" y="44279"/>
                </a:lnTo>
                <a:lnTo>
                  <a:pt x="31086" y="46639"/>
                </a:lnTo>
                <a:lnTo>
                  <a:pt x="29413" y="49422"/>
                </a:lnTo>
                <a:lnTo>
                  <a:pt x="28080" y="52526"/>
                </a:lnTo>
                <a:lnTo>
                  <a:pt x="28080" y="57690"/>
                </a:lnTo>
                <a:lnTo>
                  <a:pt x="65678" y="57690"/>
                </a:lnTo>
                <a:lnTo>
                  <a:pt x="65678" y="51478"/>
                </a:lnTo>
                <a:lnTo>
                  <a:pt x="36069" y="51478"/>
                </a:lnTo>
                <a:lnTo>
                  <a:pt x="36714" y="49985"/>
                </a:lnTo>
                <a:lnTo>
                  <a:pt x="42684" y="42926"/>
                </a:lnTo>
                <a:lnTo>
                  <a:pt x="44135" y="41532"/>
                </a:lnTo>
                <a:lnTo>
                  <a:pt x="45689" y="40164"/>
                </a:lnTo>
                <a:lnTo>
                  <a:pt x="49014" y="37479"/>
                </a:lnTo>
                <a:lnTo>
                  <a:pt x="50672" y="36110"/>
                </a:lnTo>
                <a:lnTo>
                  <a:pt x="52283" y="34695"/>
                </a:lnTo>
                <a:lnTo>
                  <a:pt x="53941" y="33306"/>
                </a:lnTo>
                <a:lnTo>
                  <a:pt x="55531" y="31871"/>
                </a:lnTo>
                <a:lnTo>
                  <a:pt x="57044" y="30420"/>
                </a:lnTo>
                <a:lnTo>
                  <a:pt x="58555" y="28948"/>
                </a:lnTo>
                <a:lnTo>
                  <a:pt x="59869" y="27476"/>
                </a:lnTo>
                <a:lnTo>
                  <a:pt x="61000" y="25901"/>
                </a:lnTo>
                <a:lnTo>
                  <a:pt x="62167" y="24347"/>
                </a:lnTo>
                <a:lnTo>
                  <a:pt x="63096" y="22715"/>
                </a:lnTo>
                <a:lnTo>
                  <a:pt x="63742" y="20980"/>
                </a:lnTo>
                <a:lnTo>
                  <a:pt x="64428" y="19266"/>
                </a:lnTo>
                <a:lnTo>
                  <a:pt x="64790" y="17469"/>
                </a:lnTo>
                <a:lnTo>
                  <a:pt x="64743" y="12790"/>
                </a:lnTo>
                <a:lnTo>
                  <a:pt x="64387" y="10813"/>
                </a:lnTo>
                <a:lnTo>
                  <a:pt x="62776" y="6940"/>
                </a:lnTo>
                <a:lnTo>
                  <a:pt x="62073" y="5974"/>
                </a:lnTo>
                <a:close/>
              </a:path>
              <a:path w="135890" h="59055">
                <a:moveTo>
                  <a:pt x="49805" y="0"/>
                </a:moveTo>
                <a:lnTo>
                  <a:pt x="44093" y="0"/>
                </a:lnTo>
                <a:lnTo>
                  <a:pt x="41573" y="407"/>
                </a:lnTo>
                <a:lnTo>
                  <a:pt x="39374" y="1213"/>
                </a:lnTo>
                <a:lnTo>
                  <a:pt x="37158" y="1977"/>
                </a:lnTo>
                <a:lnTo>
                  <a:pt x="28401" y="14845"/>
                </a:lnTo>
                <a:lnTo>
                  <a:pt x="35826" y="15574"/>
                </a:lnTo>
                <a:lnTo>
                  <a:pt x="35986" y="13962"/>
                </a:lnTo>
                <a:lnTo>
                  <a:pt x="36389" y="12568"/>
                </a:lnTo>
                <a:lnTo>
                  <a:pt x="42844" y="6620"/>
                </a:lnTo>
                <a:lnTo>
                  <a:pt x="44135" y="6196"/>
                </a:lnTo>
                <a:lnTo>
                  <a:pt x="45508" y="5974"/>
                </a:lnTo>
                <a:lnTo>
                  <a:pt x="62073" y="5974"/>
                </a:lnTo>
                <a:lnTo>
                  <a:pt x="61604" y="5329"/>
                </a:lnTo>
                <a:lnTo>
                  <a:pt x="60112" y="4038"/>
                </a:lnTo>
                <a:lnTo>
                  <a:pt x="58599" y="2705"/>
                </a:lnTo>
                <a:lnTo>
                  <a:pt x="56745" y="1698"/>
                </a:lnTo>
                <a:lnTo>
                  <a:pt x="54545" y="1053"/>
                </a:lnTo>
                <a:lnTo>
                  <a:pt x="52324" y="366"/>
                </a:lnTo>
                <a:lnTo>
                  <a:pt x="49805" y="0"/>
                </a:lnTo>
                <a:close/>
              </a:path>
              <a:path w="135890" h="59055">
                <a:moveTo>
                  <a:pt x="85285" y="48818"/>
                </a:moveTo>
                <a:lnTo>
                  <a:pt x="77457" y="48818"/>
                </a:lnTo>
                <a:lnTo>
                  <a:pt x="77457" y="57690"/>
                </a:lnTo>
                <a:lnTo>
                  <a:pt x="85285" y="57690"/>
                </a:lnTo>
                <a:lnTo>
                  <a:pt x="85285" y="48818"/>
                </a:lnTo>
                <a:close/>
              </a:path>
              <a:path w="135890" h="59055">
                <a:moveTo>
                  <a:pt x="103441" y="44135"/>
                </a:moveTo>
                <a:lnTo>
                  <a:pt x="96098" y="44945"/>
                </a:lnTo>
                <a:lnTo>
                  <a:pt x="96460" y="46841"/>
                </a:lnTo>
                <a:lnTo>
                  <a:pt x="97105" y="48617"/>
                </a:lnTo>
                <a:lnTo>
                  <a:pt x="112111" y="58500"/>
                </a:lnTo>
                <a:lnTo>
                  <a:pt x="118406" y="58500"/>
                </a:lnTo>
                <a:lnTo>
                  <a:pt x="130143" y="53094"/>
                </a:lnTo>
                <a:lnTo>
                  <a:pt x="130711" y="52526"/>
                </a:lnTo>
                <a:lnTo>
                  <a:pt x="113361" y="52526"/>
                </a:lnTo>
                <a:lnTo>
                  <a:pt x="111688" y="52324"/>
                </a:lnTo>
                <a:lnTo>
                  <a:pt x="110299" y="51880"/>
                </a:lnTo>
                <a:lnTo>
                  <a:pt x="108946" y="51400"/>
                </a:lnTo>
                <a:lnTo>
                  <a:pt x="107815" y="50755"/>
                </a:lnTo>
                <a:lnTo>
                  <a:pt x="106906" y="49944"/>
                </a:lnTo>
                <a:lnTo>
                  <a:pt x="105982" y="49138"/>
                </a:lnTo>
                <a:lnTo>
                  <a:pt x="105254" y="48250"/>
                </a:lnTo>
                <a:lnTo>
                  <a:pt x="104185" y="46272"/>
                </a:lnTo>
                <a:lnTo>
                  <a:pt x="103761" y="45224"/>
                </a:lnTo>
                <a:lnTo>
                  <a:pt x="103441" y="44135"/>
                </a:lnTo>
                <a:close/>
              </a:path>
              <a:path w="135890" h="59055">
                <a:moveTo>
                  <a:pt x="131296" y="27352"/>
                </a:moveTo>
                <a:lnTo>
                  <a:pt x="117399" y="27352"/>
                </a:lnTo>
                <a:lnTo>
                  <a:pt x="119113" y="27657"/>
                </a:lnTo>
                <a:lnTo>
                  <a:pt x="120626" y="28240"/>
                </a:lnTo>
                <a:lnTo>
                  <a:pt x="122119" y="28845"/>
                </a:lnTo>
                <a:lnTo>
                  <a:pt x="123389" y="29676"/>
                </a:lnTo>
                <a:lnTo>
                  <a:pt x="124417" y="30745"/>
                </a:lnTo>
                <a:lnTo>
                  <a:pt x="125485" y="31772"/>
                </a:lnTo>
                <a:lnTo>
                  <a:pt x="126291" y="33043"/>
                </a:lnTo>
                <a:lnTo>
                  <a:pt x="126838" y="34535"/>
                </a:lnTo>
                <a:lnTo>
                  <a:pt x="127422" y="35986"/>
                </a:lnTo>
                <a:lnTo>
                  <a:pt x="127727" y="37582"/>
                </a:lnTo>
                <a:lnTo>
                  <a:pt x="127727" y="41455"/>
                </a:lnTo>
                <a:lnTo>
                  <a:pt x="117177" y="52526"/>
                </a:lnTo>
                <a:lnTo>
                  <a:pt x="130711" y="52526"/>
                </a:lnTo>
                <a:lnTo>
                  <a:pt x="131858" y="51380"/>
                </a:lnTo>
                <a:lnTo>
                  <a:pt x="133149" y="49340"/>
                </a:lnTo>
                <a:lnTo>
                  <a:pt x="134868" y="44599"/>
                </a:lnTo>
                <a:lnTo>
                  <a:pt x="135307" y="41997"/>
                </a:lnTo>
                <a:lnTo>
                  <a:pt x="135307" y="36554"/>
                </a:lnTo>
                <a:lnTo>
                  <a:pt x="134868" y="34194"/>
                </a:lnTo>
                <a:lnTo>
                  <a:pt x="133149" y="29836"/>
                </a:lnTo>
                <a:lnTo>
                  <a:pt x="131920" y="27962"/>
                </a:lnTo>
                <a:lnTo>
                  <a:pt x="131296" y="27352"/>
                </a:lnTo>
                <a:close/>
              </a:path>
              <a:path w="135890" h="59055">
                <a:moveTo>
                  <a:pt x="132002" y="810"/>
                </a:moveTo>
                <a:lnTo>
                  <a:pt x="99646" y="810"/>
                </a:lnTo>
                <a:lnTo>
                  <a:pt x="97792" y="31390"/>
                </a:lnTo>
                <a:lnTo>
                  <a:pt x="104892" y="31390"/>
                </a:lnTo>
                <a:lnTo>
                  <a:pt x="105476" y="30864"/>
                </a:lnTo>
                <a:lnTo>
                  <a:pt x="106121" y="30337"/>
                </a:lnTo>
                <a:lnTo>
                  <a:pt x="114213" y="27352"/>
                </a:lnTo>
                <a:lnTo>
                  <a:pt x="131296" y="27352"/>
                </a:lnTo>
                <a:lnTo>
                  <a:pt x="130308" y="26387"/>
                </a:lnTo>
                <a:lnTo>
                  <a:pt x="128970" y="25013"/>
                </a:lnTo>
                <a:lnTo>
                  <a:pt x="105212" y="25013"/>
                </a:lnTo>
                <a:lnTo>
                  <a:pt x="106261" y="7022"/>
                </a:lnTo>
                <a:lnTo>
                  <a:pt x="132002" y="7022"/>
                </a:lnTo>
                <a:lnTo>
                  <a:pt x="132002" y="810"/>
                </a:lnTo>
                <a:close/>
              </a:path>
              <a:path w="135890" h="59055">
                <a:moveTo>
                  <a:pt x="119759" y="21383"/>
                </a:moveTo>
                <a:lnTo>
                  <a:pt x="114270" y="21383"/>
                </a:lnTo>
                <a:lnTo>
                  <a:pt x="111992" y="21765"/>
                </a:lnTo>
                <a:lnTo>
                  <a:pt x="110056" y="22514"/>
                </a:lnTo>
                <a:lnTo>
                  <a:pt x="108120" y="23221"/>
                </a:lnTo>
                <a:lnTo>
                  <a:pt x="106503" y="24047"/>
                </a:lnTo>
                <a:lnTo>
                  <a:pt x="105212" y="25013"/>
                </a:lnTo>
                <a:lnTo>
                  <a:pt x="128970" y="25013"/>
                </a:lnTo>
                <a:lnTo>
                  <a:pt x="128734" y="24770"/>
                </a:lnTo>
                <a:lnTo>
                  <a:pt x="126838" y="23541"/>
                </a:lnTo>
                <a:lnTo>
                  <a:pt x="122320" y="21827"/>
                </a:lnTo>
                <a:lnTo>
                  <a:pt x="119759" y="21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24309" y="2094468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24309" y="18771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2362" y="1842995"/>
            <a:ext cx="135890" cy="57785"/>
          </a:xfrm>
          <a:custGeom>
            <a:avLst/>
            <a:gdLst/>
            <a:ahLst/>
            <a:cxnLst/>
            <a:rect l="l" t="t" r="r" b="b"/>
            <a:pathLst>
              <a:path w="135890" h="57785">
                <a:moveTo>
                  <a:pt x="20169" y="31705"/>
                </a:moveTo>
                <a:lnTo>
                  <a:pt x="0" y="31705"/>
                </a:lnTo>
                <a:lnTo>
                  <a:pt x="0" y="38160"/>
                </a:lnTo>
                <a:lnTo>
                  <a:pt x="20169" y="38160"/>
                </a:lnTo>
                <a:lnTo>
                  <a:pt x="20169" y="31705"/>
                </a:lnTo>
                <a:close/>
              </a:path>
              <a:path w="135890" h="57785">
                <a:moveTo>
                  <a:pt x="65838" y="50667"/>
                </a:moveTo>
                <a:lnTo>
                  <a:pt x="30177" y="50667"/>
                </a:lnTo>
                <a:lnTo>
                  <a:pt x="30177" y="56879"/>
                </a:lnTo>
                <a:lnTo>
                  <a:pt x="65838" y="56879"/>
                </a:lnTo>
                <a:lnTo>
                  <a:pt x="65838" y="50667"/>
                </a:lnTo>
                <a:close/>
              </a:path>
              <a:path w="135890" h="57785">
                <a:moveTo>
                  <a:pt x="51963" y="6935"/>
                </a:moveTo>
                <a:lnTo>
                  <a:pt x="44698" y="6935"/>
                </a:lnTo>
                <a:lnTo>
                  <a:pt x="44698" y="50667"/>
                </a:lnTo>
                <a:lnTo>
                  <a:pt x="51963" y="50667"/>
                </a:lnTo>
                <a:lnTo>
                  <a:pt x="51963" y="6935"/>
                </a:lnTo>
                <a:close/>
              </a:path>
              <a:path w="135890" h="57785">
                <a:moveTo>
                  <a:pt x="51963" y="0"/>
                </a:moveTo>
                <a:lnTo>
                  <a:pt x="45266" y="0"/>
                </a:lnTo>
                <a:lnTo>
                  <a:pt x="31871" y="9274"/>
                </a:lnTo>
                <a:lnTo>
                  <a:pt x="31871" y="16136"/>
                </a:lnTo>
                <a:lnTo>
                  <a:pt x="44698" y="6935"/>
                </a:lnTo>
                <a:lnTo>
                  <a:pt x="51963" y="6935"/>
                </a:lnTo>
                <a:lnTo>
                  <a:pt x="51963" y="0"/>
                </a:lnTo>
                <a:close/>
              </a:path>
              <a:path w="135890" h="57785">
                <a:moveTo>
                  <a:pt x="85285" y="48002"/>
                </a:moveTo>
                <a:lnTo>
                  <a:pt x="77457" y="48002"/>
                </a:lnTo>
                <a:lnTo>
                  <a:pt x="77457" y="56879"/>
                </a:lnTo>
                <a:lnTo>
                  <a:pt x="85285" y="56879"/>
                </a:lnTo>
                <a:lnTo>
                  <a:pt x="85285" y="48002"/>
                </a:lnTo>
                <a:close/>
              </a:path>
              <a:path w="135890" h="57785">
                <a:moveTo>
                  <a:pt x="103436" y="43324"/>
                </a:moveTo>
                <a:lnTo>
                  <a:pt x="96098" y="44130"/>
                </a:lnTo>
                <a:lnTo>
                  <a:pt x="96460" y="46030"/>
                </a:lnTo>
                <a:lnTo>
                  <a:pt x="97105" y="47801"/>
                </a:lnTo>
                <a:lnTo>
                  <a:pt x="112111" y="57685"/>
                </a:lnTo>
                <a:lnTo>
                  <a:pt x="118406" y="57685"/>
                </a:lnTo>
                <a:lnTo>
                  <a:pt x="130143" y="52283"/>
                </a:lnTo>
                <a:lnTo>
                  <a:pt x="130711" y="51715"/>
                </a:lnTo>
                <a:lnTo>
                  <a:pt x="113361" y="51715"/>
                </a:lnTo>
                <a:lnTo>
                  <a:pt x="111688" y="51514"/>
                </a:lnTo>
                <a:lnTo>
                  <a:pt x="103761" y="44414"/>
                </a:lnTo>
                <a:lnTo>
                  <a:pt x="103436" y="43324"/>
                </a:lnTo>
                <a:close/>
              </a:path>
              <a:path w="135890" h="57785">
                <a:moveTo>
                  <a:pt x="131300" y="26542"/>
                </a:moveTo>
                <a:lnTo>
                  <a:pt x="117399" y="26542"/>
                </a:lnTo>
                <a:lnTo>
                  <a:pt x="119113" y="26846"/>
                </a:lnTo>
                <a:lnTo>
                  <a:pt x="120626" y="27430"/>
                </a:lnTo>
                <a:lnTo>
                  <a:pt x="122119" y="28034"/>
                </a:lnTo>
                <a:lnTo>
                  <a:pt x="123389" y="28860"/>
                </a:lnTo>
                <a:lnTo>
                  <a:pt x="124417" y="29929"/>
                </a:lnTo>
                <a:lnTo>
                  <a:pt x="125485" y="30962"/>
                </a:lnTo>
                <a:lnTo>
                  <a:pt x="126291" y="32232"/>
                </a:lnTo>
                <a:lnTo>
                  <a:pt x="126838" y="33724"/>
                </a:lnTo>
                <a:lnTo>
                  <a:pt x="127422" y="35175"/>
                </a:lnTo>
                <a:lnTo>
                  <a:pt x="127727" y="36771"/>
                </a:lnTo>
                <a:lnTo>
                  <a:pt x="127727" y="40644"/>
                </a:lnTo>
                <a:lnTo>
                  <a:pt x="117177" y="51715"/>
                </a:lnTo>
                <a:lnTo>
                  <a:pt x="130711" y="51715"/>
                </a:lnTo>
                <a:lnTo>
                  <a:pt x="135307" y="41186"/>
                </a:lnTo>
                <a:lnTo>
                  <a:pt x="135307" y="35738"/>
                </a:lnTo>
                <a:lnTo>
                  <a:pt x="134863" y="33378"/>
                </a:lnTo>
                <a:lnTo>
                  <a:pt x="133149" y="29025"/>
                </a:lnTo>
                <a:lnTo>
                  <a:pt x="131920" y="27146"/>
                </a:lnTo>
                <a:lnTo>
                  <a:pt x="131300" y="26542"/>
                </a:lnTo>
                <a:close/>
              </a:path>
              <a:path w="135890" h="57785">
                <a:moveTo>
                  <a:pt x="132002" y="0"/>
                </a:moveTo>
                <a:lnTo>
                  <a:pt x="99646" y="0"/>
                </a:lnTo>
                <a:lnTo>
                  <a:pt x="97792" y="30574"/>
                </a:lnTo>
                <a:lnTo>
                  <a:pt x="104892" y="30574"/>
                </a:lnTo>
                <a:lnTo>
                  <a:pt x="105476" y="30053"/>
                </a:lnTo>
                <a:lnTo>
                  <a:pt x="106121" y="29526"/>
                </a:lnTo>
                <a:lnTo>
                  <a:pt x="114208" y="26542"/>
                </a:lnTo>
                <a:lnTo>
                  <a:pt x="131300" y="26542"/>
                </a:lnTo>
                <a:lnTo>
                  <a:pt x="130308" y="25576"/>
                </a:lnTo>
                <a:lnTo>
                  <a:pt x="128970" y="24202"/>
                </a:lnTo>
                <a:lnTo>
                  <a:pt x="105212" y="24202"/>
                </a:lnTo>
                <a:lnTo>
                  <a:pt x="106261" y="6212"/>
                </a:lnTo>
                <a:lnTo>
                  <a:pt x="132002" y="6212"/>
                </a:lnTo>
                <a:lnTo>
                  <a:pt x="132002" y="0"/>
                </a:lnTo>
                <a:close/>
              </a:path>
              <a:path w="135890" h="57785">
                <a:moveTo>
                  <a:pt x="119759" y="20572"/>
                </a:moveTo>
                <a:lnTo>
                  <a:pt x="114270" y="20572"/>
                </a:lnTo>
                <a:lnTo>
                  <a:pt x="111992" y="20954"/>
                </a:lnTo>
                <a:lnTo>
                  <a:pt x="110056" y="21703"/>
                </a:lnTo>
                <a:lnTo>
                  <a:pt x="108120" y="22405"/>
                </a:lnTo>
                <a:lnTo>
                  <a:pt x="106503" y="23237"/>
                </a:lnTo>
                <a:lnTo>
                  <a:pt x="105212" y="24202"/>
                </a:lnTo>
                <a:lnTo>
                  <a:pt x="128970" y="24202"/>
                </a:lnTo>
                <a:lnTo>
                  <a:pt x="128734" y="23960"/>
                </a:lnTo>
                <a:lnTo>
                  <a:pt x="126838" y="22731"/>
                </a:lnTo>
                <a:lnTo>
                  <a:pt x="122320" y="21016"/>
                </a:lnTo>
                <a:lnTo>
                  <a:pt x="119759" y="20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24309" y="1659881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4309" y="790707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24309" y="573403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55" y="0"/>
                </a:lnTo>
              </a:path>
            </a:pathLst>
          </a:custGeom>
          <a:ln w="4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77745" y="541305"/>
            <a:ext cx="105410" cy="57785"/>
          </a:xfrm>
          <a:custGeom>
            <a:avLst/>
            <a:gdLst/>
            <a:ahLst/>
            <a:cxnLst/>
            <a:rect l="l" t="t" r="r" b="b"/>
            <a:pathLst>
              <a:path w="105409" h="57784">
                <a:moveTo>
                  <a:pt x="35661" y="50672"/>
                </a:moveTo>
                <a:lnTo>
                  <a:pt x="0" y="50672"/>
                </a:lnTo>
                <a:lnTo>
                  <a:pt x="0" y="56884"/>
                </a:lnTo>
                <a:lnTo>
                  <a:pt x="35661" y="56884"/>
                </a:lnTo>
                <a:lnTo>
                  <a:pt x="35661" y="50672"/>
                </a:lnTo>
                <a:close/>
              </a:path>
              <a:path w="105409" h="57784">
                <a:moveTo>
                  <a:pt x="21786" y="6940"/>
                </a:moveTo>
                <a:lnTo>
                  <a:pt x="14520" y="6940"/>
                </a:lnTo>
                <a:lnTo>
                  <a:pt x="14520" y="50672"/>
                </a:lnTo>
                <a:lnTo>
                  <a:pt x="21786" y="50672"/>
                </a:lnTo>
                <a:lnTo>
                  <a:pt x="21786" y="6940"/>
                </a:lnTo>
                <a:close/>
              </a:path>
              <a:path w="105409" h="57784">
                <a:moveTo>
                  <a:pt x="21786" y="0"/>
                </a:moveTo>
                <a:lnTo>
                  <a:pt x="15088" y="0"/>
                </a:lnTo>
                <a:lnTo>
                  <a:pt x="1693" y="9279"/>
                </a:lnTo>
                <a:lnTo>
                  <a:pt x="1693" y="16136"/>
                </a:lnTo>
                <a:lnTo>
                  <a:pt x="14520" y="6940"/>
                </a:lnTo>
                <a:lnTo>
                  <a:pt x="21786" y="6940"/>
                </a:lnTo>
                <a:lnTo>
                  <a:pt x="21786" y="0"/>
                </a:lnTo>
                <a:close/>
              </a:path>
              <a:path w="105409" h="57784">
                <a:moveTo>
                  <a:pt x="55108" y="48008"/>
                </a:moveTo>
                <a:lnTo>
                  <a:pt x="47279" y="48008"/>
                </a:lnTo>
                <a:lnTo>
                  <a:pt x="47279" y="56884"/>
                </a:lnTo>
                <a:lnTo>
                  <a:pt x="55108" y="56884"/>
                </a:lnTo>
                <a:lnTo>
                  <a:pt x="55108" y="48008"/>
                </a:lnTo>
                <a:close/>
              </a:path>
              <a:path w="105409" h="57784">
                <a:moveTo>
                  <a:pt x="73259" y="43329"/>
                </a:moveTo>
                <a:lnTo>
                  <a:pt x="65916" y="44135"/>
                </a:lnTo>
                <a:lnTo>
                  <a:pt x="66282" y="46035"/>
                </a:lnTo>
                <a:lnTo>
                  <a:pt x="66928" y="47806"/>
                </a:lnTo>
                <a:lnTo>
                  <a:pt x="81934" y="57690"/>
                </a:lnTo>
                <a:lnTo>
                  <a:pt x="88229" y="57690"/>
                </a:lnTo>
                <a:lnTo>
                  <a:pt x="99966" y="52283"/>
                </a:lnTo>
                <a:lnTo>
                  <a:pt x="100529" y="51720"/>
                </a:lnTo>
                <a:lnTo>
                  <a:pt x="83183" y="51720"/>
                </a:lnTo>
                <a:lnTo>
                  <a:pt x="81510" y="51519"/>
                </a:lnTo>
                <a:lnTo>
                  <a:pt x="80116" y="51075"/>
                </a:lnTo>
                <a:lnTo>
                  <a:pt x="78768" y="50589"/>
                </a:lnTo>
                <a:lnTo>
                  <a:pt x="77638" y="49944"/>
                </a:lnTo>
                <a:lnTo>
                  <a:pt x="76729" y="49138"/>
                </a:lnTo>
                <a:lnTo>
                  <a:pt x="75799" y="48333"/>
                </a:lnTo>
                <a:lnTo>
                  <a:pt x="75076" y="47445"/>
                </a:lnTo>
                <a:lnTo>
                  <a:pt x="74007" y="45467"/>
                </a:lnTo>
                <a:lnTo>
                  <a:pt x="73584" y="44419"/>
                </a:lnTo>
                <a:lnTo>
                  <a:pt x="73259" y="43329"/>
                </a:lnTo>
                <a:close/>
              </a:path>
              <a:path w="105409" h="57784">
                <a:moveTo>
                  <a:pt x="101120" y="26547"/>
                </a:moveTo>
                <a:lnTo>
                  <a:pt x="87216" y="26547"/>
                </a:lnTo>
                <a:lnTo>
                  <a:pt x="88931" y="26851"/>
                </a:lnTo>
                <a:lnTo>
                  <a:pt x="90444" y="27435"/>
                </a:lnTo>
                <a:lnTo>
                  <a:pt x="91936" y="28039"/>
                </a:lnTo>
                <a:lnTo>
                  <a:pt x="93212" y="28865"/>
                </a:lnTo>
                <a:lnTo>
                  <a:pt x="94239" y="29934"/>
                </a:lnTo>
                <a:lnTo>
                  <a:pt x="95308" y="30967"/>
                </a:lnTo>
                <a:lnTo>
                  <a:pt x="96114" y="32237"/>
                </a:lnTo>
                <a:lnTo>
                  <a:pt x="96661" y="33730"/>
                </a:lnTo>
                <a:lnTo>
                  <a:pt x="97245" y="35181"/>
                </a:lnTo>
                <a:lnTo>
                  <a:pt x="97544" y="36776"/>
                </a:lnTo>
                <a:lnTo>
                  <a:pt x="97544" y="40649"/>
                </a:lnTo>
                <a:lnTo>
                  <a:pt x="86994" y="51720"/>
                </a:lnTo>
                <a:lnTo>
                  <a:pt x="100529" y="51720"/>
                </a:lnTo>
                <a:lnTo>
                  <a:pt x="105130" y="41191"/>
                </a:lnTo>
                <a:lnTo>
                  <a:pt x="105130" y="35743"/>
                </a:lnTo>
                <a:lnTo>
                  <a:pt x="104686" y="33384"/>
                </a:lnTo>
                <a:lnTo>
                  <a:pt x="102971" y="29030"/>
                </a:lnTo>
                <a:lnTo>
                  <a:pt x="101742" y="27151"/>
                </a:lnTo>
                <a:lnTo>
                  <a:pt x="101120" y="26547"/>
                </a:lnTo>
                <a:close/>
              </a:path>
              <a:path w="105409" h="57784">
                <a:moveTo>
                  <a:pt x="101825" y="0"/>
                </a:moveTo>
                <a:lnTo>
                  <a:pt x="69468" y="0"/>
                </a:lnTo>
                <a:lnTo>
                  <a:pt x="67609" y="30580"/>
                </a:lnTo>
                <a:lnTo>
                  <a:pt x="74715" y="30580"/>
                </a:lnTo>
                <a:lnTo>
                  <a:pt x="75298" y="30058"/>
                </a:lnTo>
                <a:lnTo>
                  <a:pt x="75944" y="29531"/>
                </a:lnTo>
                <a:lnTo>
                  <a:pt x="84030" y="26547"/>
                </a:lnTo>
                <a:lnTo>
                  <a:pt x="101120" y="26547"/>
                </a:lnTo>
                <a:lnTo>
                  <a:pt x="100126" y="25581"/>
                </a:lnTo>
                <a:lnTo>
                  <a:pt x="98792" y="24207"/>
                </a:lnTo>
                <a:lnTo>
                  <a:pt x="75035" y="24207"/>
                </a:lnTo>
                <a:lnTo>
                  <a:pt x="76083" y="6217"/>
                </a:lnTo>
                <a:lnTo>
                  <a:pt x="101825" y="6217"/>
                </a:lnTo>
                <a:lnTo>
                  <a:pt x="101825" y="0"/>
                </a:lnTo>
                <a:close/>
              </a:path>
              <a:path w="105409" h="57784">
                <a:moveTo>
                  <a:pt x="89576" y="20577"/>
                </a:moveTo>
                <a:lnTo>
                  <a:pt x="84092" y="20577"/>
                </a:lnTo>
                <a:lnTo>
                  <a:pt x="81810" y="20959"/>
                </a:lnTo>
                <a:lnTo>
                  <a:pt x="79879" y="21708"/>
                </a:lnTo>
                <a:lnTo>
                  <a:pt x="77937" y="22410"/>
                </a:lnTo>
                <a:lnTo>
                  <a:pt x="76326" y="23237"/>
                </a:lnTo>
                <a:lnTo>
                  <a:pt x="75035" y="24207"/>
                </a:lnTo>
                <a:lnTo>
                  <a:pt x="98792" y="24207"/>
                </a:lnTo>
                <a:lnTo>
                  <a:pt x="98556" y="23965"/>
                </a:lnTo>
                <a:lnTo>
                  <a:pt x="96661" y="22736"/>
                </a:lnTo>
                <a:lnTo>
                  <a:pt x="92138" y="21021"/>
                </a:lnTo>
                <a:lnTo>
                  <a:pt x="89576" y="205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80060" y="663202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39"/>
                </a:move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3" y="2577"/>
                </a:lnTo>
                <a:lnTo>
                  <a:pt x="51342" y="9604"/>
                </a:lnTo>
                <a:lnTo>
                  <a:pt x="57785" y="20024"/>
                </a:lnTo>
                <a:lnTo>
                  <a:pt x="60148" y="32779"/>
                </a:lnTo>
                <a:lnTo>
                  <a:pt x="57785" y="45531"/>
                </a:lnTo>
                <a:lnTo>
                  <a:pt x="51342" y="55944"/>
                </a:lnTo>
                <a:lnTo>
                  <a:pt x="41783" y="62965"/>
                </a:lnTo>
                <a:lnTo>
                  <a:pt x="30074" y="6553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80060" y="663202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79"/>
                </a:moveTo>
                <a:lnTo>
                  <a:pt x="57785" y="45531"/>
                </a:lnTo>
                <a:lnTo>
                  <a:pt x="51342" y="55944"/>
                </a:lnTo>
                <a:lnTo>
                  <a:pt x="41783" y="62965"/>
                </a:lnTo>
                <a:lnTo>
                  <a:pt x="30074" y="65539"/>
                </a:ln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3" y="2577"/>
                </a:lnTo>
                <a:lnTo>
                  <a:pt x="51342" y="9604"/>
                </a:lnTo>
                <a:lnTo>
                  <a:pt x="57785" y="20024"/>
                </a:lnTo>
                <a:lnTo>
                  <a:pt x="60148" y="3277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63459" y="69632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39"/>
                </a:move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4"/>
                </a:lnTo>
                <a:lnTo>
                  <a:pt x="60148" y="32779"/>
                </a:lnTo>
                <a:lnTo>
                  <a:pt x="57786" y="45531"/>
                </a:lnTo>
                <a:lnTo>
                  <a:pt x="51344" y="55944"/>
                </a:lnTo>
                <a:lnTo>
                  <a:pt x="41785" y="62965"/>
                </a:lnTo>
                <a:lnTo>
                  <a:pt x="30074" y="6553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63459" y="69632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79"/>
                </a:moveTo>
                <a:lnTo>
                  <a:pt x="57786" y="45531"/>
                </a:lnTo>
                <a:lnTo>
                  <a:pt x="51344" y="55944"/>
                </a:lnTo>
                <a:lnTo>
                  <a:pt x="41785" y="62965"/>
                </a:lnTo>
                <a:lnTo>
                  <a:pt x="30074" y="65539"/>
                </a:ln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4"/>
                </a:lnTo>
                <a:lnTo>
                  <a:pt x="60148" y="3277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18192" y="718894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18"/>
                </a:moveTo>
                <a:lnTo>
                  <a:pt x="18364" y="62944"/>
                </a:lnTo>
                <a:lnTo>
                  <a:pt x="8805" y="55924"/>
                </a:lnTo>
                <a:lnTo>
                  <a:pt x="2362" y="45511"/>
                </a:lnTo>
                <a:lnTo>
                  <a:pt x="0" y="32759"/>
                </a:lnTo>
                <a:lnTo>
                  <a:pt x="2362" y="20007"/>
                </a:lnTo>
                <a:lnTo>
                  <a:pt x="8805" y="9594"/>
                </a:lnTo>
                <a:lnTo>
                  <a:pt x="18364" y="2574"/>
                </a:lnTo>
                <a:lnTo>
                  <a:pt x="30074" y="0"/>
                </a:lnTo>
                <a:lnTo>
                  <a:pt x="41785" y="2574"/>
                </a:lnTo>
                <a:lnTo>
                  <a:pt x="51344" y="9594"/>
                </a:lnTo>
                <a:lnTo>
                  <a:pt x="57786" y="20007"/>
                </a:lnTo>
                <a:lnTo>
                  <a:pt x="60148" y="32759"/>
                </a:lnTo>
                <a:lnTo>
                  <a:pt x="57786" y="45511"/>
                </a:lnTo>
                <a:lnTo>
                  <a:pt x="51344" y="55924"/>
                </a:lnTo>
                <a:lnTo>
                  <a:pt x="41785" y="62944"/>
                </a:lnTo>
                <a:lnTo>
                  <a:pt x="30074" y="655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18192" y="718894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59"/>
                </a:moveTo>
                <a:lnTo>
                  <a:pt x="57786" y="45511"/>
                </a:lnTo>
                <a:lnTo>
                  <a:pt x="51344" y="55924"/>
                </a:lnTo>
                <a:lnTo>
                  <a:pt x="41785" y="62944"/>
                </a:lnTo>
                <a:lnTo>
                  <a:pt x="30074" y="65518"/>
                </a:lnTo>
                <a:lnTo>
                  <a:pt x="18364" y="62944"/>
                </a:lnTo>
                <a:lnTo>
                  <a:pt x="8805" y="55924"/>
                </a:lnTo>
                <a:lnTo>
                  <a:pt x="2362" y="45511"/>
                </a:lnTo>
                <a:lnTo>
                  <a:pt x="0" y="32759"/>
                </a:lnTo>
                <a:lnTo>
                  <a:pt x="2362" y="20007"/>
                </a:lnTo>
                <a:lnTo>
                  <a:pt x="8805" y="9594"/>
                </a:lnTo>
                <a:lnTo>
                  <a:pt x="18364" y="2574"/>
                </a:lnTo>
                <a:lnTo>
                  <a:pt x="30074" y="0"/>
                </a:lnTo>
                <a:lnTo>
                  <a:pt x="41785" y="2574"/>
                </a:lnTo>
                <a:lnTo>
                  <a:pt x="51344" y="9594"/>
                </a:lnTo>
                <a:lnTo>
                  <a:pt x="57786" y="20007"/>
                </a:lnTo>
                <a:lnTo>
                  <a:pt x="60148" y="3275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46945" y="170266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30074" y="65539"/>
                </a:move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3" y="2577"/>
                </a:lnTo>
                <a:lnTo>
                  <a:pt x="51342" y="9604"/>
                </a:lnTo>
                <a:lnTo>
                  <a:pt x="57785" y="20024"/>
                </a:lnTo>
                <a:lnTo>
                  <a:pt x="60148" y="32779"/>
                </a:lnTo>
                <a:lnTo>
                  <a:pt x="57785" y="45531"/>
                </a:lnTo>
                <a:lnTo>
                  <a:pt x="51342" y="55944"/>
                </a:lnTo>
                <a:lnTo>
                  <a:pt x="41783" y="62965"/>
                </a:lnTo>
                <a:lnTo>
                  <a:pt x="30074" y="65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46945" y="170266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60148" y="32779"/>
                </a:moveTo>
                <a:lnTo>
                  <a:pt x="57785" y="45531"/>
                </a:lnTo>
                <a:lnTo>
                  <a:pt x="51342" y="55944"/>
                </a:lnTo>
                <a:lnTo>
                  <a:pt x="41783" y="62965"/>
                </a:lnTo>
                <a:lnTo>
                  <a:pt x="30074" y="65539"/>
                </a:ln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3" y="2577"/>
                </a:lnTo>
                <a:lnTo>
                  <a:pt x="51342" y="9604"/>
                </a:lnTo>
                <a:lnTo>
                  <a:pt x="57785" y="20024"/>
                </a:lnTo>
                <a:lnTo>
                  <a:pt x="60148" y="3277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39522" y="721760"/>
            <a:ext cx="49530" cy="76835"/>
          </a:xfrm>
          <a:custGeom>
            <a:avLst/>
            <a:gdLst/>
            <a:ahLst/>
            <a:cxnLst/>
            <a:rect l="l" t="t" r="r" b="b"/>
            <a:pathLst>
              <a:path w="49530" h="76834">
                <a:moveTo>
                  <a:pt x="5649" y="57044"/>
                </a:moveTo>
                <a:lnTo>
                  <a:pt x="0" y="57044"/>
                </a:lnTo>
                <a:lnTo>
                  <a:pt x="0" y="71648"/>
                </a:lnTo>
                <a:lnTo>
                  <a:pt x="3754" y="73383"/>
                </a:lnTo>
                <a:lnTo>
                  <a:pt x="7446" y="74632"/>
                </a:lnTo>
                <a:lnTo>
                  <a:pt x="14706" y="76285"/>
                </a:lnTo>
                <a:lnTo>
                  <a:pt x="18274" y="76729"/>
                </a:lnTo>
                <a:lnTo>
                  <a:pt x="30378" y="76729"/>
                </a:lnTo>
                <a:lnTo>
                  <a:pt x="37055" y="74508"/>
                </a:lnTo>
                <a:lnTo>
                  <a:pt x="40002" y="71725"/>
                </a:lnTo>
                <a:lnTo>
                  <a:pt x="16823" y="71725"/>
                </a:lnTo>
                <a:lnTo>
                  <a:pt x="12992" y="70475"/>
                </a:lnTo>
                <a:lnTo>
                  <a:pt x="7503" y="65415"/>
                </a:lnTo>
                <a:lnTo>
                  <a:pt x="5969" y="61785"/>
                </a:lnTo>
                <a:lnTo>
                  <a:pt x="5649" y="57044"/>
                </a:lnTo>
                <a:close/>
              </a:path>
              <a:path w="49530" h="76834">
                <a:moveTo>
                  <a:pt x="40039" y="31225"/>
                </a:moveTo>
                <a:lnTo>
                  <a:pt x="27110" y="31225"/>
                </a:lnTo>
                <a:lnTo>
                  <a:pt x="31184" y="32976"/>
                </a:lnTo>
                <a:lnTo>
                  <a:pt x="36895" y="39916"/>
                </a:lnTo>
                <a:lnTo>
                  <a:pt x="38325" y="44899"/>
                </a:lnTo>
                <a:lnTo>
                  <a:pt x="38325" y="57969"/>
                </a:lnTo>
                <a:lnTo>
                  <a:pt x="36895" y="62993"/>
                </a:lnTo>
                <a:lnTo>
                  <a:pt x="31184" y="69990"/>
                </a:lnTo>
                <a:lnTo>
                  <a:pt x="27110" y="71725"/>
                </a:lnTo>
                <a:lnTo>
                  <a:pt x="40002" y="71725"/>
                </a:lnTo>
                <a:lnTo>
                  <a:pt x="41840" y="69990"/>
                </a:lnTo>
                <a:lnTo>
                  <a:pt x="46577" y="65575"/>
                </a:lnTo>
                <a:lnTo>
                  <a:pt x="48978" y="59363"/>
                </a:lnTo>
                <a:lnTo>
                  <a:pt x="48978" y="43608"/>
                </a:lnTo>
                <a:lnTo>
                  <a:pt x="46598" y="37479"/>
                </a:lnTo>
                <a:lnTo>
                  <a:pt x="41852" y="32976"/>
                </a:lnTo>
                <a:lnTo>
                  <a:pt x="40039" y="31225"/>
                </a:lnTo>
                <a:close/>
              </a:path>
              <a:path w="49530" h="76834">
                <a:moveTo>
                  <a:pt x="43164" y="0"/>
                </a:moveTo>
                <a:lnTo>
                  <a:pt x="3310" y="0"/>
                </a:lnTo>
                <a:lnTo>
                  <a:pt x="3310" y="37840"/>
                </a:lnTo>
                <a:lnTo>
                  <a:pt x="7668" y="37840"/>
                </a:lnTo>
                <a:lnTo>
                  <a:pt x="9439" y="35578"/>
                </a:lnTo>
                <a:lnTo>
                  <a:pt x="11479" y="33926"/>
                </a:lnTo>
                <a:lnTo>
                  <a:pt x="16095" y="31767"/>
                </a:lnTo>
                <a:lnTo>
                  <a:pt x="18760" y="31225"/>
                </a:lnTo>
                <a:lnTo>
                  <a:pt x="40039" y="31225"/>
                </a:lnTo>
                <a:lnTo>
                  <a:pt x="38617" y="29852"/>
                </a:lnTo>
                <a:lnTo>
                  <a:pt x="8633" y="29852"/>
                </a:lnTo>
                <a:lnTo>
                  <a:pt x="8633" y="8231"/>
                </a:lnTo>
                <a:lnTo>
                  <a:pt x="43164" y="8231"/>
                </a:lnTo>
                <a:lnTo>
                  <a:pt x="43164" y="0"/>
                </a:lnTo>
                <a:close/>
              </a:path>
              <a:path w="49530" h="76834">
                <a:moveTo>
                  <a:pt x="30760" y="26221"/>
                </a:moveTo>
                <a:lnTo>
                  <a:pt x="19725" y="26221"/>
                </a:lnTo>
                <a:lnTo>
                  <a:pt x="17128" y="26521"/>
                </a:lnTo>
                <a:lnTo>
                  <a:pt x="14763" y="27110"/>
                </a:lnTo>
                <a:lnTo>
                  <a:pt x="12444" y="27714"/>
                </a:lnTo>
                <a:lnTo>
                  <a:pt x="10410" y="28623"/>
                </a:lnTo>
                <a:lnTo>
                  <a:pt x="8633" y="29852"/>
                </a:lnTo>
                <a:lnTo>
                  <a:pt x="38617" y="29852"/>
                </a:lnTo>
                <a:lnTo>
                  <a:pt x="37194" y="28478"/>
                </a:lnTo>
                <a:lnTo>
                  <a:pt x="30760" y="2622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60322" y="730693"/>
            <a:ext cx="52069" cy="78105"/>
          </a:xfrm>
          <a:custGeom>
            <a:avLst/>
            <a:gdLst/>
            <a:ahLst/>
            <a:cxnLst/>
            <a:rect l="l" t="t" r="r" b="b"/>
            <a:pathLst>
              <a:path w="52069" h="78104">
                <a:moveTo>
                  <a:pt x="33203" y="0"/>
                </a:moveTo>
                <a:lnTo>
                  <a:pt x="18579" y="0"/>
                </a:lnTo>
                <a:lnTo>
                  <a:pt x="12826" y="1755"/>
                </a:lnTo>
                <a:lnTo>
                  <a:pt x="4477" y="8695"/>
                </a:lnTo>
                <a:lnTo>
                  <a:pt x="2421" y="13456"/>
                </a:lnTo>
                <a:lnTo>
                  <a:pt x="2421" y="24104"/>
                </a:lnTo>
                <a:lnTo>
                  <a:pt x="18155" y="36549"/>
                </a:lnTo>
                <a:lnTo>
                  <a:pt x="12382" y="37318"/>
                </a:lnTo>
                <a:lnTo>
                  <a:pt x="7926" y="39436"/>
                </a:lnTo>
                <a:lnTo>
                  <a:pt x="4761" y="42926"/>
                </a:lnTo>
                <a:lnTo>
                  <a:pt x="1574" y="46376"/>
                </a:lnTo>
                <a:lnTo>
                  <a:pt x="13" y="50713"/>
                </a:lnTo>
                <a:lnTo>
                  <a:pt x="0" y="63138"/>
                </a:lnTo>
                <a:lnTo>
                  <a:pt x="2220" y="68565"/>
                </a:lnTo>
                <a:lnTo>
                  <a:pt x="11215" y="76207"/>
                </a:lnTo>
                <a:lnTo>
                  <a:pt x="17608" y="78102"/>
                </a:lnTo>
                <a:lnTo>
                  <a:pt x="34230" y="78102"/>
                </a:lnTo>
                <a:lnTo>
                  <a:pt x="40623" y="76207"/>
                </a:lnTo>
                <a:lnTo>
                  <a:pt x="44259" y="73099"/>
                </a:lnTo>
                <a:lnTo>
                  <a:pt x="21058" y="73099"/>
                </a:lnTo>
                <a:lnTo>
                  <a:pt x="17288" y="71627"/>
                </a:lnTo>
                <a:lnTo>
                  <a:pt x="11959" y="65719"/>
                </a:lnTo>
                <a:lnTo>
                  <a:pt x="10647" y="61521"/>
                </a:lnTo>
                <a:lnTo>
                  <a:pt x="10647" y="50713"/>
                </a:lnTo>
                <a:lnTo>
                  <a:pt x="11959" y="46536"/>
                </a:lnTo>
                <a:lnTo>
                  <a:pt x="17288" y="40566"/>
                </a:lnTo>
                <a:lnTo>
                  <a:pt x="21058" y="39053"/>
                </a:lnTo>
                <a:lnTo>
                  <a:pt x="42972" y="39053"/>
                </a:lnTo>
                <a:lnTo>
                  <a:pt x="39332" y="37318"/>
                </a:lnTo>
                <a:lnTo>
                  <a:pt x="33647" y="36549"/>
                </a:lnTo>
                <a:lnTo>
                  <a:pt x="38687" y="35645"/>
                </a:lnTo>
                <a:lnTo>
                  <a:pt x="41904" y="34050"/>
                </a:lnTo>
                <a:lnTo>
                  <a:pt x="21744" y="34050"/>
                </a:lnTo>
                <a:lnTo>
                  <a:pt x="18496" y="32800"/>
                </a:lnTo>
                <a:lnTo>
                  <a:pt x="16136" y="30259"/>
                </a:lnTo>
                <a:lnTo>
                  <a:pt x="13818" y="27678"/>
                </a:lnTo>
                <a:lnTo>
                  <a:pt x="12666" y="24104"/>
                </a:lnTo>
                <a:lnTo>
                  <a:pt x="12666" y="14969"/>
                </a:lnTo>
                <a:lnTo>
                  <a:pt x="13818" y="11417"/>
                </a:lnTo>
                <a:lnTo>
                  <a:pt x="18496" y="6294"/>
                </a:lnTo>
                <a:lnTo>
                  <a:pt x="21744" y="5003"/>
                </a:lnTo>
                <a:lnTo>
                  <a:pt x="42797" y="5003"/>
                </a:lnTo>
                <a:lnTo>
                  <a:pt x="38930" y="1755"/>
                </a:lnTo>
                <a:lnTo>
                  <a:pt x="33203" y="0"/>
                </a:lnTo>
                <a:close/>
              </a:path>
              <a:path w="52069" h="78104">
                <a:moveTo>
                  <a:pt x="42972" y="39053"/>
                </a:moveTo>
                <a:lnTo>
                  <a:pt x="30740" y="39053"/>
                </a:lnTo>
                <a:lnTo>
                  <a:pt x="34473" y="40566"/>
                </a:lnTo>
                <a:lnTo>
                  <a:pt x="37117" y="43572"/>
                </a:lnTo>
                <a:lnTo>
                  <a:pt x="39797" y="46536"/>
                </a:lnTo>
                <a:lnTo>
                  <a:pt x="41150" y="50713"/>
                </a:lnTo>
                <a:lnTo>
                  <a:pt x="41150" y="61521"/>
                </a:lnTo>
                <a:lnTo>
                  <a:pt x="39797" y="65719"/>
                </a:lnTo>
                <a:lnTo>
                  <a:pt x="37117" y="68663"/>
                </a:lnTo>
                <a:lnTo>
                  <a:pt x="34473" y="71627"/>
                </a:lnTo>
                <a:lnTo>
                  <a:pt x="30740" y="73099"/>
                </a:lnTo>
                <a:lnTo>
                  <a:pt x="44259" y="73099"/>
                </a:lnTo>
                <a:lnTo>
                  <a:pt x="49562" y="68565"/>
                </a:lnTo>
                <a:lnTo>
                  <a:pt x="51798" y="63138"/>
                </a:lnTo>
                <a:lnTo>
                  <a:pt x="51784" y="50713"/>
                </a:lnTo>
                <a:lnTo>
                  <a:pt x="50187" y="46376"/>
                </a:lnTo>
                <a:lnTo>
                  <a:pt x="46959" y="42926"/>
                </a:lnTo>
                <a:lnTo>
                  <a:pt x="43773" y="39436"/>
                </a:lnTo>
                <a:lnTo>
                  <a:pt x="42972" y="39053"/>
                </a:lnTo>
                <a:close/>
              </a:path>
              <a:path w="52069" h="78104">
                <a:moveTo>
                  <a:pt x="42797" y="5003"/>
                </a:moveTo>
                <a:lnTo>
                  <a:pt x="30032" y="5003"/>
                </a:lnTo>
                <a:lnTo>
                  <a:pt x="33260" y="6294"/>
                </a:lnTo>
                <a:lnTo>
                  <a:pt x="35583" y="8876"/>
                </a:lnTo>
                <a:lnTo>
                  <a:pt x="37943" y="11417"/>
                </a:lnTo>
                <a:lnTo>
                  <a:pt x="39131" y="14969"/>
                </a:lnTo>
                <a:lnTo>
                  <a:pt x="39131" y="24104"/>
                </a:lnTo>
                <a:lnTo>
                  <a:pt x="37943" y="27678"/>
                </a:lnTo>
                <a:lnTo>
                  <a:pt x="33260" y="32800"/>
                </a:lnTo>
                <a:lnTo>
                  <a:pt x="30032" y="34050"/>
                </a:lnTo>
                <a:lnTo>
                  <a:pt x="41904" y="34050"/>
                </a:lnTo>
                <a:lnTo>
                  <a:pt x="42560" y="33724"/>
                </a:lnTo>
                <a:lnTo>
                  <a:pt x="48008" y="27879"/>
                </a:lnTo>
                <a:lnTo>
                  <a:pt x="49376" y="24104"/>
                </a:lnTo>
                <a:lnTo>
                  <a:pt x="49376" y="13456"/>
                </a:lnTo>
                <a:lnTo>
                  <a:pt x="47279" y="8695"/>
                </a:lnTo>
                <a:lnTo>
                  <a:pt x="42797" y="50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31414" y="588445"/>
            <a:ext cx="52705" cy="78105"/>
          </a:xfrm>
          <a:custGeom>
            <a:avLst/>
            <a:gdLst/>
            <a:ahLst/>
            <a:cxnLst/>
            <a:rect l="l" t="t" r="r" b="b"/>
            <a:pathLst>
              <a:path w="52705" h="78104">
                <a:moveTo>
                  <a:pt x="33606" y="0"/>
                </a:moveTo>
                <a:lnTo>
                  <a:pt x="21140" y="0"/>
                </a:lnTo>
                <a:lnTo>
                  <a:pt x="13493" y="3630"/>
                </a:lnTo>
                <a:lnTo>
                  <a:pt x="0" y="41475"/>
                </a:lnTo>
                <a:lnTo>
                  <a:pt x="427" y="49772"/>
                </a:lnTo>
                <a:lnTo>
                  <a:pt x="17949" y="78102"/>
                </a:lnTo>
                <a:lnTo>
                  <a:pt x="34251" y="78102"/>
                </a:lnTo>
                <a:lnTo>
                  <a:pt x="40505" y="75825"/>
                </a:lnTo>
                <a:lnTo>
                  <a:pt x="43285" y="73104"/>
                </a:lnTo>
                <a:lnTo>
                  <a:pt x="22126" y="73104"/>
                </a:lnTo>
                <a:lnTo>
                  <a:pt x="18476" y="71307"/>
                </a:lnTo>
                <a:lnTo>
                  <a:pt x="15894" y="67697"/>
                </a:lnTo>
                <a:lnTo>
                  <a:pt x="13353" y="64103"/>
                </a:lnTo>
                <a:lnTo>
                  <a:pt x="12103" y="58960"/>
                </a:lnTo>
                <a:lnTo>
                  <a:pt x="12103" y="45952"/>
                </a:lnTo>
                <a:lnTo>
                  <a:pt x="13332" y="41109"/>
                </a:lnTo>
                <a:lnTo>
                  <a:pt x="17736" y="35181"/>
                </a:lnTo>
                <a:lnTo>
                  <a:pt x="10405" y="35181"/>
                </a:lnTo>
                <a:lnTo>
                  <a:pt x="23417" y="5003"/>
                </a:lnTo>
                <a:lnTo>
                  <a:pt x="48328" y="5003"/>
                </a:lnTo>
                <a:lnTo>
                  <a:pt x="48328" y="2984"/>
                </a:lnTo>
                <a:lnTo>
                  <a:pt x="45260" y="2019"/>
                </a:lnTo>
                <a:lnTo>
                  <a:pt x="42234" y="1290"/>
                </a:lnTo>
                <a:lnTo>
                  <a:pt x="39291" y="810"/>
                </a:lnTo>
                <a:lnTo>
                  <a:pt x="36389" y="284"/>
                </a:lnTo>
                <a:lnTo>
                  <a:pt x="33606" y="0"/>
                </a:lnTo>
                <a:close/>
              </a:path>
              <a:path w="52705" h="78104">
                <a:moveTo>
                  <a:pt x="44032" y="32676"/>
                </a:moveTo>
                <a:lnTo>
                  <a:pt x="31587" y="32676"/>
                </a:lnTo>
                <a:lnTo>
                  <a:pt x="35217" y="34432"/>
                </a:lnTo>
                <a:lnTo>
                  <a:pt x="37757" y="37923"/>
                </a:lnTo>
                <a:lnTo>
                  <a:pt x="40339" y="41372"/>
                </a:lnTo>
                <a:lnTo>
                  <a:pt x="41630" y="46376"/>
                </a:lnTo>
                <a:lnTo>
                  <a:pt x="41630" y="59445"/>
                </a:lnTo>
                <a:lnTo>
                  <a:pt x="40339" y="64449"/>
                </a:lnTo>
                <a:lnTo>
                  <a:pt x="35217" y="71389"/>
                </a:lnTo>
                <a:lnTo>
                  <a:pt x="31587" y="73104"/>
                </a:lnTo>
                <a:lnTo>
                  <a:pt x="43285" y="73104"/>
                </a:lnTo>
                <a:lnTo>
                  <a:pt x="49903" y="66628"/>
                </a:lnTo>
                <a:lnTo>
                  <a:pt x="52283" y="60514"/>
                </a:lnTo>
                <a:lnTo>
                  <a:pt x="52283" y="45147"/>
                </a:lnTo>
                <a:lnTo>
                  <a:pt x="50104" y="38971"/>
                </a:lnTo>
                <a:lnTo>
                  <a:pt x="44032" y="32676"/>
                </a:lnTo>
                <a:close/>
              </a:path>
              <a:path w="52705" h="78104">
                <a:moveTo>
                  <a:pt x="35459" y="27678"/>
                </a:moveTo>
                <a:lnTo>
                  <a:pt x="24326" y="27678"/>
                </a:lnTo>
                <a:lnTo>
                  <a:pt x="21058" y="28302"/>
                </a:lnTo>
                <a:lnTo>
                  <a:pt x="18150" y="29531"/>
                </a:lnTo>
                <a:lnTo>
                  <a:pt x="15290" y="30781"/>
                </a:lnTo>
                <a:lnTo>
                  <a:pt x="12694" y="32676"/>
                </a:lnTo>
                <a:lnTo>
                  <a:pt x="10405" y="35181"/>
                </a:lnTo>
                <a:lnTo>
                  <a:pt x="17736" y="35181"/>
                </a:lnTo>
                <a:lnTo>
                  <a:pt x="18336" y="34375"/>
                </a:lnTo>
                <a:lnTo>
                  <a:pt x="22023" y="32676"/>
                </a:lnTo>
                <a:lnTo>
                  <a:pt x="44032" y="32676"/>
                </a:lnTo>
                <a:lnTo>
                  <a:pt x="41388" y="29934"/>
                </a:lnTo>
                <a:lnTo>
                  <a:pt x="35459" y="27678"/>
                </a:lnTo>
                <a:close/>
              </a:path>
              <a:path w="52705" h="78104">
                <a:moveTo>
                  <a:pt x="48328" y="5003"/>
                </a:moveTo>
                <a:lnTo>
                  <a:pt x="33642" y="5003"/>
                </a:lnTo>
                <a:lnTo>
                  <a:pt x="36570" y="5891"/>
                </a:lnTo>
                <a:lnTo>
                  <a:pt x="38728" y="7668"/>
                </a:lnTo>
                <a:lnTo>
                  <a:pt x="40928" y="9439"/>
                </a:lnTo>
                <a:lnTo>
                  <a:pt x="42219" y="12021"/>
                </a:lnTo>
                <a:lnTo>
                  <a:pt x="42601" y="15414"/>
                </a:lnTo>
                <a:lnTo>
                  <a:pt x="48328" y="15414"/>
                </a:lnTo>
                <a:lnTo>
                  <a:pt x="48328" y="5003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26943" y="1722028"/>
            <a:ext cx="49530" cy="75565"/>
          </a:xfrm>
          <a:custGeom>
            <a:avLst/>
            <a:gdLst/>
            <a:ahLst/>
            <a:cxnLst/>
            <a:rect l="l" t="t" r="r" b="b"/>
            <a:pathLst>
              <a:path w="49530" h="75564">
                <a:moveTo>
                  <a:pt x="48248" y="8231"/>
                </a:moveTo>
                <a:lnTo>
                  <a:pt x="40665" y="8231"/>
                </a:lnTo>
                <a:lnTo>
                  <a:pt x="12584" y="75278"/>
                </a:lnTo>
                <a:lnTo>
                  <a:pt x="20087" y="75278"/>
                </a:lnTo>
                <a:lnTo>
                  <a:pt x="48248" y="8231"/>
                </a:lnTo>
                <a:close/>
              </a:path>
              <a:path w="49530" h="75564">
                <a:moveTo>
                  <a:pt x="49536" y="0"/>
                </a:moveTo>
                <a:lnTo>
                  <a:pt x="0" y="0"/>
                </a:lnTo>
                <a:lnTo>
                  <a:pt x="0" y="17505"/>
                </a:lnTo>
                <a:lnTo>
                  <a:pt x="5886" y="17505"/>
                </a:lnTo>
                <a:lnTo>
                  <a:pt x="5886" y="8231"/>
                </a:lnTo>
                <a:lnTo>
                  <a:pt x="48248" y="8231"/>
                </a:lnTo>
                <a:lnTo>
                  <a:pt x="49536" y="5163"/>
                </a:lnTo>
                <a:lnTo>
                  <a:pt x="495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69521" y="1541800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34"/>
                </a:moveTo>
                <a:lnTo>
                  <a:pt x="18362" y="62959"/>
                </a:lnTo>
                <a:lnTo>
                  <a:pt x="8803" y="55939"/>
                </a:lnTo>
                <a:lnTo>
                  <a:pt x="2361" y="45526"/>
                </a:lnTo>
                <a:lnTo>
                  <a:pt x="0" y="32774"/>
                </a:lnTo>
                <a:lnTo>
                  <a:pt x="2361" y="20022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2"/>
                </a:lnTo>
                <a:lnTo>
                  <a:pt x="60148" y="32774"/>
                </a:lnTo>
                <a:lnTo>
                  <a:pt x="57786" y="45526"/>
                </a:lnTo>
                <a:lnTo>
                  <a:pt x="51344" y="55939"/>
                </a:lnTo>
                <a:lnTo>
                  <a:pt x="41785" y="62959"/>
                </a:lnTo>
                <a:lnTo>
                  <a:pt x="30074" y="65534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69521" y="1541800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74"/>
                </a:moveTo>
                <a:lnTo>
                  <a:pt x="57786" y="45526"/>
                </a:lnTo>
                <a:lnTo>
                  <a:pt x="51344" y="55939"/>
                </a:lnTo>
                <a:lnTo>
                  <a:pt x="41785" y="62959"/>
                </a:lnTo>
                <a:lnTo>
                  <a:pt x="30074" y="65534"/>
                </a:lnTo>
                <a:lnTo>
                  <a:pt x="18362" y="62959"/>
                </a:lnTo>
                <a:lnTo>
                  <a:pt x="8803" y="55939"/>
                </a:lnTo>
                <a:lnTo>
                  <a:pt x="2361" y="45526"/>
                </a:lnTo>
                <a:lnTo>
                  <a:pt x="0" y="32774"/>
                </a:lnTo>
                <a:lnTo>
                  <a:pt x="2361" y="20022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2"/>
                </a:lnTo>
                <a:lnTo>
                  <a:pt x="60148" y="32774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69521" y="1789297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30074" y="65539"/>
                </a:move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4"/>
                </a:lnTo>
                <a:lnTo>
                  <a:pt x="60148" y="32779"/>
                </a:lnTo>
                <a:lnTo>
                  <a:pt x="57786" y="45531"/>
                </a:lnTo>
                <a:lnTo>
                  <a:pt x="51344" y="55944"/>
                </a:lnTo>
                <a:lnTo>
                  <a:pt x="41785" y="62965"/>
                </a:lnTo>
                <a:lnTo>
                  <a:pt x="30074" y="65539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69521" y="1789297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60148" y="32779"/>
                </a:moveTo>
                <a:lnTo>
                  <a:pt x="57786" y="45531"/>
                </a:lnTo>
                <a:lnTo>
                  <a:pt x="51344" y="55944"/>
                </a:lnTo>
                <a:lnTo>
                  <a:pt x="41785" y="62965"/>
                </a:lnTo>
                <a:lnTo>
                  <a:pt x="30074" y="65539"/>
                </a:lnTo>
                <a:lnTo>
                  <a:pt x="18362" y="62965"/>
                </a:lnTo>
                <a:lnTo>
                  <a:pt x="8803" y="55944"/>
                </a:lnTo>
                <a:lnTo>
                  <a:pt x="2361" y="45531"/>
                </a:lnTo>
                <a:lnTo>
                  <a:pt x="0" y="32779"/>
                </a:lnTo>
                <a:lnTo>
                  <a:pt x="2361" y="20024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4"/>
                </a:lnTo>
                <a:lnTo>
                  <a:pt x="60148" y="3277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96306" y="1568585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30074" y="65539"/>
                </a:moveTo>
                <a:lnTo>
                  <a:pt x="18364" y="62965"/>
                </a:lnTo>
                <a:lnTo>
                  <a:pt x="8805" y="55944"/>
                </a:lnTo>
                <a:lnTo>
                  <a:pt x="2362" y="45531"/>
                </a:lnTo>
                <a:lnTo>
                  <a:pt x="0" y="32779"/>
                </a:lnTo>
                <a:lnTo>
                  <a:pt x="2362" y="20024"/>
                </a:lnTo>
                <a:lnTo>
                  <a:pt x="8805" y="9604"/>
                </a:lnTo>
                <a:lnTo>
                  <a:pt x="18364" y="2577"/>
                </a:lnTo>
                <a:lnTo>
                  <a:pt x="30074" y="0"/>
                </a:lnTo>
                <a:lnTo>
                  <a:pt x="41786" y="2577"/>
                </a:lnTo>
                <a:lnTo>
                  <a:pt x="51347" y="9604"/>
                </a:lnTo>
                <a:lnTo>
                  <a:pt x="57790" y="20024"/>
                </a:lnTo>
                <a:lnTo>
                  <a:pt x="60153" y="32779"/>
                </a:lnTo>
                <a:lnTo>
                  <a:pt x="57790" y="45531"/>
                </a:lnTo>
                <a:lnTo>
                  <a:pt x="51347" y="55944"/>
                </a:lnTo>
                <a:lnTo>
                  <a:pt x="41786" y="62965"/>
                </a:lnTo>
                <a:lnTo>
                  <a:pt x="30074" y="65539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96306" y="1568585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60153" y="32779"/>
                </a:moveTo>
                <a:lnTo>
                  <a:pt x="57790" y="45531"/>
                </a:lnTo>
                <a:lnTo>
                  <a:pt x="51347" y="55944"/>
                </a:lnTo>
                <a:lnTo>
                  <a:pt x="41786" y="62965"/>
                </a:lnTo>
                <a:lnTo>
                  <a:pt x="30074" y="65539"/>
                </a:lnTo>
                <a:lnTo>
                  <a:pt x="18364" y="62965"/>
                </a:lnTo>
                <a:lnTo>
                  <a:pt x="8805" y="55944"/>
                </a:lnTo>
                <a:lnTo>
                  <a:pt x="2362" y="45531"/>
                </a:lnTo>
                <a:lnTo>
                  <a:pt x="0" y="32779"/>
                </a:lnTo>
                <a:lnTo>
                  <a:pt x="2362" y="20024"/>
                </a:lnTo>
                <a:lnTo>
                  <a:pt x="8805" y="9604"/>
                </a:lnTo>
                <a:lnTo>
                  <a:pt x="18364" y="2577"/>
                </a:lnTo>
                <a:lnTo>
                  <a:pt x="30074" y="0"/>
                </a:lnTo>
                <a:lnTo>
                  <a:pt x="41786" y="2577"/>
                </a:lnTo>
                <a:lnTo>
                  <a:pt x="51347" y="9604"/>
                </a:lnTo>
                <a:lnTo>
                  <a:pt x="57790" y="20024"/>
                </a:lnTo>
                <a:lnTo>
                  <a:pt x="60153" y="3277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63720" y="1801096"/>
            <a:ext cx="38735" cy="76835"/>
          </a:xfrm>
          <a:custGeom>
            <a:avLst/>
            <a:gdLst/>
            <a:ahLst/>
            <a:cxnLst/>
            <a:rect l="l" t="t" r="r" b="b"/>
            <a:pathLst>
              <a:path w="38734" h="76835">
                <a:moveTo>
                  <a:pt x="38485" y="71327"/>
                </a:moveTo>
                <a:lnTo>
                  <a:pt x="2096" y="71327"/>
                </a:lnTo>
                <a:lnTo>
                  <a:pt x="2096" y="76651"/>
                </a:lnTo>
                <a:lnTo>
                  <a:pt x="38485" y="76651"/>
                </a:lnTo>
                <a:lnTo>
                  <a:pt x="38485" y="71327"/>
                </a:lnTo>
                <a:close/>
              </a:path>
              <a:path w="38734" h="76835">
                <a:moveTo>
                  <a:pt x="25333" y="8633"/>
                </a:moveTo>
                <a:lnTo>
                  <a:pt x="15166" y="8633"/>
                </a:lnTo>
                <a:lnTo>
                  <a:pt x="15166" y="71327"/>
                </a:lnTo>
                <a:lnTo>
                  <a:pt x="25333" y="71327"/>
                </a:lnTo>
                <a:lnTo>
                  <a:pt x="25333" y="8633"/>
                </a:lnTo>
                <a:close/>
              </a:path>
              <a:path w="38734" h="76835">
                <a:moveTo>
                  <a:pt x="25333" y="0"/>
                </a:moveTo>
                <a:lnTo>
                  <a:pt x="18393" y="0"/>
                </a:lnTo>
                <a:lnTo>
                  <a:pt x="0" y="11861"/>
                </a:lnTo>
                <a:lnTo>
                  <a:pt x="0" y="18476"/>
                </a:lnTo>
                <a:lnTo>
                  <a:pt x="15166" y="8633"/>
                </a:lnTo>
                <a:lnTo>
                  <a:pt x="25333" y="8633"/>
                </a:lnTo>
                <a:lnTo>
                  <a:pt x="2533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94209" y="1442273"/>
            <a:ext cx="48895" cy="76835"/>
          </a:xfrm>
          <a:custGeom>
            <a:avLst/>
            <a:gdLst/>
            <a:ahLst/>
            <a:cxnLst/>
            <a:rect l="l" t="t" r="r" b="b"/>
            <a:pathLst>
              <a:path w="48894" h="76834">
                <a:moveTo>
                  <a:pt x="39807" y="5003"/>
                </a:moveTo>
                <a:lnTo>
                  <a:pt x="26624" y="5003"/>
                </a:lnTo>
                <a:lnTo>
                  <a:pt x="30275" y="6434"/>
                </a:lnTo>
                <a:lnTo>
                  <a:pt x="32919" y="9279"/>
                </a:lnTo>
                <a:lnTo>
                  <a:pt x="35542" y="12145"/>
                </a:lnTo>
                <a:lnTo>
                  <a:pt x="36874" y="16095"/>
                </a:lnTo>
                <a:lnTo>
                  <a:pt x="36874" y="25819"/>
                </a:lnTo>
                <a:lnTo>
                  <a:pt x="0" y="71162"/>
                </a:lnTo>
                <a:lnTo>
                  <a:pt x="0" y="76651"/>
                </a:lnTo>
                <a:lnTo>
                  <a:pt x="48570" y="76651"/>
                </a:lnTo>
                <a:lnTo>
                  <a:pt x="48570" y="68337"/>
                </a:lnTo>
                <a:lnTo>
                  <a:pt x="11215" y="68337"/>
                </a:lnTo>
                <a:lnTo>
                  <a:pt x="30254" y="49381"/>
                </a:lnTo>
                <a:lnTo>
                  <a:pt x="30621" y="48953"/>
                </a:lnTo>
                <a:lnTo>
                  <a:pt x="32031" y="47605"/>
                </a:lnTo>
                <a:lnTo>
                  <a:pt x="38808" y="40174"/>
                </a:lnTo>
                <a:lnTo>
                  <a:pt x="43649" y="33288"/>
                </a:lnTo>
                <a:lnTo>
                  <a:pt x="46554" y="26944"/>
                </a:lnTo>
                <a:lnTo>
                  <a:pt x="47522" y="21140"/>
                </a:lnTo>
                <a:lnTo>
                  <a:pt x="47485" y="14561"/>
                </a:lnTo>
                <a:lnTo>
                  <a:pt x="45224" y="9501"/>
                </a:lnTo>
                <a:lnTo>
                  <a:pt x="40665" y="5726"/>
                </a:lnTo>
                <a:lnTo>
                  <a:pt x="39807" y="5003"/>
                </a:lnTo>
                <a:close/>
              </a:path>
              <a:path w="48894" h="76834">
                <a:moveTo>
                  <a:pt x="48570" y="59063"/>
                </a:moveTo>
                <a:lnTo>
                  <a:pt x="42684" y="59063"/>
                </a:lnTo>
                <a:lnTo>
                  <a:pt x="42684" y="68337"/>
                </a:lnTo>
                <a:lnTo>
                  <a:pt x="48570" y="68337"/>
                </a:lnTo>
                <a:lnTo>
                  <a:pt x="48570" y="59063"/>
                </a:lnTo>
                <a:close/>
              </a:path>
              <a:path w="48894" h="76834">
                <a:moveTo>
                  <a:pt x="29955" y="0"/>
                </a:moveTo>
                <a:lnTo>
                  <a:pt x="18594" y="0"/>
                </a:lnTo>
                <a:lnTo>
                  <a:pt x="15026" y="526"/>
                </a:lnTo>
                <a:lnTo>
                  <a:pt x="7766" y="2499"/>
                </a:lnTo>
                <a:lnTo>
                  <a:pt x="4156" y="3955"/>
                </a:lnTo>
                <a:lnTo>
                  <a:pt x="562" y="5891"/>
                </a:lnTo>
                <a:lnTo>
                  <a:pt x="562" y="19281"/>
                </a:lnTo>
                <a:lnTo>
                  <a:pt x="6212" y="19281"/>
                </a:lnTo>
                <a:lnTo>
                  <a:pt x="6697" y="14561"/>
                </a:lnTo>
                <a:lnTo>
                  <a:pt x="8231" y="11014"/>
                </a:lnTo>
                <a:lnTo>
                  <a:pt x="13431" y="6212"/>
                </a:lnTo>
                <a:lnTo>
                  <a:pt x="17143" y="5003"/>
                </a:lnTo>
                <a:lnTo>
                  <a:pt x="39807" y="5003"/>
                </a:lnTo>
                <a:lnTo>
                  <a:pt x="36146" y="1915"/>
                </a:lnTo>
                <a:lnTo>
                  <a:pt x="29955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5826" y="1533001"/>
            <a:ext cx="50165" cy="78105"/>
          </a:xfrm>
          <a:custGeom>
            <a:avLst/>
            <a:gdLst/>
            <a:ahLst/>
            <a:cxnLst/>
            <a:rect l="l" t="t" r="r" b="b"/>
            <a:pathLst>
              <a:path w="50164" h="78105">
                <a:moveTo>
                  <a:pt x="5649" y="58418"/>
                </a:moveTo>
                <a:lnTo>
                  <a:pt x="0" y="58418"/>
                </a:lnTo>
                <a:lnTo>
                  <a:pt x="0" y="73021"/>
                </a:lnTo>
                <a:lnTo>
                  <a:pt x="3650" y="74756"/>
                </a:lnTo>
                <a:lnTo>
                  <a:pt x="7363" y="76006"/>
                </a:lnTo>
                <a:lnTo>
                  <a:pt x="11133" y="76811"/>
                </a:lnTo>
                <a:lnTo>
                  <a:pt x="14887" y="77658"/>
                </a:lnTo>
                <a:lnTo>
                  <a:pt x="18739" y="78102"/>
                </a:lnTo>
                <a:lnTo>
                  <a:pt x="31545" y="78102"/>
                </a:lnTo>
                <a:lnTo>
                  <a:pt x="38325" y="76248"/>
                </a:lnTo>
                <a:lnTo>
                  <a:pt x="42286" y="73104"/>
                </a:lnTo>
                <a:lnTo>
                  <a:pt x="17551" y="73104"/>
                </a:lnTo>
                <a:lnTo>
                  <a:pt x="13436" y="71870"/>
                </a:lnTo>
                <a:lnTo>
                  <a:pt x="7585" y="66928"/>
                </a:lnTo>
                <a:lnTo>
                  <a:pt x="5969" y="63256"/>
                </a:lnTo>
                <a:lnTo>
                  <a:pt x="5649" y="58418"/>
                </a:lnTo>
                <a:close/>
              </a:path>
              <a:path w="50164" h="78105">
                <a:moveTo>
                  <a:pt x="41146" y="5003"/>
                </a:moveTo>
                <a:lnTo>
                  <a:pt x="27270" y="5003"/>
                </a:lnTo>
                <a:lnTo>
                  <a:pt x="30740" y="6196"/>
                </a:lnTo>
                <a:lnTo>
                  <a:pt x="33162" y="8556"/>
                </a:lnTo>
                <a:lnTo>
                  <a:pt x="35583" y="10875"/>
                </a:lnTo>
                <a:lnTo>
                  <a:pt x="36792" y="14241"/>
                </a:lnTo>
                <a:lnTo>
                  <a:pt x="36792" y="23541"/>
                </a:lnTo>
                <a:lnTo>
                  <a:pt x="35299" y="27192"/>
                </a:lnTo>
                <a:lnTo>
                  <a:pt x="29449" y="32031"/>
                </a:lnTo>
                <a:lnTo>
                  <a:pt x="25054" y="33244"/>
                </a:lnTo>
                <a:lnTo>
                  <a:pt x="16622" y="33244"/>
                </a:lnTo>
                <a:lnTo>
                  <a:pt x="16622" y="38408"/>
                </a:lnTo>
                <a:lnTo>
                  <a:pt x="27373" y="38408"/>
                </a:lnTo>
                <a:lnTo>
                  <a:pt x="31871" y="39942"/>
                </a:lnTo>
                <a:lnTo>
                  <a:pt x="34938" y="43004"/>
                </a:lnTo>
                <a:lnTo>
                  <a:pt x="38000" y="46030"/>
                </a:lnTo>
                <a:lnTo>
                  <a:pt x="39534" y="50491"/>
                </a:lnTo>
                <a:lnTo>
                  <a:pt x="39534" y="61625"/>
                </a:lnTo>
                <a:lnTo>
                  <a:pt x="38021" y="65719"/>
                </a:lnTo>
                <a:lnTo>
                  <a:pt x="35015" y="68663"/>
                </a:lnTo>
                <a:lnTo>
                  <a:pt x="32051" y="71627"/>
                </a:lnTo>
                <a:lnTo>
                  <a:pt x="27998" y="73104"/>
                </a:lnTo>
                <a:lnTo>
                  <a:pt x="42286" y="73104"/>
                </a:lnTo>
                <a:lnTo>
                  <a:pt x="47724" y="68787"/>
                </a:lnTo>
                <a:lnTo>
                  <a:pt x="50104" y="63380"/>
                </a:lnTo>
                <a:lnTo>
                  <a:pt x="50076" y="50491"/>
                </a:lnTo>
                <a:lnTo>
                  <a:pt x="48410" y="45890"/>
                </a:lnTo>
                <a:lnTo>
                  <a:pt x="41635" y="38692"/>
                </a:lnTo>
                <a:lnTo>
                  <a:pt x="36833" y="36451"/>
                </a:lnTo>
                <a:lnTo>
                  <a:pt x="30662" y="35583"/>
                </a:lnTo>
                <a:lnTo>
                  <a:pt x="35862" y="34514"/>
                </a:lnTo>
                <a:lnTo>
                  <a:pt x="39900" y="32439"/>
                </a:lnTo>
                <a:lnTo>
                  <a:pt x="45606" y="26304"/>
                </a:lnTo>
                <a:lnTo>
                  <a:pt x="47037" y="22514"/>
                </a:lnTo>
                <a:lnTo>
                  <a:pt x="47037" y="12346"/>
                </a:lnTo>
                <a:lnTo>
                  <a:pt x="44961" y="7947"/>
                </a:lnTo>
                <a:lnTo>
                  <a:pt x="41146" y="5003"/>
                </a:lnTo>
                <a:close/>
              </a:path>
              <a:path w="50164" h="78105">
                <a:moveTo>
                  <a:pt x="31003" y="0"/>
                </a:moveTo>
                <a:lnTo>
                  <a:pt x="20453" y="0"/>
                </a:lnTo>
                <a:lnTo>
                  <a:pt x="17066" y="402"/>
                </a:lnTo>
                <a:lnTo>
                  <a:pt x="13472" y="1213"/>
                </a:lnTo>
                <a:lnTo>
                  <a:pt x="9862" y="1977"/>
                </a:lnTo>
                <a:lnTo>
                  <a:pt x="6072" y="3067"/>
                </a:lnTo>
                <a:lnTo>
                  <a:pt x="2096" y="4518"/>
                </a:lnTo>
                <a:lnTo>
                  <a:pt x="2096" y="17830"/>
                </a:lnTo>
                <a:lnTo>
                  <a:pt x="7745" y="17830"/>
                </a:lnTo>
                <a:lnTo>
                  <a:pt x="8231" y="13596"/>
                </a:lnTo>
                <a:lnTo>
                  <a:pt x="9702" y="10389"/>
                </a:lnTo>
                <a:lnTo>
                  <a:pt x="12181" y="8231"/>
                </a:lnTo>
                <a:lnTo>
                  <a:pt x="14706" y="6093"/>
                </a:lnTo>
                <a:lnTo>
                  <a:pt x="18233" y="5003"/>
                </a:lnTo>
                <a:lnTo>
                  <a:pt x="41146" y="5003"/>
                </a:lnTo>
                <a:lnTo>
                  <a:pt x="36730" y="1595"/>
                </a:lnTo>
                <a:lnTo>
                  <a:pt x="3100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07633" y="2098666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30094" y="65534"/>
                </a:moveTo>
                <a:lnTo>
                  <a:pt x="18382" y="62959"/>
                </a:lnTo>
                <a:lnTo>
                  <a:pt x="8815" y="55939"/>
                </a:lnTo>
                <a:lnTo>
                  <a:pt x="2365" y="45526"/>
                </a:lnTo>
                <a:lnTo>
                  <a:pt x="0" y="32774"/>
                </a:lnTo>
                <a:lnTo>
                  <a:pt x="2365" y="20020"/>
                </a:lnTo>
                <a:lnTo>
                  <a:pt x="8815" y="9602"/>
                </a:lnTo>
                <a:lnTo>
                  <a:pt x="18382" y="2576"/>
                </a:lnTo>
                <a:lnTo>
                  <a:pt x="30094" y="0"/>
                </a:lnTo>
                <a:lnTo>
                  <a:pt x="41807" y="2576"/>
                </a:lnTo>
                <a:lnTo>
                  <a:pt x="51367" y="9602"/>
                </a:lnTo>
                <a:lnTo>
                  <a:pt x="57811" y="20020"/>
                </a:lnTo>
                <a:lnTo>
                  <a:pt x="60173" y="32774"/>
                </a:lnTo>
                <a:lnTo>
                  <a:pt x="57811" y="45526"/>
                </a:lnTo>
                <a:lnTo>
                  <a:pt x="51367" y="55939"/>
                </a:lnTo>
                <a:lnTo>
                  <a:pt x="41807" y="62959"/>
                </a:lnTo>
                <a:lnTo>
                  <a:pt x="30094" y="65534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07633" y="2098666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39">
                <a:moveTo>
                  <a:pt x="60173" y="32774"/>
                </a:moveTo>
                <a:lnTo>
                  <a:pt x="57811" y="45526"/>
                </a:lnTo>
                <a:lnTo>
                  <a:pt x="51367" y="55939"/>
                </a:lnTo>
                <a:lnTo>
                  <a:pt x="41807" y="62959"/>
                </a:lnTo>
                <a:lnTo>
                  <a:pt x="30094" y="65534"/>
                </a:lnTo>
                <a:lnTo>
                  <a:pt x="18382" y="62959"/>
                </a:lnTo>
                <a:lnTo>
                  <a:pt x="8815" y="55939"/>
                </a:lnTo>
                <a:lnTo>
                  <a:pt x="2365" y="45526"/>
                </a:lnTo>
                <a:lnTo>
                  <a:pt x="0" y="32774"/>
                </a:lnTo>
                <a:lnTo>
                  <a:pt x="2365" y="20020"/>
                </a:lnTo>
                <a:lnTo>
                  <a:pt x="8815" y="9602"/>
                </a:lnTo>
                <a:lnTo>
                  <a:pt x="18382" y="2576"/>
                </a:lnTo>
                <a:lnTo>
                  <a:pt x="30094" y="0"/>
                </a:lnTo>
                <a:lnTo>
                  <a:pt x="41807" y="2576"/>
                </a:lnTo>
                <a:lnTo>
                  <a:pt x="51367" y="9602"/>
                </a:lnTo>
                <a:lnTo>
                  <a:pt x="57811" y="20020"/>
                </a:lnTo>
                <a:lnTo>
                  <a:pt x="60173" y="32774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93745" y="2129019"/>
            <a:ext cx="52705" cy="78105"/>
          </a:xfrm>
          <a:custGeom>
            <a:avLst/>
            <a:gdLst/>
            <a:ahLst/>
            <a:cxnLst/>
            <a:rect l="l" t="t" r="r" b="b"/>
            <a:pathLst>
              <a:path w="52705" h="78105">
                <a:moveTo>
                  <a:pt x="9522" y="62611"/>
                </a:moveTo>
                <a:lnTo>
                  <a:pt x="3872" y="62611"/>
                </a:lnTo>
                <a:lnTo>
                  <a:pt x="3872" y="75118"/>
                </a:lnTo>
                <a:lnTo>
                  <a:pt x="6940" y="76088"/>
                </a:lnTo>
                <a:lnTo>
                  <a:pt x="9924" y="76811"/>
                </a:lnTo>
                <a:lnTo>
                  <a:pt x="12826" y="77297"/>
                </a:lnTo>
                <a:lnTo>
                  <a:pt x="15775" y="77823"/>
                </a:lnTo>
                <a:lnTo>
                  <a:pt x="18579" y="78102"/>
                </a:lnTo>
                <a:lnTo>
                  <a:pt x="31065" y="78102"/>
                </a:lnTo>
                <a:lnTo>
                  <a:pt x="38666" y="74513"/>
                </a:lnTo>
                <a:lnTo>
                  <a:pt x="39721" y="73099"/>
                </a:lnTo>
                <a:lnTo>
                  <a:pt x="18600" y="73099"/>
                </a:lnTo>
                <a:lnTo>
                  <a:pt x="15672" y="72216"/>
                </a:lnTo>
                <a:lnTo>
                  <a:pt x="13472" y="70439"/>
                </a:lnTo>
                <a:lnTo>
                  <a:pt x="11313" y="68622"/>
                </a:lnTo>
                <a:lnTo>
                  <a:pt x="10007" y="65998"/>
                </a:lnTo>
                <a:lnTo>
                  <a:pt x="9522" y="62611"/>
                </a:lnTo>
                <a:close/>
              </a:path>
              <a:path w="52705" h="78105">
                <a:moveTo>
                  <a:pt x="51857" y="42926"/>
                </a:moveTo>
                <a:lnTo>
                  <a:pt x="41795" y="42926"/>
                </a:lnTo>
                <a:lnTo>
                  <a:pt x="41672" y="53213"/>
                </a:lnTo>
                <a:lnTo>
                  <a:pt x="40019" y="60819"/>
                </a:lnTo>
                <a:lnTo>
                  <a:pt x="33606" y="70661"/>
                </a:lnTo>
                <a:lnTo>
                  <a:pt x="28762" y="73099"/>
                </a:lnTo>
                <a:lnTo>
                  <a:pt x="39721" y="73099"/>
                </a:lnTo>
                <a:lnTo>
                  <a:pt x="44052" y="67289"/>
                </a:lnTo>
                <a:lnTo>
                  <a:pt x="47615" y="61291"/>
                </a:lnTo>
                <a:lnTo>
                  <a:pt x="50161" y="54185"/>
                </a:lnTo>
                <a:lnTo>
                  <a:pt x="51691" y="45967"/>
                </a:lnTo>
                <a:lnTo>
                  <a:pt x="51857" y="42926"/>
                </a:lnTo>
                <a:close/>
              </a:path>
              <a:path w="52705" h="78105">
                <a:moveTo>
                  <a:pt x="34313" y="0"/>
                </a:moveTo>
                <a:lnTo>
                  <a:pt x="17954" y="0"/>
                </a:lnTo>
                <a:lnTo>
                  <a:pt x="11701" y="2318"/>
                </a:lnTo>
                <a:lnTo>
                  <a:pt x="2339" y="11520"/>
                </a:lnTo>
                <a:lnTo>
                  <a:pt x="0" y="17587"/>
                </a:lnTo>
                <a:lnTo>
                  <a:pt x="0" y="32981"/>
                </a:lnTo>
                <a:lnTo>
                  <a:pt x="2137" y="39131"/>
                </a:lnTo>
                <a:lnTo>
                  <a:pt x="10751" y="48168"/>
                </a:lnTo>
                <a:lnTo>
                  <a:pt x="16642" y="50429"/>
                </a:lnTo>
                <a:lnTo>
                  <a:pt x="27776" y="50429"/>
                </a:lnTo>
                <a:lnTo>
                  <a:pt x="31065" y="49825"/>
                </a:lnTo>
                <a:lnTo>
                  <a:pt x="33967" y="48570"/>
                </a:lnTo>
                <a:lnTo>
                  <a:pt x="36910" y="47341"/>
                </a:lnTo>
                <a:lnTo>
                  <a:pt x="39476" y="45508"/>
                </a:lnTo>
                <a:lnTo>
                  <a:pt x="20613" y="45508"/>
                </a:lnTo>
                <a:lnTo>
                  <a:pt x="16963" y="43773"/>
                </a:lnTo>
                <a:lnTo>
                  <a:pt x="14443" y="40262"/>
                </a:lnTo>
                <a:lnTo>
                  <a:pt x="11902" y="36771"/>
                </a:lnTo>
                <a:lnTo>
                  <a:pt x="10652" y="31752"/>
                </a:lnTo>
                <a:lnTo>
                  <a:pt x="10652" y="18677"/>
                </a:lnTo>
                <a:lnTo>
                  <a:pt x="11902" y="13699"/>
                </a:lnTo>
                <a:lnTo>
                  <a:pt x="14443" y="10250"/>
                </a:lnTo>
                <a:lnTo>
                  <a:pt x="16963" y="6759"/>
                </a:lnTo>
                <a:lnTo>
                  <a:pt x="20613" y="5003"/>
                </a:lnTo>
                <a:lnTo>
                  <a:pt x="42121" y="5003"/>
                </a:lnTo>
                <a:lnTo>
                  <a:pt x="40825" y="3186"/>
                </a:lnTo>
                <a:lnTo>
                  <a:pt x="34313" y="0"/>
                </a:lnTo>
                <a:close/>
              </a:path>
              <a:path w="52705" h="78105">
                <a:moveTo>
                  <a:pt x="42121" y="5003"/>
                </a:moveTo>
                <a:lnTo>
                  <a:pt x="30136" y="5003"/>
                </a:lnTo>
                <a:lnTo>
                  <a:pt x="33766" y="6821"/>
                </a:lnTo>
                <a:lnTo>
                  <a:pt x="36306" y="10410"/>
                </a:lnTo>
                <a:lnTo>
                  <a:pt x="38888" y="14019"/>
                </a:lnTo>
                <a:lnTo>
                  <a:pt x="40179" y="19162"/>
                </a:lnTo>
                <a:lnTo>
                  <a:pt x="40179" y="32175"/>
                </a:lnTo>
                <a:lnTo>
                  <a:pt x="38888" y="37034"/>
                </a:lnTo>
                <a:lnTo>
                  <a:pt x="36306" y="40422"/>
                </a:lnTo>
                <a:lnTo>
                  <a:pt x="33766" y="43815"/>
                </a:lnTo>
                <a:lnTo>
                  <a:pt x="30136" y="45508"/>
                </a:lnTo>
                <a:lnTo>
                  <a:pt x="39476" y="45508"/>
                </a:lnTo>
                <a:lnTo>
                  <a:pt x="41795" y="42926"/>
                </a:lnTo>
                <a:lnTo>
                  <a:pt x="51857" y="42926"/>
                </a:lnTo>
                <a:lnTo>
                  <a:pt x="45343" y="9522"/>
                </a:lnTo>
                <a:lnTo>
                  <a:pt x="42121" y="5003"/>
                </a:lnTo>
                <a:close/>
              </a:path>
            </a:pathLst>
          </a:custGeom>
          <a:solidFill>
            <a:srgbClr val="0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4959" y="86120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9" y="65513"/>
                </a:moveTo>
                <a:lnTo>
                  <a:pt x="18366" y="62940"/>
                </a:lnTo>
                <a:lnTo>
                  <a:pt x="8806" y="55921"/>
                </a:lnTo>
                <a:lnTo>
                  <a:pt x="2362" y="45510"/>
                </a:lnTo>
                <a:lnTo>
                  <a:pt x="0" y="32759"/>
                </a:lnTo>
                <a:lnTo>
                  <a:pt x="2362" y="20007"/>
                </a:lnTo>
                <a:lnTo>
                  <a:pt x="8806" y="9594"/>
                </a:lnTo>
                <a:lnTo>
                  <a:pt x="18366" y="2574"/>
                </a:lnTo>
                <a:lnTo>
                  <a:pt x="30079" y="0"/>
                </a:lnTo>
                <a:lnTo>
                  <a:pt x="41788" y="2574"/>
                </a:lnTo>
                <a:lnTo>
                  <a:pt x="51347" y="9594"/>
                </a:lnTo>
                <a:lnTo>
                  <a:pt x="57791" y="20007"/>
                </a:lnTo>
                <a:lnTo>
                  <a:pt x="60153" y="32759"/>
                </a:lnTo>
                <a:lnTo>
                  <a:pt x="57791" y="45510"/>
                </a:lnTo>
                <a:lnTo>
                  <a:pt x="51347" y="55921"/>
                </a:lnTo>
                <a:lnTo>
                  <a:pt x="41788" y="62940"/>
                </a:lnTo>
                <a:lnTo>
                  <a:pt x="30079" y="65513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4959" y="86120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53" y="32759"/>
                </a:moveTo>
                <a:lnTo>
                  <a:pt x="57791" y="45510"/>
                </a:lnTo>
                <a:lnTo>
                  <a:pt x="51347" y="55921"/>
                </a:lnTo>
                <a:lnTo>
                  <a:pt x="41788" y="62940"/>
                </a:lnTo>
                <a:lnTo>
                  <a:pt x="30079" y="65513"/>
                </a:lnTo>
                <a:lnTo>
                  <a:pt x="18366" y="62940"/>
                </a:lnTo>
                <a:lnTo>
                  <a:pt x="8806" y="55921"/>
                </a:lnTo>
                <a:lnTo>
                  <a:pt x="2362" y="45510"/>
                </a:lnTo>
                <a:lnTo>
                  <a:pt x="0" y="32759"/>
                </a:lnTo>
                <a:lnTo>
                  <a:pt x="2362" y="20007"/>
                </a:lnTo>
                <a:lnTo>
                  <a:pt x="8806" y="9594"/>
                </a:lnTo>
                <a:lnTo>
                  <a:pt x="18366" y="2574"/>
                </a:lnTo>
                <a:lnTo>
                  <a:pt x="30079" y="0"/>
                </a:lnTo>
                <a:lnTo>
                  <a:pt x="41788" y="2574"/>
                </a:lnTo>
                <a:lnTo>
                  <a:pt x="51347" y="9594"/>
                </a:lnTo>
                <a:lnTo>
                  <a:pt x="57791" y="20007"/>
                </a:lnTo>
                <a:lnTo>
                  <a:pt x="60153" y="3275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85261" y="765812"/>
            <a:ext cx="112395" cy="78105"/>
          </a:xfrm>
          <a:custGeom>
            <a:avLst/>
            <a:gdLst/>
            <a:ahLst/>
            <a:cxnLst/>
            <a:rect l="l" t="t" r="r" b="b"/>
            <a:pathLst>
              <a:path w="112394" h="78105">
                <a:moveTo>
                  <a:pt x="38485" y="71327"/>
                </a:moveTo>
                <a:lnTo>
                  <a:pt x="2096" y="71327"/>
                </a:lnTo>
                <a:lnTo>
                  <a:pt x="2096" y="76651"/>
                </a:lnTo>
                <a:lnTo>
                  <a:pt x="38485" y="76651"/>
                </a:lnTo>
                <a:lnTo>
                  <a:pt x="38485" y="71327"/>
                </a:lnTo>
                <a:close/>
              </a:path>
              <a:path w="112394" h="78105">
                <a:moveTo>
                  <a:pt x="25333" y="8633"/>
                </a:moveTo>
                <a:lnTo>
                  <a:pt x="15166" y="8633"/>
                </a:lnTo>
                <a:lnTo>
                  <a:pt x="15166" y="71327"/>
                </a:lnTo>
                <a:lnTo>
                  <a:pt x="25333" y="71327"/>
                </a:lnTo>
                <a:lnTo>
                  <a:pt x="25333" y="8633"/>
                </a:lnTo>
                <a:close/>
              </a:path>
              <a:path w="112394" h="78105">
                <a:moveTo>
                  <a:pt x="25333" y="0"/>
                </a:moveTo>
                <a:lnTo>
                  <a:pt x="18393" y="0"/>
                </a:lnTo>
                <a:lnTo>
                  <a:pt x="0" y="11861"/>
                </a:lnTo>
                <a:lnTo>
                  <a:pt x="0" y="18476"/>
                </a:lnTo>
                <a:lnTo>
                  <a:pt x="15166" y="8633"/>
                </a:lnTo>
                <a:lnTo>
                  <a:pt x="25333" y="8633"/>
                </a:lnTo>
                <a:lnTo>
                  <a:pt x="25333" y="0"/>
                </a:lnTo>
                <a:close/>
              </a:path>
              <a:path w="112394" h="78105">
                <a:moveTo>
                  <a:pt x="94177" y="0"/>
                </a:moveTo>
                <a:lnTo>
                  <a:pt x="77818" y="0"/>
                </a:lnTo>
                <a:lnTo>
                  <a:pt x="71425" y="3449"/>
                </a:lnTo>
                <a:lnTo>
                  <a:pt x="59946" y="39053"/>
                </a:lnTo>
                <a:lnTo>
                  <a:pt x="60374" y="47785"/>
                </a:lnTo>
                <a:lnTo>
                  <a:pt x="77818" y="78102"/>
                </a:lnTo>
                <a:lnTo>
                  <a:pt x="94177" y="78102"/>
                </a:lnTo>
                <a:lnTo>
                  <a:pt x="100549" y="74694"/>
                </a:lnTo>
                <a:lnTo>
                  <a:pt x="101618" y="73099"/>
                </a:lnTo>
                <a:lnTo>
                  <a:pt x="80844" y="73099"/>
                </a:lnTo>
                <a:lnTo>
                  <a:pt x="76971" y="70274"/>
                </a:lnTo>
                <a:lnTo>
                  <a:pt x="70594" y="39053"/>
                </a:lnTo>
                <a:lnTo>
                  <a:pt x="70830" y="31041"/>
                </a:lnTo>
                <a:lnTo>
                  <a:pt x="80844" y="5003"/>
                </a:lnTo>
                <a:lnTo>
                  <a:pt x="101584" y="5003"/>
                </a:lnTo>
                <a:lnTo>
                  <a:pt x="100549" y="3449"/>
                </a:lnTo>
                <a:lnTo>
                  <a:pt x="94177" y="0"/>
                </a:lnTo>
                <a:close/>
              </a:path>
              <a:path w="112394" h="78105">
                <a:moveTo>
                  <a:pt x="101584" y="5003"/>
                </a:moveTo>
                <a:lnTo>
                  <a:pt x="91172" y="5003"/>
                </a:lnTo>
                <a:lnTo>
                  <a:pt x="95003" y="7828"/>
                </a:lnTo>
                <a:lnTo>
                  <a:pt x="97544" y="13472"/>
                </a:lnTo>
                <a:lnTo>
                  <a:pt x="99238" y="18249"/>
                </a:lnTo>
                <a:lnTo>
                  <a:pt x="100449" y="24106"/>
                </a:lnTo>
                <a:lnTo>
                  <a:pt x="101175" y="31041"/>
                </a:lnTo>
                <a:lnTo>
                  <a:pt x="101417" y="39053"/>
                </a:lnTo>
                <a:lnTo>
                  <a:pt x="101175" y="47070"/>
                </a:lnTo>
                <a:lnTo>
                  <a:pt x="91172" y="73099"/>
                </a:lnTo>
                <a:lnTo>
                  <a:pt x="101618" y="73099"/>
                </a:lnTo>
                <a:lnTo>
                  <a:pt x="111987" y="39053"/>
                </a:lnTo>
                <a:lnTo>
                  <a:pt x="111557" y="30335"/>
                </a:lnTo>
                <a:lnTo>
                  <a:pt x="110268" y="22640"/>
                </a:lnTo>
                <a:lnTo>
                  <a:pt x="108125" y="15970"/>
                </a:lnTo>
                <a:lnTo>
                  <a:pt x="105130" y="10327"/>
                </a:lnTo>
                <a:lnTo>
                  <a:pt x="101584" y="5003"/>
                </a:lnTo>
                <a:close/>
              </a:path>
            </a:pathLst>
          </a:custGeom>
          <a:solidFill>
            <a:srgbClr val="0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38404" y="1083934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34"/>
                </a:moveTo>
                <a:lnTo>
                  <a:pt x="18362" y="62959"/>
                </a:lnTo>
                <a:lnTo>
                  <a:pt x="8803" y="55939"/>
                </a:lnTo>
                <a:lnTo>
                  <a:pt x="2361" y="45526"/>
                </a:lnTo>
                <a:lnTo>
                  <a:pt x="0" y="32774"/>
                </a:lnTo>
                <a:lnTo>
                  <a:pt x="2361" y="20022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2"/>
                </a:lnTo>
                <a:lnTo>
                  <a:pt x="60148" y="32774"/>
                </a:lnTo>
                <a:lnTo>
                  <a:pt x="57786" y="45526"/>
                </a:lnTo>
                <a:lnTo>
                  <a:pt x="51344" y="55939"/>
                </a:lnTo>
                <a:lnTo>
                  <a:pt x="41785" y="62959"/>
                </a:lnTo>
                <a:lnTo>
                  <a:pt x="30074" y="6553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38404" y="1083934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74"/>
                </a:moveTo>
                <a:lnTo>
                  <a:pt x="57786" y="45526"/>
                </a:lnTo>
                <a:lnTo>
                  <a:pt x="51344" y="55939"/>
                </a:lnTo>
                <a:lnTo>
                  <a:pt x="41785" y="62959"/>
                </a:lnTo>
                <a:lnTo>
                  <a:pt x="30074" y="65534"/>
                </a:lnTo>
                <a:lnTo>
                  <a:pt x="18362" y="62959"/>
                </a:lnTo>
                <a:lnTo>
                  <a:pt x="8803" y="55939"/>
                </a:lnTo>
                <a:lnTo>
                  <a:pt x="2361" y="45526"/>
                </a:lnTo>
                <a:lnTo>
                  <a:pt x="0" y="32774"/>
                </a:lnTo>
                <a:lnTo>
                  <a:pt x="2361" y="20022"/>
                </a:lnTo>
                <a:lnTo>
                  <a:pt x="8803" y="9604"/>
                </a:lnTo>
                <a:lnTo>
                  <a:pt x="18362" y="2577"/>
                </a:lnTo>
                <a:lnTo>
                  <a:pt x="30074" y="0"/>
                </a:lnTo>
                <a:lnTo>
                  <a:pt x="41785" y="2577"/>
                </a:lnTo>
                <a:lnTo>
                  <a:pt x="51344" y="9604"/>
                </a:lnTo>
                <a:lnTo>
                  <a:pt x="57786" y="20022"/>
                </a:lnTo>
                <a:lnTo>
                  <a:pt x="60148" y="32774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5231" y="83645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34"/>
                </a:moveTo>
                <a:lnTo>
                  <a:pt x="18362" y="62957"/>
                </a:lnTo>
                <a:lnTo>
                  <a:pt x="8803" y="55931"/>
                </a:lnTo>
                <a:lnTo>
                  <a:pt x="2361" y="45513"/>
                </a:lnTo>
                <a:lnTo>
                  <a:pt x="0" y="32759"/>
                </a:lnTo>
                <a:lnTo>
                  <a:pt x="2361" y="20007"/>
                </a:lnTo>
                <a:lnTo>
                  <a:pt x="8803" y="9594"/>
                </a:lnTo>
                <a:lnTo>
                  <a:pt x="18362" y="2574"/>
                </a:lnTo>
                <a:lnTo>
                  <a:pt x="30074" y="0"/>
                </a:lnTo>
                <a:lnTo>
                  <a:pt x="41785" y="2574"/>
                </a:lnTo>
                <a:lnTo>
                  <a:pt x="51344" y="9594"/>
                </a:lnTo>
                <a:lnTo>
                  <a:pt x="57786" y="20007"/>
                </a:lnTo>
                <a:lnTo>
                  <a:pt x="60148" y="32759"/>
                </a:lnTo>
                <a:lnTo>
                  <a:pt x="57786" y="45513"/>
                </a:lnTo>
                <a:lnTo>
                  <a:pt x="51344" y="55931"/>
                </a:lnTo>
                <a:lnTo>
                  <a:pt x="41785" y="62957"/>
                </a:lnTo>
                <a:lnTo>
                  <a:pt x="30074" y="6553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5231" y="836453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59"/>
                </a:moveTo>
                <a:lnTo>
                  <a:pt x="57786" y="45513"/>
                </a:lnTo>
                <a:lnTo>
                  <a:pt x="51344" y="55931"/>
                </a:lnTo>
                <a:lnTo>
                  <a:pt x="41785" y="62957"/>
                </a:lnTo>
                <a:lnTo>
                  <a:pt x="30074" y="65534"/>
                </a:lnTo>
                <a:lnTo>
                  <a:pt x="18362" y="62957"/>
                </a:lnTo>
                <a:lnTo>
                  <a:pt x="8803" y="55931"/>
                </a:lnTo>
                <a:lnTo>
                  <a:pt x="2361" y="45513"/>
                </a:lnTo>
                <a:lnTo>
                  <a:pt x="0" y="32759"/>
                </a:lnTo>
                <a:lnTo>
                  <a:pt x="2361" y="20007"/>
                </a:lnTo>
                <a:lnTo>
                  <a:pt x="8803" y="9594"/>
                </a:lnTo>
                <a:lnTo>
                  <a:pt x="18362" y="2574"/>
                </a:lnTo>
                <a:lnTo>
                  <a:pt x="30074" y="0"/>
                </a:lnTo>
                <a:lnTo>
                  <a:pt x="41785" y="2574"/>
                </a:lnTo>
                <a:lnTo>
                  <a:pt x="51344" y="9594"/>
                </a:lnTo>
                <a:lnTo>
                  <a:pt x="57786" y="20007"/>
                </a:lnTo>
                <a:lnTo>
                  <a:pt x="60148" y="3275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6594" y="972566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9" y="65539"/>
                </a:moveTo>
                <a:lnTo>
                  <a:pt x="18366" y="62965"/>
                </a:lnTo>
                <a:lnTo>
                  <a:pt x="8806" y="55944"/>
                </a:lnTo>
                <a:lnTo>
                  <a:pt x="2362" y="45531"/>
                </a:lnTo>
                <a:lnTo>
                  <a:pt x="0" y="32779"/>
                </a:lnTo>
                <a:lnTo>
                  <a:pt x="2362" y="20024"/>
                </a:lnTo>
                <a:lnTo>
                  <a:pt x="8806" y="9604"/>
                </a:lnTo>
                <a:lnTo>
                  <a:pt x="18366" y="2577"/>
                </a:lnTo>
                <a:lnTo>
                  <a:pt x="30079" y="0"/>
                </a:lnTo>
                <a:lnTo>
                  <a:pt x="41788" y="2577"/>
                </a:lnTo>
                <a:lnTo>
                  <a:pt x="51347" y="9604"/>
                </a:lnTo>
                <a:lnTo>
                  <a:pt x="57791" y="20024"/>
                </a:lnTo>
                <a:lnTo>
                  <a:pt x="60153" y="32779"/>
                </a:lnTo>
                <a:lnTo>
                  <a:pt x="57791" y="45531"/>
                </a:lnTo>
                <a:lnTo>
                  <a:pt x="51347" y="55944"/>
                </a:lnTo>
                <a:lnTo>
                  <a:pt x="41788" y="62965"/>
                </a:lnTo>
                <a:lnTo>
                  <a:pt x="30079" y="65539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46594" y="972566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53" y="32779"/>
                </a:moveTo>
                <a:lnTo>
                  <a:pt x="57791" y="45531"/>
                </a:lnTo>
                <a:lnTo>
                  <a:pt x="51347" y="55944"/>
                </a:lnTo>
                <a:lnTo>
                  <a:pt x="41788" y="62965"/>
                </a:lnTo>
                <a:lnTo>
                  <a:pt x="30079" y="65539"/>
                </a:lnTo>
                <a:lnTo>
                  <a:pt x="18366" y="62965"/>
                </a:lnTo>
                <a:lnTo>
                  <a:pt x="8806" y="55944"/>
                </a:lnTo>
                <a:lnTo>
                  <a:pt x="2362" y="45531"/>
                </a:lnTo>
                <a:lnTo>
                  <a:pt x="0" y="32779"/>
                </a:lnTo>
                <a:lnTo>
                  <a:pt x="2362" y="20024"/>
                </a:lnTo>
                <a:lnTo>
                  <a:pt x="8806" y="9604"/>
                </a:lnTo>
                <a:lnTo>
                  <a:pt x="18366" y="2577"/>
                </a:lnTo>
                <a:lnTo>
                  <a:pt x="30079" y="0"/>
                </a:lnTo>
                <a:lnTo>
                  <a:pt x="41788" y="2577"/>
                </a:lnTo>
                <a:lnTo>
                  <a:pt x="51347" y="9604"/>
                </a:lnTo>
                <a:lnTo>
                  <a:pt x="57791" y="20024"/>
                </a:lnTo>
                <a:lnTo>
                  <a:pt x="60153" y="3277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28041" y="879762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34"/>
                </a:moveTo>
                <a:lnTo>
                  <a:pt x="18362" y="62959"/>
                </a:lnTo>
                <a:lnTo>
                  <a:pt x="8803" y="55939"/>
                </a:lnTo>
                <a:lnTo>
                  <a:pt x="2361" y="45526"/>
                </a:lnTo>
                <a:lnTo>
                  <a:pt x="0" y="32774"/>
                </a:lnTo>
                <a:lnTo>
                  <a:pt x="2361" y="20020"/>
                </a:lnTo>
                <a:lnTo>
                  <a:pt x="8803" y="9602"/>
                </a:lnTo>
                <a:lnTo>
                  <a:pt x="18362" y="2576"/>
                </a:lnTo>
                <a:lnTo>
                  <a:pt x="30074" y="0"/>
                </a:lnTo>
                <a:lnTo>
                  <a:pt x="41785" y="2576"/>
                </a:lnTo>
                <a:lnTo>
                  <a:pt x="51344" y="9602"/>
                </a:lnTo>
                <a:lnTo>
                  <a:pt x="57786" y="20020"/>
                </a:lnTo>
                <a:lnTo>
                  <a:pt x="60148" y="32774"/>
                </a:lnTo>
                <a:lnTo>
                  <a:pt x="57786" y="45526"/>
                </a:lnTo>
                <a:lnTo>
                  <a:pt x="51344" y="55939"/>
                </a:lnTo>
                <a:lnTo>
                  <a:pt x="41785" y="62959"/>
                </a:lnTo>
                <a:lnTo>
                  <a:pt x="30074" y="6553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28041" y="879762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74"/>
                </a:moveTo>
                <a:lnTo>
                  <a:pt x="57786" y="45526"/>
                </a:lnTo>
                <a:lnTo>
                  <a:pt x="51344" y="55939"/>
                </a:lnTo>
                <a:lnTo>
                  <a:pt x="41785" y="62959"/>
                </a:lnTo>
                <a:lnTo>
                  <a:pt x="30074" y="65534"/>
                </a:lnTo>
                <a:lnTo>
                  <a:pt x="18362" y="62959"/>
                </a:lnTo>
                <a:lnTo>
                  <a:pt x="8803" y="55939"/>
                </a:lnTo>
                <a:lnTo>
                  <a:pt x="2361" y="45526"/>
                </a:lnTo>
                <a:lnTo>
                  <a:pt x="0" y="32774"/>
                </a:lnTo>
                <a:lnTo>
                  <a:pt x="2361" y="20020"/>
                </a:lnTo>
                <a:lnTo>
                  <a:pt x="8803" y="9602"/>
                </a:lnTo>
                <a:lnTo>
                  <a:pt x="18362" y="2576"/>
                </a:lnTo>
                <a:lnTo>
                  <a:pt x="30074" y="0"/>
                </a:lnTo>
                <a:lnTo>
                  <a:pt x="41785" y="2576"/>
                </a:lnTo>
                <a:lnTo>
                  <a:pt x="51344" y="9602"/>
                </a:lnTo>
                <a:lnTo>
                  <a:pt x="57786" y="20020"/>
                </a:lnTo>
                <a:lnTo>
                  <a:pt x="60148" y="32774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9404" y="1077759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30074" y="65518"/>
                </a:moveTo>
                <a:lnTo>
                  <a:pt x="18371" y="62944"/>
                </a:lnTo>
                <a:lnTo>
                  <a:pt x="8811" y="55924"/>
                </a:lnTo>
                <a:lnTo>
                  <a:pt x="2364" y="45511"/>
                </a:lnTo>
                <a:lnTo>
                  <a:pt x="0" y="32759"/>
                </a:lnTo>
                <a:lnTo>
                  <a:pt x="2364" y="20007"/>
                </a:lnTo>
                <a:lnTo>
                  <a:pt x="8811" y="9594"/>
                </a:lnTo>
                <a:lnTo>
                  <a:pt x="18371" y="2574"/>
                </a:lnTo>
                <a:lnTo>
                  <a:pt x="30074" y="0"/>
                </a:lnTo>
                <a:lnTo>
                  <a:pt x="41794" y="2574"/>
                </a:lnTo>
                <a:lnTo>
                  <a:pt x="51352" y="9594"/>
                </a:lnTo>
                <a:lnTo>
                  <a:pt x="57789" y="20007"/>
                </a:lnTo>
                <a:lnTo>
                  <a:pt x="60148" y="32759"/>
                </a:lnTo>
                <a:lnTo>
                  <a:pt x="57789" y="45511"/>
                </a:lnTo>
                <a:lnTo>
                  <a:pt x="51352" y="55924"/>
                </a:lnTo>
                <a:lnTo>
                  <a:pt x="41794" y="62944"/>
                </a:lnTo>
                <a:lnTo>
                  <a:pt x="30074" y="6551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39404" y="1077759"/>
            <a:ext cx="60325" cy="66040"/>
          </a:xfrm>
          <a:custGeom>
            <a:avLst/>
            <a:gdLst/>
            <a:ahLst/>
            <a:cxnLst/>
            <a:rect l="l" t="t" r="r" b="b"/>
            <a:pathLst>
              <a:path w="60325" h="66040">
                <a:moveTo>
                  <a:pt x="60148" y="32759"/>
                </a:moveTo>
                <a:lnTo>
                  <a:pt x="57789" y="45511"/>
                </a:lnTo>
                <a:lnTo>
                  <a:pt x="51352" y="55924"/>
                </a:lnTo>
                <a:lnTo>
                  <a:pt x="41794" y="62944"/>
                </a:lnTo>
                <a:lnTo>
                  <a:pt x="30074" y="65518"/>
                </a:lnTo>
                <a:lnTo>
                  <a:pt x="18371" y="62944"/>
                </a:lnTo>
                <a:lnTo>
                  <a:pt x="8811" y="55924"/>
                </a:lnTo>
                <a:lnTo>
                  <a:pt x="2364" y="45511"/>
                </a:lnTo>
                <a:lnTo>
                  <a:pt x="0" y="32759"/>
                </a:lnTo>
                <a:lnTo>
                  <a:pt x="2364" y="20007"/>
                </a:lnTo>
                <a:lnTo>
                  <a:pt x="8811" y="9594"/>
                </a:lnTo>
                <a:lnTo>
                  <a:pt x="18371" y="2574"/>
                </a:lnTo>
                <a:lnTo>
                  <a:pt x="30074" y="0"/>
                </a:lnTo>
                <a:lnTo>
                  <a:pt x="41794" y="2574"/>
                </a:lnTo>
                <a:lnTo>
                  <a:pt x="51352" y="9594"/>
                </a:lnTo>
                <a:lnTo>
                  <a:pt x="57789" y="20007"/>
                </a:lnTo>
                <a:lnTo>
                  <a:pt x="60148" y="32759"/>
                </a:lnTo>
                <a:close/>
              </a:path>
            </a:pathLst>
          </a:custGeom>
          <a:ln w="7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85085" y="732790"/>
            <a:ext cx="104775" cy="76835"/>
          </a:xfrm>
          <a:custGeom>
            <a:avLst/>
            <a:gdLst/>
            <a:ahLst/>
            <a:cxnLst/>
            <a:rect l="l" t="t" r="r" b="b"/>
            <a:pathLst>
              <a:path w="104775" h="76834">
                <a:moveTo>
                  <a:pt x="38485" y="71327"/>
                </a:moveTo>
                <a:lnTo>
                  <a:pt x="2096" y="71327"/>
                </a:lnTo>
                <a:lnTo>
                  <a:pt x="2096" y="76651"/>
                </a:lnTo>
                <a:lnTo>
                  <a:pt x="38485" y="76651"/>
                </a:lnTo>
                <a:lnTo>
                  <a:pt x="38485" y="71327"/>
                </a:lnTo>
                <a:close/>
              </a:path>
              <a:path w="104775" h="76834">
                <a:moveTo>
                  <a:pt x="25333" y="8633"/>
                </a:moveTo>
                <a:lnTo>
                  <a:pt x="15171" y="8633"/>
                </a:lnTo>
                <a:lnTo>
                  <a:pt x="15171" y="71327"/>
                </a:lnTo>
                <a:lnTo>
                  <a:pt x="25333" y="71327"/>
                </a:lnTo>
                <a:lnTo>
                  <a:pt x="25333" y="8633"/>
                </a:lnTo>
                <a:close/>
              </a:path>
              <a:path w="104775" h="76834">
                <a:moveTo>
                  <a:pt x="25333" y="0"/>
                </a:moveTo>
                <a:lnTo>
                  <a:pt x="18398" y="0"/>
                </a:lnTo>
                <a:lnTo>
                  <a:pt x="0" y="11861"/>
                </a:lnTo>
                <a:lnTo>
                  <a:pt x="0" y="18481"/>
                </a:lnTo>
                <a:lnTo>
                  <a:pt x="15171" y="8633"/>
                </a:lnTo>
                <a:lnTo>
                  <a:pt x="25333" y="8633"/>
                </a:lnTo>
                <a:lnTo>
                  <a:pt x="25333" y="0"/>
                </a:lnTo>
                <a:close/>
              </a:path>
              <a:path w="104775" h="76834">
                <a:moveTo>
                  <a:pt x="104247" y="71327"/>
                </a:moveTo>
                <a:lnTo>
                  <a:pt x="67857" y="71327"/>
                </a:lnTo>
                <a:lnTo>
                  <a:pt x="67857" y="76651"/>
                </a:lnTo>
                <a:lnTo>
                  <a:pt x="104247" y="76651"/>
                </a:lnTo>
                <a:lnTo>
                  <a:pt x="104247" y="71327"/>
                </a:lnTo>
                <a:close/>
              </a:path>
              <a:path w="104775" h="76834">
                <a:moveTo>
                  <a:pt x="91094" y="8633"/>
                </a:moveTo>
                <a:lnTo>
                  <a:pt x="80927" y="8633"/>
                </a:lnTo>
                <a:lnTo>
                  <a:pt x="80927" y="71327"/>
                </a:lnTo>
                <a:lnTo>
                  <a:pt x="91094" y="71327"/>
                </a:lnTo>
                <a:lnTo>
                  <a:pt x="91094" y="8633"/>
                </a:lnTo>
                <a:close/>
              </a:path>
              <a:path w="104775" h="76834">
                <a:moveTo>
                  <a:pt x="91094" y="0"/>
                </a:moveTo>
                <a:lnTo>
                  <a:pt x="84154" y="0"/>
                </a:lnTo>
                <a:lnTo>
                  <a:pt x="65756" y="11861"/>
                </a:lnTo>
                <a:lnTo>
                  <a:pt x="65756" y="18481"/>
                </a:lnTo>
                <a:lnTo>
                  <a:pt x="80927" y="8633"/>
                </a:lnTo>
                <a:lnTo>
                  <a:pt x="91094" y="8633"/>
                </a:lnTo>
                <a:lnTo>
                  <a:pt x="91094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3087" y="755443"/>
            <a:ext cx="111760" cy="78105"/>
          </a:xfrm>
          <a:custGeom>
            <a:avLst/>
            <a:gdLst/>
            <a:ahLst/>
            <a:cxnLst/>
            <a:rect l="l" t="t" r="r" b="b"/>
            <a:pathLst>
              <a:path w="111759" h="78105">
                <a:moveTo>
                  <a:pt x="38485" y="71327"/>
                </a:moveTo>
                <a:lnTo>
                  <a:pt x="2096" y="71327"/>
                </a:lnTo>
                <a:lnTo>
                  <a:pt x="2096" y="76651"/>
                </a:lnTo>
                <a:lnTo>
                  <a:pt x="38485" y="76651"/>
                </a:lnTo>
                <a:lnTo>
                  <a:pt x="38485" y="71327"/>
                </a:lnTo>
                <a:close/>
              </a:path>
              <a:path w="111759" h="78105">
                <a:moveTo>
                  <a:pt x="25333" y="8633"/>
                </a:moveTo>
                <a:lnTo>
                  <a:pt x="15166" y="8633"/>
                </a:lnTo>
                <a:lnTo>
                  <a:pt x="15166" y="71327"/>
                </a:lnTo>
                <a:lnTo>
                  <a:pt x="25333" y="71327"/>
                </a:lnTo>
                <a:lnTo>
                  <a:pt x="25333" y="8633"/>
                </a:lnTo>
                <a:close/>
              </a:path>
              <a:path w="111759" h="78105">
                <a:moveTo>
                  <a:pt x="25333" y="0"/>
                </a:moveTo>
                <a:lnTo>
                  <a:pt x="18393" y="0"/>
                </a:lnTo>
                <a:lnTo>
                  <a:pt x="0" y="11861"/>
                </a:lnTo>
                <a:lnTo>
                  <a:pt x="0" y="18476"/>
                </a:lnTo>
                <a:lnTo>
                  <a:pt x="15166" y="8633"/>
                </a:lnTo>
                <a:lnTo>
                  <a:pt x="25333" y="8633"/>
                </a:lnTo>
                <a:lnTo>
                  <a:pt x="25333" y="0"/>
                </a:lnTo>
                <a:close/>
              </a:path>
              <a:path w="111759" h="78105">
                <a:moveTo>
                  <a:pt x="66726" y="58418"/>
                </a:moveTo>
                <a:lnTo>
                  <a:pt x="61077" y="58418"/>
                </a:lnTo>
                <a:lnTo>
                  <a:pt x="61077" y="73021"/>
                </a:lnTo>
                <a:lnTo>
                  <a:pt x="64728" y="74756"/>
                </a:lnTo>
                <a:lnTo>
                  <a:pt x="68441" y="76006"/>
                </a:lnTo>
                <a:lnTo>
                  <a:pt x="72210" y="76811"/>
                </a:lnTo>
                <a:lnTo>
                  <a:pt x="75964" y="77658"/>
                </a:lnTo>
                <a:lnTo>
                  <a:pt x="79817" y="78102"/>
                </a:lnTo>
                <a:lnTo>
                  <a:pt x="92623" y="78102"/>
                </a:lnTo>
                <a:lnTo>
                  <a:pt x="99403" y="76248"/>
                </a:lnTo>
                <a:lnTo>
                  <a:pt x="103370" y="73099"/>
                </a:lnTo>
                <a:lnTo>
                  <a:pt x="78624" y="73099"/>
                </a:lnTo>
                <a:lnTo>
                  <a:pt x="74508" y="71870"/>
                </a:lnTo>
                <a:lnTo>
                  <a:pt x="68663" y="66928"/>
                </a:lnTo>
                <a:lnTo>
                  <a:pt x="67047" y="63256"/>
                </a:lnTo>
                <a:lnTo>
                  <a:pt x="66726" y="58418"/>
                </a:lnTo>
                <a:close/>
              </a:path>
              <a:path w="111759" h="78105">
                <a:moveTo>
                  <a:pt x="102224" y="5003"/>
                </a:moveTo>
                <a:lnTo>
                  <a:pt x="88347" y="5003"/>
                </a:lnTo>
                <a:lnTo>
                  <a:pt x="91817" y="6191"/>
                </a:lnTo>
                <a:lnTo>
                  <a:pt x="94239" y="8551"/>
                </a:lnTo>
                <a:lnTo>
                  <a:pt x="96661" y="10875"/>
                </a:lnTo>
                <a:lnTo>
                  <a:pt x="97869" y="14241"/>
                </a:lnTo>
                <a:lnTo>
                  <a:pt x="97869" y="23541"/>
                </a:lnTo>
                <a:lnTo>
                  <a:pt x="96377" y="27192"/>
                </a:lnTo>
                <a:lnTo>
                  <a:pt x="90526" y="32031"/>
                </a:lnTo>
                <a:lnTo>
                  <a:pt x="86127" y="33244"/>
                </a:lnTo>
                <a:lnTo>
                  <a:pt x="77699" y="33244"/>
                </a:lnTo>
                <a:lnTo>
                  <a:pt x="77699" y="38408"/>
                </a:lnTo>
                <a:lnTo>
                  <a:pt x="88451" y="38408"/>
                </a:lnTo>
                <a:lnTo>
                  <a:pt x="92948" y="39942"/>
                </a:lnTo>
                <a:lnTo>
                  <a:pt x="96016" y="43004"/>
                </a:lnTo>
                <a:lnTo>
                  <a:pt x="99078" y="46030"/>
                </a:lnTo>
                <a:lnTo>
                  <a:pt x="100611" y="50491"/>
                </a:lnTo>
                <a:lnTo>
                  <a:pt x="100611" y="61625"/>
                </a:lnTo>
                <a:lnTo>
                  <a:pt x="99098" y="65719"/>
                </a:lnTo>
                <a:lnTo>
                  <a:pt x="96093" y="68663"/>
                </a:lnTo>
                <a:lnTo>
                  <a:pt x="93129" y="71627"/>
                </a:lnTo>
                <a:lnTo>
                  <a:pt x="89075" y="73099"/>
                </a:lnTo>
                <a:lnTo>
                  <a:pt x="103370" y="73099"/>
                </a:lnTo>
                <a:lnTo>
                  <a:pt x="108801" y="68787"/>
                </a:lnTo>
                <a:lnTo>
                  <a:pt x="111182" y="63380"/>
                </a:lnTo>
                <a:lnTo>
                  <a:pt x="111154" y="50491"/>
                </a:lnTo>
                <a:lnTo>
                  <a:pt x="109488" y="45890"/>
                </a:lnTo>
                <a:lnTo>
                  <a:pt x="102708" y="38687"/>
                </a:lnTo>
                <a:lnTo>
                  <a:pt x="97911" y="36451"/>
                </a:lnTo>
                <a:lnTo>
                  <a:pt x="91735" y="35583"/>
                </a:lnTo>
                <a:lnTo>
                  <a:pt x="96940" y="34514"/>
                </a:lnTo>
                <a:lnTo>
                  <a:pt x="100973" y="32433"/>
                </a:lnTo>
                <a:lnTo>
                  <a:pt x="106684" y="26304"/>
                </a:lnTo>
                <a:lnTo>
                  <a:pt x="108114" y="22514"/>
                </a:lnTo>
                <a:lnTo>
                  <a:pt x="108114" y="12346"/>
                </a:lnTo>
                <a:lnTo>
                  <a:pt x="106039" y="7947"/>
                </a:lnTo>
                <a:lnTo>
                  <a:pt x="102224" y="5003"/>
                </a:lnTo>
                <a:close/>
              </a:path>
              <a:path w="111759" h="78105">
                <a:moveTo>
                  <a:pt x="92081" y="0"/>
                </a:moveTo>
                <a:lnTo>
                  <a:pt x="81531" y="0"/>
                </a:lnTo>
                <a:lnTo>
                  <a:pt x="78144" y="402"/>
                </a:lnTo>
                <a:lnTo>
                  <a:pt x="74550" y="1213"/>
                </a:lnTo>
                <a:lnTo>
                  <a:pt x="70940" y="1977"/>
                </a:lnTo>
                <a:lnTo>
                  <a:pt x="67150" y="3067"/>
                </a:lnTo>
                <a:lnTo>
                  <a:pt x="63174" y="4518"/>
                </a:lnTo>
                <a:lnTo>
                  <a:pt x="63174" y="17830"/>
                </a:lnTo>
                <a:lnTo>
                  <a:pt x="68823" y="17830"/>
                </a:lnTo>
                <a:lnTo>
                  <a:pt x="69308" y="13596"/>
                </a:lnTo>
                <a:lnTo>
                  <a:pt x="70780" y="10389"/>
                </a:lnTo>
                <a:lnTo>
                  <a:pt x="73259" y="8231"/>
                </a:lnTo>
                <a:lnTo>
                  <a:pt x="75784" y="6093"/>
                </a:lnTo>
                <a:lnTo>
                  <a:pt x="79311" y="5003"/>
                </a:lnTo>
                <a:lnTo>
                  <a:pt x="102224" y="5003"/>
                </a:lnTo>
                <a:lnTo>
                  <a:pt x="97807" y="1595"/>
                </a:lnTo>
                <a:lnTo>
                  <a:pt x="92081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22100" y="978216"/>
            <a:ext cx="109220" cy="76835"/>
          </a:xfrm>
          <a:custGeom>
            <a:avLst/>
            <a:gdLst/>
            <a:ahLst/>
            <a:cxnLst/>
            <a:rect l="l" t="t" r="r" b="b"/>
            <a:pathLst>
              <a:path w="109220" h="76834">
                <a:moveTo>
                  <a:pt x="38485" y="71322"/>
                </a:moveTo>
                <a:lnTo>
                  <a:pt x="2096" y="71322"/>
                </a:lnTo>
                <a:lnTo>
                  <a:pt x="2096" y="76651"/>
                </a:lnTo>
                <a:lnTo>
                  <a:pt x="38485" y="76651"/>
                </a:lnTo>
                <a:lnTo>
                  <a:pt x="38485" y="71322"/>
                </a:lnTo>
                <a:close/>
              </a:path>
              <a:path w="109220" h="76834">
                <a:moveTo>
                  <a:pt x="25333" y="8633"/>
                </a:moveTo>
                <a:lnTo>
                  <a:pt x="15171" y="8633"/>
                </a:lnTo>
                <a:lnTo>
                  <a:pt x="15171" y="71322"/>
                </a:lnTo>
                <a:lnTo>
                  <a:pt x="25333" y="71322"/>
                </a:lnTo>
                <a:lnTo>
                  <a:pt x="25333" y="8633"/>
                </a:lnTo>
                <a:close/>
              </a:path>
              <a:path w="109220" h="76834">
                <a:moveTo>
                  <a:pt x="25333" y="0"/>
                </a:moveTo>
                <a:lnTo>
                  <a:pt x="18393" y="0"/>
                </a:lnTo>
                <a:lnTo>
                  <a:pt x="0" y="11861"/>
                </a:lnTo>
                <a:lnTo>
                  <a:pt x="0" y="18476"/>
                </a:lnTo>
                <a:lnTo>
                  <a:pt x="15171" y="8633"/>
                </a:lnTo>
                <a:lnTo>
                  <a:pt x="25333" y="8633"/>
                </a:lnTo>
                <a:lnTo>
                  <a:pt x="25333" y="0"/>
                </a:lnTo>
                <a:close/>
              </a:path>
              <a:path w="109220" h="76834">
                <a:moveTo>
                  <a:pt x="99997" y="5003"/>
                </a:moveTo>
                <a:lnTo>
                  <a:pt x="86814" y="5003"/>
                </a:lnTo>
                <a:lnTo>
                  <a:pt x="90470" y="6434"/>
                </a:lnTo>
                <a:lnTo>
                  <a:pt x="93108" y="9279"/>
                </a:lnTo>
                <a:lnTo>
                  <a:pt x="95732" y="12140"/>
                </a:lnTo>
                <a:lnTo>
                  <a:pt x="97064" y="16095"/>
                </a:lnTo>
                <a:lnTo>
                  <a:pt x="97064" y="25819"/>
                </a:lnTo>
                <a:lnTo>
                  <a:pt x="60189" y="71162"/>
                </a:lnTo>
                <a:lnTo>
                  <a:pt x="60189" y="76651"/>
                </a:lnTo>
                <a:lnTo>
                  <a:pt x="108760" y="76651"/>
                </a:lnTo>
                <a:lnTo>
                  <a:pt x="108760" y="68337"/>
                </a:lnTo>
                <a:lnTo>
                  <a:pt x="71405" y="68337"/>
                </a:lnTo>
                <a:lnTo>
                  <a:pt x="90449" y="49376"/>
                </a:lnTo>
                <a:lnTo>
                  <a:pt x="90810" y="48953"/>
                </a:lnTo>
                <a:lnTo>
                  <a:pt x="92220" y="47605"/>
                </a:lnTo>
                <a:lnTo>
                  <a:pt x="98998" y="40174"/>
                </a:lnTo>
                <a:lnTo>
                  <a:pt x="103839" y="33288"/>
                </a:lnTo>
                <a:lnTo>
                  <a:pt x="106743" y="26944"/>
                </a:lnTo>
                <a:lnTo>
                  <a:pt x="107712" y="21140"/>
                </a:lnTo>
                <a:lnTo>
                  <a:pt x="107675" y="14561"/>
                </a:lnTo>
                <a:lnTo>
                  <a:pt x="105414" y="9501"/>
                </a:lnTo>
                <a:lnTo>
                  <a:pt x="100854" y="5726"/>
                </a:lnTo>
                <a:lnTo>
                  <a:pt x="99997" y="5003"/>
                </a:lnTo>
                <a:close/>
              </a:path>
              <a:path w="109220" h="76834">
                <a:moveTo>
                  <a:pt x="108760" y="59058"/>
                </a:moveTo>
                <a:lnTo>
                  <a:pt x="102873" y="59058"/>
                </a:lnTo>
                <a:lnTo>
                  <a:pt x="102873" y="68337"/>
                </a:lnTo>
                <a:lnTo>
                  <a:pt x="108760" y="68337"/>
                </a:lnTo>
                <a:lnTo>
                  <a:pt x="108760" y="59058"/>
                </a:lnTo>
                <a:close/>
              </a:path>
              <a:path w="109220" h="76834">
                <a:moveTo>
                  <a:pt x="90144" y="0"/>
                </a:moveTo>
                <a:lnTo>
                  <a:pt x="78789" y="0"/>
                </a:lnTo>
                <a:lnTo>
                  <a:pt x="75216" y="521"/>
                </a:lnTo>
                <a:lnTo>
                  <a:pt x="67955" y="2499"/>
                </a:lnTo>
                <a:lnTo>
                  <a:pt x="64346" y="3950"/>
                </a:lnTo>
                <a:lnTo>
                  <a:pt x="60757" y="5886"/>
                </a:lnTo>
                <a:lnTo>
                  <a:pt x="60757" y="19281"/>
                </a:lnTo>
                <a:lnTo>
                  <a:pt x="66401" y="19281"/>
                </a:lnTo>
                <a:lnTo>
                  <a:pt x="66886" y="14561"/>
                </a:lnTo>
                <a:lnTo>
                  <a:pt x="68420" y="11014"/>
                </a:lnTo>
                <a:lnTo>
                  <a:pt x="73625" y="6212"/>
                </a:lnTo>
                <a:lnTo>
                  <a:pt x="77338" y="5003"/>
                </a:lnTo>
                <a:lnTo>
                  <a:pt x="99997" y="5003"/>
                </a:lnTo>
                <a:lnTo>
                  <a:pt x="96336" y="1915"/>
                </a:lnTo>
                <a:lnTo>
                  <a:pt x="90144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12952" y="1081368"/>
            <a:ext cx="114300" cy="76835"/>
          </a:xfrm>
          <a:custGeom>
            <a:avLst/>
            <a:gdLst/>
            <a:ahLst/>
            <a:cxnLst/>
            <a:rect l="l" t="t" r="r" b="b"/>
            <a:pathLst>
              <a:path w="114300" h="76834">
                <a:moveTo>
                  <a:pt x="38485" y="71327"/>
                </a:moveTo>
                <a:lnTo>
                  <a:pt x="2096" y="71327"/>
                </a:lnTo>
                <a:lnTo>
                  <a:pt x="2096" y="76651"/>
                </a:lnTo>
                <a:lnTo>
                  <a:pt x="38485" y="76651"/>
                </a:lnTo>
                <a:lnTo>
                  <a:pt x="38485" y="71327"/>
                </a:lnTo>
                <a:close/>
              </a:path>
              <a:path w="114300" h="76834">
                <a:moveTo>
                  <a:pt x="25333" y="8633"/>
                </a:moveTo>
                <a:lnTo>
                  <a:pt x="15166" y="8633"/>
                </a:lnTo>
                <a:lnTo>
                  <a:pt x="15166" y="71327"/>
                </a:lnTo>
                <a:lnTo>
                  <a:pt x="25333" y="71327"/>
                </a:lnTo>
                <a:lnTo>
                  <a:pt x="25333" y="8633"/>
                </a:lnTo>
                <a:close/>
              </a:path>
              <a:path w="114300" h="76834">
                <a:moveTo>
                  <a:pt x="25333" y="0"/>
                </a:moveTo>
                <a:lnTo>
                  <a:pt x="18393" y="0"/>
                </a:lnTo>
                <a:lnTo>
                  <a:pt x="0" y="11861"/>
                </a:lnTo>
                <a:lnTo>
                  <a:pt x="0" y="18481"/>
                </a:lnTo>
                <a:lnTo>
                  <a:pt x="15166" y="8633"/>
                </a:lnTo>
                <a:lnTo>
                  <a:pt x="25333" y="8633"/>
                </a:lnTo>
                <a:lnTo>
                  <a:pt x="25333" y="0"/>
                </a:lnTo>
                <a:close/>
              </a:path>
              <a:path w="114300" h="76834">
                <a:moveTo>
                  <a:pt x="111424" y="71327"/>
                </a:moveTo>
                <a:lnTo>
                  <a:pt x="77131" y="71327"/>
                </a:lnTo>
                <a:lnTo>
                  <a:pt x="77131" y="76651"/>
                </a:lnTo>
                <a:lnTo>
                  <a:pt x="111424" y="76651"/>
                </a:lnTo>
                <a:lnTo>
                  <a:pt x="111424" y="71327"/>
                </a:lnTo>
                <a:close/>
              </a:path>
              <a:path w="114300" h="76834">
                <a:moveTo>
                  <a:pt x="99320" y="56564"/>
                </a:moveTo>
                <a:lnTo>
                  <a:pt x="89235" y="56564"/>
                </a:lnTo>
                <a:lnTo>
                  <a:pt x="89235" y="71327"/>
                </a:lnTo>
                <a:lnTo>
                  <a:pt x="99320" y="71327"/>
                </a:lnTo>
                <a:lnTo>
                  <a:pt x="99320" y="56564"/>
                </a:lnTo>
                <a:close/>
              </a:path>
              <a:path w="114300" h="76834">
                <a:moveTo>
                  <a:pt x="99320" y="0"/>
                </a:moveTo>
                <a:lnTo>
                  <a:pt x="89318" y="0"/>
                </a:lnTo>
                <a:lnTo>
                  <a:pt x="56316" y="50992"/>
                </a:lnTo>
                <a:lnTo>
                  <a:pt x="56316" y="56564"/>
                </a:lnTo>
                <a:lnTo>
                  <a:pt x="113681" y="56564"/>
                </a:lnTo>
                <a:lnTo>
                  <a:pt x="113681" y="51157"/>
                </a:lnTo>
                <a:lnTo>
                  <a:pt x="63499" y="51157"/>
                </a:lnTo>
                <a:lnTo>
                  <a:pt x="89235" y="11055"/>
                </a:lnTo>
                <a:lnTo>
                  <a:pt x="99320" y="11055"/>
                </a:lnTo>
                <a:lnTo>
                  <a:pt x="99320" y="0"/>
                </a:lnTo>
                <a:close/>
              </a:path>
              <a:path w="114300" h="76834">
                <a:moveTo>
                  <a:pt x="99320" y="11055"/>
                </a:moveTo>
                <a:lnTo>
                  <a:pt x="89235" y="11055"/>
                </a:lnTo>
                <a:lnTo>
                  <a:pt x="89235" y="51157"/>
                </a:lnTo>
                <a:lnTo>
                  <a:pt x="99320" y="51157"/>
                </a:lnTo>
                <a:lnTo>
                  <a:pt x="99320" y="11055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49122" y="1040057"/>
            <a:ext cx="111125" cy="78105"/>
          </a:xfrm>
          <a:custGeom>
            <a:avLst/>
            <a:gdLst/>
            <a:ahLst/>
            <a:cxnLst/>
            <a:rect l="l" t="t" r="r" b="b"/>
            <a:pathLst>
              <a:path w="111125" h="78105">
                <a:moveTo>
                  <a:pt x="38485" y="71327"/>
                </a:moveTo>
                <a:lnTo>
                  <a:pt x="2101" y="71327"/>
                </a:lnTo>
                <a:lnTo>
                  <a:pt x="2101" y="76651"/>
                </a:lnTo>
                <a:lnTo>
                  <a:pt x="38485" y="76651"/>
                </a:lnTo>
                <a:lnTo>
                  <a:pt x="38485" y="71327"/>
                </a:lnTo>
                <a:close/>
              </a:path>
              <a:path w="111125" h="78105">
                <a:moveTo>
                  <a:pt x="25338" y="8633"/>
                </a:moveTo>
                <a:lnTo>
                  <a:pt x="15171" y="8633"/>
                </a:lnTo>
                <a:lnTo>
                  <a:pt x="15171" y="71327"/>
                </a:lnTo>
                <a:lnTo>
                  <a:pt x="25338" y="71327"/>
                </a:lnTo>
                <a:lnTo>
                  <a:pt x="25338" y="8633"/>
                </a:lnTo>
                <a:close/>
              </a:path>
              <a:path w="111125" h="78105">
                <a:moveTo>
                  <a:pt x="25338" y="0"/>
                </a:moveTo>
                <a:lnTo>
                  <a:pt x="18398" y="0"/>
                </a:lnTo>
                <a:lnTo>
                  <a:pt x="0" y="11861"/>
                </a:lnTo>
                <a:lnTo>
                  <a:pt x="0" y="18481"/>
                </a:lnTo>
                <a:lnTo>
                  <a:pt x="15171" y="8633"/>
                </a:lnTo>
                <a:lnTo>
                  <a:pt x="25338" y="8633"/>
                </a:lnTo>
                <a:lnTo>
                  <a:pt x="25338" y="0"/>
                </a:lnTo>
                <a:close/>
              </a:path>
              <a:path w="111125" h="78105">
                <a:moveTo>
                  <a:pt x="67615" y="58418"/>
                </a:moveTo>
                <a:lnTo>
                  <a:pt x="61965" y="58418"/>
                </a:lnTo>
                <a:lnTo>
                  <a:pt x="61965" y="73021"/>
                </a:lnTo>
                <a:lnTo>
                  <a:pt x="65719" y="74756"/>
                </a:lnTo>
                <a:lnTo>
                  <a:pt x="69412" y="76006"/>
                </a:lnTo>
                <a:lnTo>
                  <a:pt x="76672" y="77658"/>
                </a:lnTo>
                <a:lnTo>
                  <a:pt x="80240" y="78102"/>
                </a:lnTo>
                <a:lnTo>
                  <a:pt x="92344" y="78102"/>
                </a:lnTo>
                <a:lnTo>
                  <a:pt x="99021" y="75887"/>
                </a:lnTo>
                <a:lnTo>
                  <a:pt x="101968" y="73104"/>
                </a:lnTo>
                <a:lnTo>
                  <a:pt x="78789" y="73104"/>
                </a:lnTo>
                <a:lnTo>
                  <a:pt x="74958" y="71849"/>
                </a:lnTo>
                <a:lnTo>
                  <a:pt x="69468" y="66788"/>
                </a:lnTo>
                <a:lnTo>
                  <a:pt x="67940" y="63158"/>
                </a:lnTo>
                <a:lnTo>
                  <a:pt x="67615" y="58418"/>
                </a:lnTo>
                <a:close/>
              </a:path>
              <a:path w="111125" h="78105">
                <a:moveTo>
                  <a:pt x="102003" y="32599"/>
                </a:moveTo>
                <a:lnTo>
                  <a:pt x="89075" y="32599"/>
                </a:lnTo>
                <a:lnTo>
                  <a:pt x="93150" y="34354"/>
                </a:lnTo>
                <a:lnTo>
                  <a:pt x="98861" y="41289"/>
                </a:lnTo>
                <a:lnTo>
                  <a:pt x="100291" y="46272"/>
                </a:lnTo>
                <a:lnTo>
                  <a:pt x="100291" y="59347"/>
                </a:lnTo>
                <a:lnTo>
                  <a:pt x="98861" y="64367"/>
                </a:lnTo>
                <a:lnTo>
                  <a:pt x="93150" y="71369"/>
                </a:lnTo>
                <a:lnTo>
                  <a:pt x="89075" y="73104"/>
                </a:lnTo>
                <a:lnTo>
                  <a:pt x="101968" y="73104"/>
                </a:lnTo>
                <a:lnTo>
                  <a:pt x="103806" y="71369"/>
                </a:lnTo>
                <a:lnTo>
                  <a:pt x="108543" y="66948"/>
                </a:lnTo>
                <a:lnTo>
                  <a:pt x="110944" y="60736"/>
                </a:lnTo>
                <a:lnTo>
                  <a:pt x="110944" y="44982"/>
                </a:lnTo>
                <a:lnTo>
                  <a:pt x="108564" y="38852"/>
                </a:lnTo>
                <a:lnTo>
                  <a:pt x="103823" y="34354"/>
                </a:lnTo>
                <a:lnTo>
                  <a:pt x="102003" y="32599"/>
                </a:lnTo>
                <a:close/>
              </a:path>
              <a:path w="111125" h="78105">
                <a:moveTo>
                  <a:pt x="105135" y="1373"/>
                </a:moveTo>
                <a:lnTo>
                  <a:pt x="65275" y="1373"/>
                </a:lnTo>
                <a:lnTo>
                  <a:pt x="65275" y="39214"/>
                </a:lnTo>
                <a:lnTo>
                  <a:pt x="69634" y="39214"/>
                </a:lnTo>
                <a:lnTo>
                  <a:pt x="71405" y="36957"/>
                </a:lnTo>
                <a:lnTo>
                  <a:pt x="73445" y="35299"/>
                </a:lnTo>
                <a:lnTo>
                  <a:pt x="78061" y="33141"/>
                </a:lnTo>
                <a:lnTo>
                  <a:pt x="80725" y="32599"/>
                </a:lnTo>
                <a:lnTo>
                  <a:pt x="102003" y="32599"/>
                </a:lnTo>
                <a:lnTo>
                  <a:pt x="100579" y="31225"/>
                </a:lnTo>
                <a:lnTo>
                  <a:pt x="70599" y="31225"/>
                </a:lnTo>
                <a:lnTo>
                  <a:pt x="70599" y="9604"/>
                </a:lnTo>
                <a:lnTo>
                  <a:pt x="105135" y="9604"/>
                </a:lnTo>
                <a:lnTo>
                  <a:pt x="105135" y="1373"/>
                </a:lnTo>
                <a:close/>
              </a:path>
              <a:path w="111125" h="78105">
                <a:moveTo>
                  <a:pt x="92726" y="27595"/>
                </a:moveTo>
                <a:lnTo>
                  <a:pt x="81696" y="27595"/>
                </a:lnTo>
                <a:lnTo>
                  <a:pt x="79094" y="27900"/>
                </a:lnTo>
                <a:lnTo>
                  <a:pt x="76734" y="28483"/>
                </a:lnTo>
                <a:lnTo>
                  <a:pt x="74410" y="29087"/>
                </a:lnTo>
                <a:lnTo>
                  <a:pt x="72376" y="29996"/>
                </a:lnTo>
                <a:lnTo>
                  <a:pt x="70599" y="31225"/>
                </a:lnTo>
                <a:lnTo>
                  <a:pt x="100579" y="31225"/>
                </a:lnTo>
                <a:lnTo>
                  <a:pt x="99160" y="29857"/>
                </a:lnTo>
                <a:lnTo>
                  <a:pt x="92726" y="27595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853766" y="306656"/>
            <a:ext cx="1303601" cy="23036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09474" y="332315"/>
            <a:ext cx="381000" cy="99060"/>
          </a:xfrm>
          <a:custGeom>
            <a:avLst/>
            <a:gdLst/>
            <a:ahLst/>
            <a:cxnLst/>
            <a:rect l="l" t="t" r="r" b="b"/>
            <a:pathLst>
              <a:path w="381000" h="99059">
                <a:moveTo>
                  <a:pt x="31871" y="72133"/>
                </a:moveTo>
                <a:lnTo>
                  <a:pt x="0" y="72133"/>
                </a:lnTo>
                <a:lnTo>
                  <a:pt x="0" y="77457"/>
                </a:lnTo>
                <a:lnTo>
                  <a:pt x="31871" y="77457"/>
                </a:lnTo>
                <a:lnTo>
                  <a:pt x="31871" y="72133"/>
                </a:lnTo>
                <a:close/>
              </a:path>
              <a:path w="381000" h="99059">
                <a:moveTo>
                  <a:pt x="58335" y="2179"/>
                </a:moveTo>
                <a:lnTo>
                  <a:pt x="0" y="2179"/>
                </a:lnTo>
                <a:lnTo>
                  <a:pt x="0" y="7585"/>
                </a:lnTo>
                <a:lnTo>
                  <a:pt x="9522" y="7585"/>
                </a:lnTo>
                <a:lnTo>
                  <a:pt x="9522" y="72133"/>
                </a:lnTo>
                <a:lnTo>
                  <a:pt x="19767" y="72133"/>
                </a:lnTo>
                <a:lnTo>
                  <a:pt x="19767" y="8391"/>
                </a:lnTo>
                <a:lnTo>
                  <a:pt x="58335" y="8391"/>
                </a:lnTo>
                <a:lnTo>
                  <a:pt x="58335" y="2179"/>
                </a:lnTo>
                <a:close/>
              </a:path>
              <a:path w="381000" h="99059">
                <a:moveTo>
                  <a:pt x="58335" y="8391"/>
                </a:moveTo>
                <a:lnTo>
                  <a:pt x="52123" y="8391"/>
                </a:lnTo>
                <a:lnTo>
                  <a:pt x="52123" y="18961"/>
                </a:lnTo>
                <a:lnTo>
                  <a:pt x="58335" y="18961"/>
                </a:lnTo>
                <a:lnTo>
                  <a:pt x="58335" y="8391"/>
                </a:lnTo>
                <a:close/>
              </a:path>
              <a:path w="381000" h="99059">
                <a:moveTo>
                  <a:pt x="92587" y="93511"/>
                </a:moveTo>
                <a:lnTo>
                  <a:pt x="65637" y="93511"/>
                </a:lnTo>
                <a:lnTo>
                  <a:pt x="65637" y="98918"/>
                </a:lnTo>
                <a:lnTo>
                  <a:pt x="92587" y="98918"/>
                </a:lnTo>
                <a:lnTo>
                  <a:pt x="92587" y="93511"/>
                </a:lnTo>
                <a:close/>
              </a:path>
              <a:path w="381000" h="99059">
                <a:moveTo>
                  <a:pt x="83870" y="23882"/>
                </a:moveTo>
                <a:lnTo>
                  <a:pt x="65637" y="23882"/>
                </a:lnTo>
                <a:lnTo>
                  <a:pt x="65637" y="29206"/>
                </a:lnTo>
                <a:lnTo>
                  <a:pt x="74596" y="29206"/>
                </a:lnTo>
                <a:lnTo>
                  <a:pt x="74596" y="93511"/>
                </a:lnTo>
                <a:lnTo>
                  <a:pt x="83870" y="93511"/>
                </a:lnTo>
                <a:lnTo>
                  <a:pt x="83870" y="69066"/>
                </a:lnTo>
                <a:lnTo>
                  <a:pt x="88218" y="69066"/>
                </a:lnTo>
                <a:lnTo>
                  <a:pt x="87506" y="68095"/>
                </a:lnTo>
                <a:lnTo>
                  <a:pt x="85084" y="64707"/>
                </a:lnTo>
                <a:lnTo>
                  <a:pt x="83870" y="59786"/>
                </a:lnTo>
                <a:lnTo>
                  <a:pt x="83870" y="41610"/>
                </a:lnTo>
                <a:lnTo>
                  <a:pt x="85084" y="36709"/>
                </a:lnTo>
                <a:lnTo>
                  <a:pt x="88318" y="32191"/>
                </a:lnTo>
                <a:lnTo>
                  <a:pt x="83870" y="32191"/>
                </a:lnTo>
                <a:lnTo>
                  <a:pt x="83870" y="23882"/>
                </a:lnTo>
                <a:close/>
              </a:path>
              <a:path w="381000" h="99059">
                <a:moveTo>
                  <a:pt x="88218" y="69066"/>
                </a:moveTo>
                <a:lnTo>
                  <a:pt x="83870" y="69066"/>
                </a:lnTo>
                <a:lnTo>
                  <a:pt x="85647" y="72453"/>
                </a:lnTo>
                <a:lnTo>
                  <a:pt x="87929" y="74952"/>
                </a:lnTo>
                <a:lnTo>
                  <a:pt x="90733" y="76569"/>
                </a:lnTo>
                <a:lnTo>
                  <a:pt x="93573" y="78123"/>
                </a:lnTo>
                <a:lnTo>
                  <a:pt x="97064" y="78908"/>
                </a:lnTo>
                <a:lnTo>
                  <a:pt x="107774" y="78908"/>
                </a:lnTo>
                <a:lnTo>
                  <a:pt x="113118" y="76305"/>
                </a:lnTo>
                <a:lnTo>
                  <a:pt x="115669" y="73099"/>
                </a:lnTo>
                <a:lnTo>
                  <a:pt x="93573" y="73099"/>
                </a:lnTo>
                <a:lnTo>
                  <a:pt x="89964" y="71446"/>
                </a:lnTo>
                <a:lnTo>
                  <a:pt x="88218" y="69066"/>
                </a:lnTo>
                <a:close/>
              </a:path>
              <a:path w="381000" h="99059">
                <a:moveTo>
                  <a:pt x="115663" y="28158"/>
                </a:moveTo>
                <a:lnTo>
                  <a:pt x="103033" y="28158"/>
                </a:lnTo>
                <a:lnTo>
                  <a:pt x="106627" y="30053"/>
                </a:lnTo>
                <a:lnTo>
                  <a:pt x="109044" y="33807"/>
                </a:lnTo>
                <a:lnTo>
                  <a:pt x="111507" y="37577"/>
                </a:lnTo>
                <a:lnTo>
                  <a:pt x="112757" y="43164"/>
                </a:lnTo>
                <a:lnTo>
                  <a:pt x="112757" y="58010"/>
                </a:lnTo>
                <a:lnTo>
                  <a:pt x="111507" y="63638"/>
                </a:lnTo>
                <a:lnTo>
                  <a:pt x="109044" y="67449"/>
                </a:lnTo>
                <a:lnTo>
                  <a:pt x="106627" y="71224"/>
                </a:lnTo>
                <a:lnTo>
                  <a:pt x="103033" y="73099"/>
                </a:lnTo>
                <a:lnTo>
                  <a:pt x="115669" y="73099"/>
                </a:lnTo>
                <a:lnTo>
                  <a:pt x="117275" y="71079"/>
                </a:lnTo>
                <a:lnTo>
                  <a:pt x="121473" y="65880"/>
                </a:lnTo>
                <a:lnTo>
                  <a:pt x="123570" y="59037"/>
                </a:lnTo>
                <a:lnTo>
                  <a:pt x="123570" y="42198"/>
                </a:lnTo>
                <a:lnTo>
                  <a:pt x="121473" y="35397"/>
                </a:lnTo>
                <a:lnTo>
                  <a:pt x="115663" y="28158"/>
                </a:lnTo>
                <a:close/>
              </a:path>
              <a:path w="381000" h="99059">
                <a:moveTo>
                  <a:pt x="107774" y="22349"/>
                </a:moveTo>
                <a:lnTo>
                  <a:pt x="97064" y="22349"/>
                </a:lnTo>
                <a:lnTo>
                  <a:pt x="93573" y="23154"/>
                </a:lnTo>
                <a:lnTo>
                  <a:pt x="87929" y="26381"/>
                </a:lnTo>
                <a:lnTo>
                  <a:pt x="85647" y="28865"/>
                </a:lnTo>
                <a:lnTo>
                  <a:pt x="83870" y="32191"/>
                </a:lnTo>
                <a:lnTo>
                  <a:pt x="88318" y="32191"/>
                </a:lnTo>
                <a:lnTo>
                  <a:pt x="89964" y="29893"/>
                </a:lnTo>
                <a:lnTo>
                  <a:pt x="93573" y="28158"/>
                </a:lnTo>
                <a:lnTo>
                  <a:pt x="115663" y="28158"/>
                </a:lnTo>
                <a:lnTo>
                  <a:pt x="113118" y="24972"/>
                </a:lnTo>
                <a:lnTo>
                  <a:pt x="107774" y="22349"/>
                </a:lnTo>
                <a:close/>
              </a:path>
              <a:path w="381000" h="99059">
                <a:moveTo>
                  <a:pt x="172767" y="27352"/>
                </a:moveTo>
                <a:lnTo>
                  <a:pt x="160279" y="27352"/>
                </a:lnTo>
                <a:lnTo>
                  <a:pt x="163749" y="28478"/>
                </a:lnTo>
                <a:lnTo>
                  <a:pt x="166171" y="30740"/>
                </a:lnTo>
                <a:lnTo>
                  <a:pt x="168629" y="32960"/>
                </a:lnTo>
                <a:lnTo>
                  <a:pt x="169884" y="36105"/>
                </a:lnTo>
                <a:lnTo>
                  <a:pt x="169884" y="43892"/>
                </a:lnTo>
                <a:lnTo>
                  <a:pt x="149632" y="43892"/>
                </a:lnTo>
                <a:lnTo>
                  <a:pt x="143982" y="45426"/>
                </a:lnTo>
                <a:lnTo>
                  <a:pt x="135953" y="51514"/>
                </a:lnTo>
                <a:lnTo>
                  <a:pt x="133980" y="55810"/>
                </a:lnTo>
                <a:lnTo>
                  <a:pt x="133980" y="66783"/>
                </a:lnTo>
                <a:lnTo>
                  <a:pt x="135710" y="71064"/>
                </a:lnTo>
                <a:lnTo>
                  <a:pt x="142712" y="77354"/>
                </a:lnTo>
                <a:lnTo>
                  <a:pt x="147411" y="78908"/>
                </a:lnTo>
                <a:lnTo>
                  <a:pt x="156933" y="78908"/>
                </a:lnTo>
                <a:lnTo>
                  <a:pt x="160078" y="78304"/>
                </a:lnTo>
                <a:lnTo>
                  <a:pt x="165464" y="75964"/>
                </a:lnTo>
                <a:lnTo>
                  <a:pt x="167824" y="74126"/>
                </a:lnTo>
                <a:lnTo>
                  <a:pt x="168343" y="73501"/>
                </a:lnTo>
                <a:lnTo>
                  <a:pt x="153102" y="73501"/>
                </a:lnTo>
                <a:lnTo>
                  <a:pt x="149993" y="72432"/>
                </a:lnTo>
                <a:lnTo>
                  <a:pt x="147695" y="70274"/>
                </a:lnTo>
                <a:lnTo>
                  <a:pt x="145433" y="68074"/>
                </a:lnTo>
                <a:lnTo>
                  <a:pt x="144308" y="65110"/>
                </a:lnTo>
                <a:lnTo>
                  <a:pt x="144308" y="57266"/>
                </a:lnTo>
                <a:lnTo>
                  <a:pt x="145433" y="54220"/>
                </a:lnTo>
                <a:lnTo>
                  <a:pt x="147695" y="52283"/>
                </a:lnTo>
                <a:lnTo>
                  <a:pt x="149952" y="50305"/>
                </a:lnTo>
                <a:lnTo>
                  <a:pt x="153360" y="49298"/>
                </a:lnTo>
                <a:lnTo>
                  <a:pt x="179163" y="49298"/>
                </a:lnTo>
                <a:lnTo>
                  <a:pt x="179163" y="36931"/>
                </a:lnTo>
                <a:lnTo>
                  <a:pt x="177227" y="31587"/>
                </a:lnTo>
                <a:lnTo>
                  <a:pt x="172767" y="27352"/>
                </a:lnTo>
                <a:close/>
              </a:path>
              <a:path w="381000" h="99059">
                <a:moveTo>
                  <a:pt x="179163" y="71648"/>
                </a:moveTo>
                <a:lnTo>
                  <a:pt x="169884" y="71648"/>
                </a:lnTo>
                <a:lnTo>
                  <a:pt x="169884" y="77457"/>
                </a:lnTo>
                <a:lnTo>
                  <a:pt x="187472" y="77457"/>
                </a:lnTo>
                <a:lnTo>
                  <a:pt x="187472" y="72133"/>
                </a:lnTo>
                <a:lnTo>
                  <a:pt x="179163" y="72133"/>
                </a:lnTo>
                <a:lnTo>
                  <a:pt x="179163" y="71648"/>
                </a:lnTo>
                <a:close/>
              </a:path>
              <a:path w="381000" h="99059">
                <a:moveTo>
                  <a:pt x="179163" y="49298"/>
                </a:moveTo>
                <a:lnTo>
                  <a:pt x="169884" y="49298"/>
                </a:lnTo>
                <a:lnTo>
                  <a:pt x="169884" y="64423"/>
                </a:lnTo>
                <a:lnTo>
                  <a:pt x="168691" y="67532"/>
                </a:lnTo>
                <a:lnTo>
                  <a:pt x="166331" y="69954"/>
                </a:lnTo>
                <a:lnTo>
                  <a:pt x="163951" y="72334"/>
                </a:lnTo>
                <a:lnTo>
                  <a:pt x="160847" y="73501"/>
                </a:lnTo>
                <a:lnTo>
                  <a:pt x="168343" y="73501"/>
                </a:lnTo>
                <a:lnTo>
                  <a:pt x="169884" y="71648"/>
                </a:lnTo>
                <a:lnTo>
                  <a:pt x="179163" y="71648"/>
                </a:lnTo>
                <a:lnTo>
                  <a:pt x="179163" y="49298"/>
                </a:lnTo>
                <a:close/>
              </a:path>
              <a:path w="381000" h="99059">
                <a:moveTo>
                  <a:pt x="163832" y="22349"/>
                </a:moveTo>
                <a:lnTo>
                  <a:pt x="153504" y="22349"/>
                </a:lnTo>
                <a:lnTo>
                  <a:pt x="150520" y="22710"/>
                </a:lnTo>
                <a:lnTo>
                  <a:pt x="144426" y="24104"/>
                </a:lnTo>
                <a:lnTo>
                  <a:pt x="141318" y="25152"/>
                </a:lnTo>
                <a:lnTo>
                  <a:pt x="138090" y="26542"/>
                </a:lnTo>
                <a:lnTo>
                  <a:pt x="138090" y="37355"/>
                </a:lnTo>
                <a:lnTo>
                  <a:pt x="142851" y="37355"/>
                </a:lnTo>
                <a:lnTo>
                  <a:pt x="143378" y="34086"/>
                </a:lnTo>
                <a:lnTo>
                  <a:pt x="144747" y="31607"/>
                </a:lnTo>
                <a:lnTo>
                  <a:pt x="146967" y="29934"/>
                </a:lnTo>
                <a:lnTo>
                  <a:pt x="149167" y="28220"/>
                </a:lnTo>
                <a:lnTo>
                  <a:pt x="152089" y="27352"/>
                </a:lnTo>
                <a:lnTo>
                  <a:pt x="172767" y="27352"/>
                </a:lnTo>
                <a:lnTo>
                  <a:pt x="169481" y="24202"/>
                </a:lnTo>
                <a:lnTo>
                  <a:pt x="163832" y="22349"/>
                </a:lnTo>
                <a:close/>
              </a:path>
              <a:path w="381000" h="99059">
                <a:moveTo>
                  <a:pt x="241737" y="51715"/>
                </a:moveTo>
                <a:lnTo>
                  <a:pt x="225958" y="51715"/>
                </a:lnTo>
                <a:lnTo>
                  <a:pt x="228984" y="52665"/>
                </a:lnTo>
                <a:lnTo>
                  <a:pt x="231080" y="54540"/>
                </a:lnTo>
                <a:lnTo>
                  <a:pt x="233218" y="56378"/>
                </a:lnTo>
                <a:lnTo>
                  <a:pt x="234308" y="58815"/>
                </a:lnTo>
                <a:lnTo>
                  <a:pt x="234308" y="64950"/>
                </a:lnTo>
                <a:lnTo>
                  <a:pt x="233218" y="67429"/>
                </a:lnTo>
                <a:lnTo>
                  <a:pt x="231080" y="69308"/>
                </a:lnTo>
                <a:lnTo>
                  <a:pt x="228984" y="71203"/>
                </a:lnTo>
                <a:lnTo>
                  <a:pt x="225958" y="72133"/>
                </a:lnTo>
                <a:lnTo>
                  <a:pt x="194046" y="72133"/>
                </a:lnTo>
                <a:lnTo>
                  <a:pt x="194046" y="77457"/>
                </a:lnTo>
                <a:lnTo>
                  <a:pt x="229511" y="77457"/>
                </a:lnTo>
                <a:lnTo>
                  <a:pt x="235134" y="76207"/>
                </a:lnTo>
                <a:lnTo>
                  <a:pt x="242338" y="71141"/>
                </a:lnTo>
                <a:lnTo>
                  <a:pt x="244150" y="67207"/>
                </a:lnTo>
                <a:lnTo>
                  <a:pt x="244150" y="53936"/>
                </a:lnTo>
                <a:lnTo>
                  <a:pt x="241737" y="51715"/>
                </a:lnTo>
                <a:close/>
              </a:path>
              <a:path w="381000" h="99059">
                <a:moveTo>
                  <a:pt x="211716" y="29206"/>
                </a:moveTo>
                <a:lnTo>
                  <a:pt x="202437" y="29206"/>
                </a:lnTo>
                <a:lnTo>
                  <a:pt x="202437" y="72133"/>
                </a:lnTo>
                <a:lnTo>
                  <a:pt x="211716" y="72133"/>
                </a:lnTo>
                <a:lnTo>
                  <a:pt x="211716" y="51715"/>
                </a:lnTo>
                <a:lnTo>
                  <a:pt x="241737" y="51715"/>
                </a:lnTo>
                <a:lnTo>
                  <a:pt x="239172" y="49355"/>
                </a:lnTo>
                <a:lnTo>
                  <a:pt x="229227" y="48168"/>
                </a:lnTo>
                <a:lnTo>
                  <a:pt x="233141" y="47744"/>
                </a:lnTo>
                <a:lnTo>
                  <a:pt x="236125" y="46593"/>
                </a:lnTo>
                <a:lnTo>
                  <a:pt x="237747" y="45100"/>
                </a:lnTo>
                <a:lnTo>
                  <a:pt x="211716" y="45100"/>
                </a:lnTo>
                <a:lnTo>
                  <a:pt x="211716" y="29206"/>
                </a:lnTo>
                <a:close/>
              </a:path>
              <a:path w="381000" h="99059">
                <a:moveTo>
                  <a:pt x="235397" y="23882"/>
                </a:moveTo>
                <a:lnTo>
                  <a:pt x="194046" y="23882"/>
                </a:lnTo>
                <a:lnTo>
                  <a:pt x="194046" y="29206"/>
                </a:lnTo>
                <a:lnTo>
                  <a:pt x="223758" y="29206"/>
                </a:lnTo>
                <a:lnTo>
                  <a:pt x="226485" y="29970"/>
                </a:lnTo>
                <a:lnTo>
                  <a:pt x="230394" y="32981"/>
                </a:lnTo>
                <a:lnTo>
                  <a:pt x="231406" y="34897"/>
                </a:lnTo>
                <a:lnTo>
                  <a:pt x="231406" y="39451"/>
                </a:lnTo>
                <a:lnTo>
                  <a:pt x="230435" y="41351"/>
                </a:lnTo>
                <a:lnTo>
                  <a:pt x="228499" y="42844"/>
                </a:lnTo>
                <a:lnTo>
                  <a:pt x="226562" y="44357"/>
                </a:lnTo>
                <a:lnTo>
                  <a:pt x="223820" y="45100"/>
                </a:lnTo>
                <a:lnTo>
                  <a:pt x="237747" y="45100"/>
                </a:lnTo>
                <a:lnTo>
                  <a:pt x="240220" y="42823"/>
                </a:lnTo>
                <a:lnTo>
                  <a:pt x="241248" y="40298"/>
                </a:lnTo>
                <a:lnTo>
                  <a:pt x="241248" y="28297"/>
                </a:lnTo>
                <a:lnTo>
                  <a:pt x="235397" y="23882"/>
                </a:lnTo>
                <a:close/>
              </a:path>
              <a:path w="381000" h="99059">
                <a:moveTo>
                  <a:pt x="277958" y="72133"/>
                </a:moveTo>
                <a:lnTo>
                  <a:pt x="251978" y="72133"/>
                </a:lnTo>
                <a:lnTo>
                  <a:pt x="251978" y="77457"/>
                </a:lnTo>
                <a:lnTo>
                  <a:pt x="277958" y="77457"/>
                </a:lnTo>
                <a:lnTo>
                  <a:pt x="277958" y="72133"/>
                </a:lnTo>
                <a:close/>
              </a:path>
              <a:path w="381000" h="99059">
                <a:moveTo>
                  <a:pt x="311848" y="72133"/>
                </a:moveTo>
                <a:lnTo>
                  <a:pt x="285786" y="72133"/>
                </a:lnTo>
                <a:lnTo>
                  <a:pt x="285786" y="77457"/>
                </a:lnTo>
                <a:lnTo>
                  <a:pt x="311848" y="77457"/>
                </a:lnTo>
                <a:lnTo>
                  <a:pt x="311848" y="72133"/>
                </a:lnTo>
                <a:close/>
              </a:path>
              <a:path w="381000" h="99059">
                <a:moveTo>
                  <a:pt x="269649" y="29206"/>
                </a:moveTo>
                <a:lnTo>
                  <a:pt x="260370" y="29206"/>
                </a:lnTo>
                <a:lnTo>
                  <a:pt x="260370" y="72133"/>
                </a:lnTo>
                <a:lnTo>
                  <a:pt x="269649" y="72133"/>
                </a:lnTo>
                <a:lnTo>
                  <a:pt x="269649" y="68095"/>
                </a:lnTo>
                <a:lnTo>
                  <a:pt x="277342" y="59946"/>
                </a:lnTo>
                <a:lnTo>
                  <a:pt x="269649" y="59946"/>
                </a:lnTo>
                <a:lnTo>
                  <a:pt x="269649" y="29206"/>
                </a:lnTo>
                <a:close/>
              </a:path>
              <a:path w="381000" h="99059">
                <a:moveTo>
                  <a:pt x="303457" y="42116"/>
                </a:moveTo>
                <a:lnTo>
                  <a:pt x="294177" y="42116"/>
                </a:lnTo>
                <a:lnTo>
                  <a:pt x="294177" y="72133"/>
                </a:lnTo>
                <a:lnTo>
                  <a:pt x="303457" y="72133"/>
                </a:lnTo>
                <a:lnTo>
                  <a:pt x="303457" y="42116"/>
                </a:lnTo>
                <a:close/>
              </a:path>
              <a:path w="381000" h="99059">
                <a:moveTo>
                  <a:pt x="303457" y="29206"/>
                </a:moveTo>
                <a:lnTo>
                  <a:pt x="294177" y="29206"/>
                </a:lnTo>
                <a:lnTo>
                  <a:pt x="294177" y="33967"/>
                </a:lnTo>
                <a:lnTo>
                  <a:pt x="269649" y="59946"/>
                </a:lnTo>
                <a:lnTo>
                  <a:pt x="277342" y="59946"/>
                </a:lnTo>
                <a:lnTo>
                  <a:pt x="294177" y="42116"/>
                </a:lnTo>
                <a:lnTo>
                  <a:pt x="303457" y="42116"/>
                </a:lnTo>
                <a:lnTo>
                  <a:pt x="303457" y="29206"/>
                </a:lnTo>
                <a:close/>
              </a:path>
              <a:path w="381000" h="99059">
                <a:moveTo>
                  <a:pt x="277958" y="23882"/>
                </a:moveTo>
                <a:lnTo>
                  <a:pt x="251978" y="23882"/>
                </a:lnTo>
                <a:lnTo>
                  <a:pt x="251978" y="29206"/>
                </a:lnTo>
                <a:lnTo>
                  <a:pt x="277958" y="29206"/>
                </a:lnTo>
                <a:lnTo>
                  <a:pt x="277958" y="23882"/>
                </a:lnTo>
                <a:close/>
              </a:path>
              <a:path w="381000" h="99059">
                <a:moveTo>
                  <a:pt x="311848" y="23882"/>
                </a:moveTo>
                <a:lnTo>
                  <a:pt x="285786" y="23882"/>
                </a:lnTo>
                <a:lnTo>
                  <a:pt x="285786" y="29206"/>
                </a:lnTo>
                <a:lnTo>
                  <a:pt x="311848" y="29206"/>
                </a:lnTo>
                <a:lnTo>
                  <a:pt x="311848" y="23882"/>
                </a:lnTo>
                <a:close/>
              </a:path>
              <a:path w="381000" h="99059">
                <a:moveTo>
                  <a:pt x="342872" y="0"/>
                </a:moveTo>
                <a:lnTo>
                  <a:pt x="340548" y="0"/>
                </a:lnTo>
                <a:lnTo>
                  <a:pt x="339562" y="402"/>
                </a:lnTo>
                <a:lnTo>
                  <a:pt x="337951" y="2013"/>
                </a:lnTo>
                <a:lnTo>
                  <a:pt x="337543" y="2881"/>
                </a:lnTo>
                <a:lnTo>
                  <a:pt x="337543" y="4719"/>
                </a:lnTo>
                <a:lnTo>
                  <a:pt x="337966" y="6532"/>
                </a:lnTo>
                <a:lnTo>
                  <a:pt x="338834" y="9279"/>
                </a:lnTo>
                <a:lnTo>
                  <a:pt x="339743" y="12021"/>
                </a:lnTo>
                <a:lnTo>
                  <a:pt x="344586" y="13394"/>
                </a:lnTo>
                <a:lnTo>
                  <a:pt x="362112" y="13394"/>
                </a:lnTo>
                <a:lnTo>
                  <a:pt x="366935" y="12021"/>
                </a:lnTo>
                <a:lnTo>
                  <a:pt x="367911" y="8954"/>
                </a:lnTo>
                <a:lnTo>
                  <a:pt x="349203" y="8954"/>
                </a:lnTo>
                <a:lnTo>
                  <a:pt x="346280" y="8391"/>
                </a:lnTo>
                <a:lnTo>
                  <a:pt x="344566" y="7260"/>
                </a:lnTo>
                <a:lnTo>
                  <a:pt x="345413" y="6454"/>
                </a:lnTo>
                <a:lnTo>
                  <a:pt x="345857" y="5463"/>
                </a:lnTo>
                <a:lnTo>
                  <a:pt x="345857" y="3046"/>
                </a:lnTo>
                <a:lnTo>
                  <a:pt x="345454" y="2013"/>
                </a:lnTo>
                <a:lnTo>
                  <a:pt x="343838" y="402"/>
                </a:lnTo>
                <a:lnTo>
                  <a:pt x="342872" y="0"/>
                </a:lnTo>
                <a:close/>
              </a:path>
              <a:path w="381000" h="99059">
                <a:moveTo>
                  <a:pt x="366145" y="0"/>
                </a:moveTo>
                <a:lnTo>
                  <a:pt x="363847" y="0"/>
                </a:lnTo>
                <a:lnTo>
                  <a:pt x="362882" y="402"/>
                </a:lnTo>
                <a:lnTo>
                  <a:pt x="361266" y="2013"/>
                </a:lnTo>
                <a:lnTo>
                  <a:pt x="360863" y="3046"/>
                </a:lnTo>
                <a:lnTo>
                  <a:pt x="360863" y="5463"/>
                </a:lnTo>
                <a:lnTo>
                  <a:pt x="361286" y="6454"/>
                </a:lnTo>
                <a:lnTo>
                  <a:pt x="362154" y="7260"/>
                </a:lnTo>
                <a:lnTo>
                  <a:pt x="360481" y="8391"/>
                </a:lnTo>
                <a:lnTo>
                  <a:pt x="357553" y="8954"/>
                </a:lnTo>
                <a:lnTo>
                  <a:pt x="367911" y="8954"/>
                </a:lnTo>
                <a:lnTo>
                  <a:pt x="368712" y="6532"/>
                </a:lnTo>
                <a:lnTo>
                  <a:pt x="369171" y="4719"/>
                </a:lnTo>
                <a:lnTo>
                  <a:pt x="369171" y="2881"/>
                </a:lnTo>
                <a:lnTo>
                  <a:pt x="368769" y="2013"/>
                </a:lnTo>
                <a:lnTo>
                  <a:pt x="367157" y="402"/>
                </a:lnTo>
                <a:lnTo>
                  <a:pt x="366145" y="0"/>
                </a:lnTo>
                <a:close/>
              </a:path>
              <a:path w="381000" h="99059">
                <a:moveTo>
                  <a:pt x="346745" y="72133"/>
                </a:moveTo>
                <a:lnTo>
                  <a:pt x="320761" y="72133"/>
                </a:lnTo>
                <a:lnTo>
                  <a:pt x="320761" y="77457"/>
                </a:lnTo>
                <a:lnTo>
                  <a:pt x="346745" y="77457"/>
                </a:lnTo>
                <a:lnTo>
                  <a:pt x="346745" y="72133"/>
                </a:lnTo>
                <a:close/>
              </a:path>
              <a:path w="381000" h="99059">
                <a:moveTo>
                  <a:pt x="380630" y="72133"/>
                </a:moveTo>
                <a:lnTo>
                  <a:pt x="354568" y="72133"/>
                </a:lnTo>
                <a:lnTo>
                  <a:pt x="354568" y="77457"/>
                </a:lnTo>
                <a:lnTo>
                  <a:pt x="380630" y="77457"/>
                </a:lnTo>
                <a:lnTo>
                  <a:pt x="380630" y="72133"/>
                </a:lnTo>
                <a:close/>
              </a:path>
              <a:path w="381000" h="99059">
                <a:moveTo>
                  <a:pt x="338431" y="29206"/>
                </a:moveTo>
                <a:lnTo>
                  <a:pt x="329152" y="29206"/>
                </a:lnTo>
                <a:lnTo>
                  <a:pt x="329152" y="72133"/>
                </a:lnTo>
                <a:lnTo>
                  <a:pt x="338431" y="72133"/>
                </a:lnTo>
                <a:lnTo>
                  <a:pt x="338431" y="68095"/>
                </a:lnTo>
                <a:lnTo>
                  <a:pt x="346124" y="59946"/>
                </a:lnTo>
                <a:lnTo>
                  <a:pt x="338431" y="59946"/>
                </a:lnTo>
                <a:lnTo>
                  <a:pt x="338431" y="29206"/>
                </a:lnTo>
                <a:close/>
              </a:path>
              <a:path w="381000" h="99059">
                <a:moveTo>
                  <a:pt x="372239" y="42116"/>
                </a:moveTo>
                <a:lnTo>
                  <a:pt x="362959" y="42116"/>
                </a:lnTo>
                <a:lnTo>
                  <a:pt x="362959" y="72133"/>
                </a:lnTo>
                <a:lnTo>
                  <a:pt x="372239" y="72133"/>
                </a:lnTo>
                <a:lnTo>
                  <a:pt x="372239" y="42116"/>
                </a:lnTo>
                <a:close/>
              </a:path>
              <a:path w="381000" h="99059">
                <a:moveTo>
                  <a:pt x="372239" y="29206"/>
                </a:moveTo>
                <a:lnTo>
                  <a:pt x="362959" y="29206"/>
                </a:lnTo>
                <a:lnTo>
                  <a:pt x="362959" y="33967"/>
                </a:lnTo>
                <a:lnTo>
                  <a:pt x="338431" y="59946"/>
                </a:lnTo>
                <a:lnTo>
                  <a:pt x="346124" y="59946"/>
                </a:lnTo>
                <a:lnTo>
                  <a:pt x="362959" y="42116"/>
                </a:lnTo>
                <a:lnTo>
                  <a:pt x="372239" y="42116"/>
                </a:lnTo>
                <a:lnTo>
                  <a:pt x="372239" y="29206"/>
                </a:lnTo>
                <a:close/>
              </a:path>
              <a:path w="381000" h="99059">
                <a:moveTo>
                  <a:pt x="346745" y="23882"/>
                </a:moveTo>
                <a:lnTo>
                  <a:pt x="320761" y="23882"/>
                </a:lnTo>
                <a:lnTo>
                  <a:pt x="320761" y="29206"/>
                </a:lnTo>
                <a:lnTo>
                  <a:pt x="346745" y="29206"/>
                </a:lnTo>
                <a:lnTo>
                  <a:pt x="346745" y="23882"/>
                </a:lnTo>
                <a:close/>
              </a:path>
              <a:path w="381000" h="99059">
                <a:moveTo>
                  <a:pt x="380630" y="23882"/>
                </a:moveTo>
                <a:lnTo>
                  <a:pt x="354568" y="23882"/>
                </a:lnTo>
                <a:lnTo>
                  <a:pt x="354568" y="29206"/>
                </a:lnTo>
                <a:lnTo>
                  <a:pt x="380630" y="29206"/>
                </a:lnTo>
                <a:lnTo>
                  <a:pt x="380630" y="23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744753" y="2386425"/>
            <a:ext cx="634302" cy="205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67297" y="2743339"/>
            <a:ext cx="428561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5">
                <a:latin typeface="Times New Roman"/>
                <a:cs typeface="Times New Roman"/>
              </a:rPr>
              <a:t>Анализ </a:t>
            </a:r>
            <a:r>
              <a:rPr dirty="0" sz="600" spc="50">
                <a:latin typeface="Times New Roman"/>
                <a:cs typeface="Times New Roman"/>
              </a:rPr>
              <a:t>главных </a:t>
            </a:r>
            <a:r>
              <a:rPr dirty="0" sz="600" spc="45">
                <a:latin typeface="Times New Roman"/>
                <a:cs typeface="Times New Roman"/>
              </a:rPr>
              <a:t>компонент </a:t>
            </a:r>
            <a:r>
              <a:rPr dirty="0" sz="600" spc="55">
                <a:latin typeface="Times New Roman"/>
                <a:cs typeface="Times New Roman"/>
              </a:rPr>
              <a:t>массовых долей </a:t>
            </a:r>
            <a:r>
              <a:rPr dirty="0" sz="600" spc="65">
                <a:latin typeface="Times New Roman"/>
                <a:cs typeface="Times New Roman"/>
              </a:rPr>
              <a:t>фракций </a:t>
            </a:r>
            <a:r>
              <a:rPr dirty="0" sz="600" spc="50">
                <a:latin typeface="Times New Roman"/>
                <a:cs typeface="Times New Roman"/>
              </a:rPr>
              <a:t>грунта </a:t>
            </a:r>
            <a:r>
              <a:rPr dirty="0" sz="600" spc="45">
                <a:latin typeface="Times New Roman"/>
                <a:cs typeface="Times New Roman"/>
              </a:rPr>
              <a:t>с </a:t>
            </a:r>
            <a:r>
              <a:rPr dirty="0" sz="600" spc="65">
                <a:latin typeface="Times New Roman"/>
                <a:cs typeface="Times New Roman"/>
              </a:rPr>
              <a:t>различным </a:t>
            </a:r>
            <a:r>
              <a:rPr dirty="0" sz="600" spc="60">
                <a:latin typeface="Times New Roman"/>
                <a:cs typeface="Times New Roman"/>
              </a:rPr>
              <a:t>диаметром </a:t>
            </a:r>
            <a:r>
              <a:rPr dirty="0" sz="600" spc="130">
                <a:latin typeface="Times New Roman"/>
                <a:cs typeface="Times New Roman"/>
              </a:rPr>
              <a:t> </a:t>
            </a:r>
            <a:r>
              <a:rPr dirty="0" sz="600" spc="60">
                <a:latin typeface="Times New Roman"/>
                <a:cs typeface="Times New Roman"/>
              </a:rPr>
              <a:t>частиц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" spc="55">
                <a:latin typeface="Times New Roman"/>
                <a:cs typeface="Times New Roman"/>
              </a:rPr>
              <a:t>Цветовые обозначения </a:t>
            </a:r>
            <a:r>
              <a:rPr dirty="0" sz="600" spc="50">
                <a:latin typeface="Times New Roman"/>
                <a:cs typeface="Times New Roman"/>
              </a:rPr>
              <a:t>районов: </a:t>
            </a:r>
            <a:r>
              <a:rPr dirty="0" sz="600" spc="55">
                <a:latin typeface="Times New Roman"/>
                <a:cs typeface="Times New Roman"/>
              </a:rPr>
              <a:t>Красный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Керетский </a:t>
            </a:r>
            <a:r>
              <a:rPr dirty="0" sz="600" spc="40">
                <a:latin typeface="Times New Roman"/>
                <a:cs typeface="Times New Roman"/>
              </a:rPr>
              <a:t>архипелаг, синий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Северный </a:t>
            </a:r>
            <a:r>
              <a:rPr dirty="0" sz="600" spc="40">
                <a:latin typeface="Times New Roman"/>
                <a:cs typeface="Times New Roman"/>
              </a:rPr>
              <a:t>архипелаг, </a:t>
            </a:r>
            <a:r>
              <a:rPr dirty="0" sz="600" spc="50">
                <a:latin typeface="Times New Roman"/>
                <a:cs typeface="Times New Roman"/>
              </a:rPr>
              <a:t>зеленый   </a:t>
            </a:r>
            <a:r>
              <a:rPr dirty="0" sz="600" spc="-35">
                <a:latin typeface="Times New Roman"/>
                <a:cs typeface="Times New Roman"/>
              </a:rPr>
              <a:t>—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67297" y="3087484"/>
            <a:ext cx="334899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latin typeface="Times New Roman"/>
                <a:cs typeface="Times New Roman"/>
              </a:rPr>
              <a:t>Лувеньгские шхеры, </a:t>
            </a:r>
            <a:r>
              <a:rPr dirty="0" sz="600" spc="45">
                <a:latin typeface="Times New Roman"/>
                <a:cs typeface="Times New Roman"/>
              </a:rPr>
              <a:t>голубой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Кольский </a:t>
            </a:r>
            <a:r>
              <a:rPr dirty="0" sz="600" spc="55">
                <a:latin typeface="Times New Roman"/>
                <a:cs typeface="Times New Roman"/>
              </a:rPr>
              <a:t>залив, </a:t>
            </a:r>
            <a:r>
              <a:rPr dirty="0" sz="600" spc="60">
                <a:latin typeface="Times New Roman"/>
                <a:cs typeface="Times New Roman"/>
              </a:rPr>
              <a:t>фиолетовый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Восточный </a:t>
            </a:r>
            <a:r>
              <a:rPr dirty="0" sz="600" spc="10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Мурман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177535" y="3024327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5"/>
              <a:t>Совокупное таксономическое </a:t>
            </a:r>
            <a:r>
              <a:rPr dirty="0" spc="-40"/>
              <a:t>разнообразие  </a:t>
            </a:r>
            <a:r>
              <a:rPr dirty="0" spc="-15"/>
              <a:t>в </a:t>
            </a:r>
            <a:r>
              <a:rPr dirty="0" spc="90"/>
              <a:t> </a:t>
            </a:r>
            <a:r>
              <a:rPr dirty="0" spc="-15"/>
              <a:t>сообщестах</a:t>
            </a:r>
          </a:p>
        </p:txBody>
      </p:sp>
      <p:sp>
        <p:nvSpPr>
          <p:cNvPr id="4" name="object 4"/>
          <p:cNvSpPr/>
          <p:nvPr/>
        </p:nvSpPr>
        <p:spPr>
          <a:xfrm>
            <a:off x="215144" y="382066"/>
            <a:ext cx="4638174" cy="2528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77535" y="3024339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11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5"/>
              <a:t>Обилие 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 </a:t>
            </a:r>
            <a:r>
              <a:rPr dirty="0" spc="-15"/>
              <a:t>в </a:t>
            </a:r>
            <a:r>
              <a:rPr dirty="0" spc="-10"/>
              <a:t>Белом</a:t>
            </a:r>
            <a:r>
              <a:rPr dirty="0" spc="105"/>
              <a:t> </a:t>
            </a:r>
            <a:r>
              <a:rPr dirty="0" spc="-55"/>
              <a:t>море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5721" y="350989"/>
            <a:ext cx="11220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25">
                <a:latin typeface="Arial"/>
                <a:cs typeface="Arial"/>
              </a:rPr>
              <a:t>Плотность</a:t>
            </a:r>
            <a:r>
              <a:rPr dirty="0" sz="900">
                <a:latin typeface="Arial"/>
                <a:cs typeface="Arial"/>
              </a:rPr>
              <a:t> </a:t>
            </a:r>
            <a:r>
              <a:rPr dirty="0" sz="900" spc="-45">
                <a:latin typeface="Arial"/>
                <a:cs typeface="Arial"/>
              </a:rPr>
              <a:t>поселения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470" y="2075104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704" y="10451"/>
                </a:lnTo>
                <a:lnTo>
                  <a:pt x="142704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6850" y="2097893"/>
            <a:ext cx="0" cy="22860"/>
          </a:xfrm>
          <a:custGeom>
            <a:avLst/>
            <a:gdLst/>
            <a:ahLst/>
            <a:cxnLst/>
            <a:rect l="l" t="t" r="r" b="b"/>
            <a:pathLst>
              <a:path w="0" h="22860">
                <a:moveTo>
                  <a:pt x="0" y="22370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6850" y="1934936"/>
            <a:ext cx="0" cy="54610"/>
          </a:xfrm>
          <a:custGeom>
            <a:avLst/>
            <a:gdLst/>
            <a:ahLst/>
            <a:cxnLst/>
            <a:rect l="l" t="t" r="r" b="b"/>
            <a:pathLst>
              <a:path w="0" h="54610">
                <a:moveTo>
                  <a:pt x="0" y="0"/>
                </a:moveTo>
                <a:lnTo>
                  <a:pt x="0" y="54304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1139" y="2120263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 h="0">
                <a:moveTo>
                  <a:pt x="0" y="0"/>
                </a:moveTo>
                <a:lnTo>
                  <a:pt x="71366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1139" y="1934936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 h="0">
                <a:moveTo>
                  <a:pt x="0" y="0"/>
                </a:moveTo>
                <a:lnTo>
                  <a:pt x="71366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5470" y="1989241"/>
            <a:ext cx="142875" cy="109220"/>
          </a:xfrm>
          <a:custGeom>
            <a:avLst/>
            <a:gdLst/>
            <a:ahLst/>
            <a:cxnLst/>
            <a:rect l="l" t="t" r="r" b="b"/>
            <a:pathLst>
              <a:path w="142875" h="109219">
                <a:moveTo>
                  <a:pt x="0" y="0"/>
                </a:moveTo>
                <a:lnTo>
                  <a:pt x="142709" y="0"/>
                </a:lnTo>
                <a:lnTo>
                  <a:pt x="142709" y="108651"/>
                </a:lnTo>
                <a:lnTo>
                  <a:pt x="0" y="108651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3848" y="1988790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690" y="10451"/>
                </a:lnTo>
                <a:lnTo>
                  <a:pt x="142690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5196" y="2006845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55921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5196" y="1928530"/>
            <a:ext cx="0" cy="39370"/>
          </a:xfrm>
          <a:custGeom>
            <a:avLst/>
            <a:gdLst/>
            <a:ahLst/>
            <a:cxnLst/>
            <a:rect l="l" t="t" r="r" b="b"/>
            <a:pathLst>
              <a:path w="0" h="39369">
                <a:moveTo>
                  <a:pt x="0" y="0"/>
                </a:moveTo>
                <a:lnTo>
                  <a:pt x="0" y="39157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9522" y="2062767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9522" y="1928530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3848" y="1967688"/>
            <a:ext cx="142875" cy="39370"/>
          </a:xfrm>
          <a:custGeom>
            <a:avLst/>
            <a:gdLst/>
            <a:ahLst/>
            <a:cxnLst/>
            <a:rect l="l" t="t" r="r" b="b"/>
            <a:pathLst>
              <a:path w="142875" h="39369">
                <a:moveTo>
                  <a:pt x="0" y="0"/>
                </a:moveTo>
                <a:lnTo>
                  <a:pt x="142709" y="0"/>
                </a:lnTo>
                <a:lnTo>
                  <a:pt x="142709" y="39157"/>
                </a:lnTo>
                <a:lnTo>
                  <a:pt x="0" y="39157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2673" y="181213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06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53" y="25111"/>
                </a:lnTo>
                <a:lnTo>
                  <a:pt x="25111" y="19448"/>
                </a:lnTo>
                <a:lnTo>
                  <a:pt x="25111" y="12555"/>
                </a:lnTo>
                <a:lnTo>
                  <a:pt x="25111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2673" y="178497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53" y="25111"/>
                </a:lnTo>
                <a:lnTo>
                  <a:pt x="25111" y="19448"/>
                </a:lnTo>
                <a:lnTo>
                  <a:pt x="25111" y="12574"/>
                </a:lnTo>
                <a:lnTo>
                  <a:pt x="25111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2673" y="187763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87" y="25111"/>
                </a:lnTo>
                <a:lnTo>
                  <a:pt x="12555" y="25111"/>
                </a:lnTo>
                <a:lnTo>
                  <a:pt x="19453" y="25111"/>
                </a:lnTo>
                <a:lnTo>
                  <a:pt x="25111" y="19453"/>
                </a:lnTo>
                <a:lnTo>
                  <a:pt x="25111" y="12555"/>
                </a:lnTo>
                <a:lnTo>
                  <a:pt x="25111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2213" y="1892931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704" y="10451"/>
                </a:lnTo>
                <a:lnTo>
                  <a:pt x="142704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3556" y="2008420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89472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3556" y="1596174"/>
            <a:ext cx="0" cy="194945"/>
          </a:xfrm>
          <a:custGeom>
            <a:avLst/>
            <a:gdLst/>
            <a:ahLst/>
            <a:cxnLst/>
            <a:rect l="l" t="t" r="r" b="b"/>
            <a:pathLst>
              <a:path w="0" h="194944">
                <a:moveTo>
                  <a:pt x="0" y="0"/>
                </a:moveTo>
                <a:lnTo>
                  <a:pt x="0" y="194947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97882" y="2097893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7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7882" y="1596174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7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2213" y="1791121"/>
            <a:ext cx="142875" cy="217804"/>
          </a:xfrm>
          <a:custGeom>
            <a:avLst/>
            <a:gdLst/>
            <a:ahLst/>
            <a:cxnLst/>
            <a:rect l="l" t="t" r="r" b="b"/>
            <a:pathLst>
              <a:path w="142875" h="217805">
                <a:moveTo>
                  <a:pt x="0" y="0"/>
                </a:moveTo>
                <a:lnTo>
                  <a:pt x="142709" y="0"/>
                </a:lnTo>
                <a:lnTo>
                  <a:pt x="142709" y="217298"/>
                </a:lnTo>
                <a:lnTo>
                  <a:pt x="0" y="217298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21056" y="1359896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57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87" y="25111"/>
                </a:lnTo>
                <a:lnTo>
                  <a:pt x="12555" y="25111"/>
                </a:lnTo>
                <a:lnTo>
                  <a:pt x="19467" y="25111"/>
                </a:lnTo>
                <a:lnTo>
                  <a:pt x="25111" y="19453"/>
                </a:lnTo>
                <a:lnTo>
                  <a:pt x="25111" y="12555"/>
                </a:lnTo>
                <a:lnTo>
                  <a:pt x="25111" y="5662"/>
                </a:lnTo>
                <a:lnTo>
                  <a:pt x="19467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40591" y="2081510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690" y="10451"/>
                </a:lnTo>
                <a:lnTo>
                  <a:pt x="142690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11934" y="2107489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25547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11934" y="1963693"/>
            <a:ext cx="0" cy="85090"/>
          </a:xfrm>
          <a:custGeom>
            <a:avLst/>
            <a:gdLst/>
            <a:ahLst/>
            <a:cxnLst/>
            <a:rect l="l" t="t" r="r" b="b"/>
            <a:pathLst>
              <a:path w="0" h="85089">
                <a:moveTo>
                  <a:pt x="0" y="0"/>
                </a:moveTo>
                <a:lnTo>
                  <a:pt x="0" y="84683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76265" y="2133037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76265" y="1963693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0591" y="2048377"/>
            <a:ext cx="142875" cy="59690"/>
          </a:xfrm>
          <a:custGeom>
            <a:avLst/>
            <a:gdLst/>
            <a:ahLst/>
            <a:cxnLst/>
            <a:rect l="l" t="t" r="r" b="b"/>
            <a:pathLst>
              <a:path w="142875" h="59689">
                <a:moveTo>
                  <a:pt x="0" y="0"/>
                </a:moveTo>
                <a:lnTo>
                  <a:pt x="142690" y="0"/>
                </a:lnTo>
                <a:lnTo>
                  <a:pt x="142690" y="59117"/>
                </a:lnTo>
                <a:lnTo>
                  <a:pt x="0" y="59117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99416" y="1906397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06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53" y="25111"/>
                </a:lnTo>
                <a:lnTo>
                  <a:pt x="25111" y="19448"/>
                </a:lnTo>
                <a:lnTo>
                  <a:pt x="25111" y="12555"/>
                </a:lnTo>
                <a:lnTo>
                  <a:pt x="25111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18951" y="2022374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690" y="10451"/>
                </a:lnTo>
                <a:lnTo>
                  <a:pt x="142690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90298" y="2109087"/>
            <a:ext cx="0" cy="43180"/>
          </a:xfrm>
          <a:custGeom>
            <a:avLst/>
            <a:gdLst/>
            <a:ahLst/>
            <a:cxnLst/>
            <a:rect l="l" t="t" r="r" b="b"/>
            <a:pathLst>
              <a:path w="0" h="43180">
                <a:moveTo>
                  <a:pt x="0" y="43147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90298" y="1610527"/>
            <a:ext cx="0" cy="297815"/>
          </a:xfrm>
          <a:custGeom>
            <a:avLst/>
            <a:gdLst/>
            <a:ahLst/>
            <a:cxnLst/>
            <a:rect l="l" t="t" r="r" b="b"/>
            <a:pathLst>
              <a:path w="0" h="297814">
                <a:moveTo>
                  <a:pt x="0" y="0"/>
                </a:moveTo>
                <a:lnTo>
                  <a:pt x="0" y="297244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54643" y="2152235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24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54643" y="1610527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24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18951" y="1907772"/>
            <a:ext cx="142875" cy="201930"/>
          </a:xfrm>
          <a:custGeom>
            <a:avLst/>
            <a:gdLst/>
            <a:ahLst/>
            <a:cxnLst/>
            <a:rect l="l" t="t" r="r" b="b"/>
            <a:pathLst>
              <a:path w="142875" h="201930">
                <a:moveTo>
                  <a:pt x="0" y="0"/>
                </a:moveTo>
                <a:lnTo>
                  <a:pt x="142690" y="0"/>
                </a:lnTo>
                <a:lnTo>
                  <a:pt x="142690" y="201315"/>
                </a:lnTo>
                <a:lnTo>
                  <a:pt x="0" y="201315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77775" y="138707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77775" y="157404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77775" y="127202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77775" y="116179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77775" y="139184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77775" y="158360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5"/>
                </a:lnTo>
                <a:lnTo>
                  <a:pt x="12560" y="25115"/>
                </a:lnTo>
                <a:lnTo>
                  <a:pt x="19453" y="25115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77775" y="129120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97315" y="1906541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704" y="10451"/>
                </a:lnTo>
                <a:lnTo>
                  <a:pt x="142704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68695" y="2061150"/>
            <a:ext cx="0" cy="70485"/>
          </a:xfrm>
          <a:custGeom>
            <a:avLst/>
            <a:gdLst/>
            <a:ahLst/>
            <a:cxnLst/>
            <a:rect l="l" t="t" r="r" b="b"/>
            <a:pathLst>
              <a:path w="0" h="70485">
                <a:moveTo>
                  <a:pt x="0" y="70330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68695" y="1616933"/>
            <a:ext cx="0" cy="179070"/>
          </a:xfrm>
          <a:custGeom>
            <a:avLst/>
            <a:gdLst/>
            <a:ahLst/>
            <a:cxnLst/>
            <a:rect l="l" t="t" r="r" b="b"/>
            <a:pathLst>
              <a:path w="0" h="179069">
                <a:moveTo>
                  <a:pt x="0" y="0"/>
                </a:moveTo>
                <a:lnTo>
                  <a:pt x="0" y="178977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33003" y="2131481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7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33003" y="1616933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7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97315" y="1795910"/>
            <a:ext cx="142875" cy="265430"/>
          </a:xfrm>
          <a:custGeom>
            <a:avLst/>
            <a:gdLst/>
            <a:ahLst/>
            <a:cxnLst/>
            <a:rect l="l" t="t" r="r" b="b"/>
            <a:pathLst>
              <a:path w="142875" h="265430">
                <a:moveTo>
                  <a:pt x="0" y="0"/>
                </a:moveTo>
                <a:lnTo>
                  <a:pt x="142709" y="0"/>
                </a:lnTo>
                <a:lnTo>
                  <a:pt x="142709" y="265254"/>
                </a:lnTo>
                <a:lnTo>
                  <a:pt x="0" y="265254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56158" y="648844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87" y="25111"/>
                </a:lnTo>
                <a:lnTo>
                  <a:pt x="12555" y="25111"/>
                </a:lnTo>
                <a:lnTo>
                  <a:pt x="19448" y="25111"/>
                </a:lnTo>
                <a:lnTo>
                  <a:pt x="25111" y="19453"/>
                </a:lnTo>
                <a:lnTo>
                  <a:pt x="25111" y="12555"/>
                </a:lnTo>
                <a:lnTo>
                  <a:pt x="25111" y="5662"/>
                </a:lnTo>
                <a:lnTo>
                  <a:pt x="19448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56158" y="90450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87" y="25111"/>
                </a:lnTo>
                <a:lnTo>
                  <a:pt x="12555" y="25111"/>
                </a:lnTo>
                <a:lnTo>
                  <a:pt x="19448" y="25111"/>
                </a:lnTo>
                <a:lnTo>
                  <a:pt x="25111" y="19453"/>
                </a:lnTo>
                <a:lnTo>
                  <a:pt x="25111" y="12555"/>
                </a:lnTo>
                <a:lnTo>
                  <a:pt x="25111" y="5662"/>
                </a:lnTo>
                <a:lnTo>
                  <a:pt x="19448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75693" y="2075104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690" y="10451"/>
                </a:lnTo>
                <a:lnTo>
                  <a:pt x="142690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47041" y="2121062"/>
            <a:ext cx="0" cy="31750"/>
          </a:xfrm>
          <a:custGeom>
            <a:avLst/>
            <a:gdLst/>
            <a:ahLst/>
            <a:cxnLst/>
            <a:rect l="l" t="t" r="r" b="b"/>
            <a:pathLst>
              <a:path w="0" h="31750">
                <a:moveTo>
                  <a:pt x="0" y="31172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47041" y="1835867"/>
            <a:ext cx="0" cy="165735"/>
          </a:xfrm>
          <a:custGeom>
            <a:avLst/>
            <a:gdLst/>
            <a:ahLst/>
            <a:cxnLst/>
            <a:rect l="l" t="t" r="r" b="b"/>
            <a:pathLst>
              <a:path w="0" h="165735">
                <a:moveTo>
                  <a:pt x="0" y="0"/>
                </a:moveTo>
                <a:lnTo>
                  <a:pt x="0" y="165353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11367" y="2152235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11367" y="1835867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5693" y="2001220"/>
            <a:ext cx="142875" cy="120014"/>
          </a:xfrm>
          <a:custGeom>
            <a:avLst/>
            <a:gdLst/>
            <a:ahLst/>
            <a:cxnLst/>
            <a:rect l="l" t="t" r="r" b="b"/>
            <a:pathLst>
              <a:path w="142875" h="120014">
                <a:moveTo>
                  <a:pt x="0" y="0"/>
                </a:moveTo>
                <a:lnTo>
                  <a:pt x="142709" y="0"/>
                </a:lnTo>
                <a:lnTo>
                  <a:pt x="142709" y="119846"/>
                </a:lnTo>
                <a:lnTo>
                  <a:pt x="0" y="119846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34518" y="179453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06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53" y="25111"/>
                </a:lnTo>
                <a:lnTo>
                  <a:pt x="25111" y="19448"/>
                </a:lnTo>
                <a:lnTo>
                  <a:pt x="25111" y="12555"/>
                </a:lnTo>
                <a:lnTo>
                  <a:pt x="25111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54057" y="1984015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704" y="10451"/>
                </a:lnTo>
                <a:lnTo>
                  <a:pt x="142704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825400" y="2085119"/>
            <a:ext cx="0" cy="67310"/>
          </a:xfrm>
          <a:custGeom>
            <a:avLst/>
            <a:gdLst/>
            <a:ahLst/>
            <a:cxnLst/>
            <a:rect l="l" t="t" r="r" b="b"/>
            <a:pathLst>
              <a:path w="0" h="67310">
                <a:moveTo>
                  <a:pt x="0" y="67115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25400" y="1580191"/>
            <a:ext cx="0" cy="281305"/>
          </a:xfrm>
          <a:custGeom>
            <a:avLst/>
            <a:gdLst/>
            <a:ahLst/>
            <a:cxnLst/>
            <a:rect l="l" t="t" r="r" b="b"/>
            <a:pathLst>
              <a:path w="0" h="281305">
                <a:moveTo>
                  <a:pt x="0" y="0"/>
                </a:moveTo>
                <a:lnTo>
                  <a:pt x="0" y="281223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89727" y="2152235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7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89727" y="1580191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7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54058" y="1861414"/>
            <a:ext cx="142875" cy="224154"/>
          </a:xfrm>
          <a:custGeom>
            <a:avLst/>
            <a:gdLst/>
            <a:ahLst/>
            <a:cxnLst/>
            <a:rect l="l" t="t" r="r" b="b"/>
            <a:pathLst>
              <a:path w="142875" h="224155">
                <a:moveTo>
                  <a:pt x="0" y="0"/>
                </a:moveTo>
                <a:lnTo>
                  <a:pt x="142709" y="0"/>
                </a:lnTo>
                <a:lnTo>
                  <a:pt x="142709" y="223704"/>
                </a:lnTo>
                <a:lnTo>
                  <a:pt x="0" y="223704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12901" y="85656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57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67" y="25111"/>
                </a:lnTo>
                <a:lnTo>
                  <a:pt x="25111" y="19448"/>
                </a:lnTo>
                <a:lnTo>
                  <a:pt x="25111" y="12555"/>
                </a:lnTo>
                <a:lnTo>
                  <a:pt x="25111" y="5662"/>
                </a:lnTo>
                <a:lnTo>
                  <a:pt x="19467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12901" y="146217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57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67" y="25111"/>
                </a:lnTo>
                <a:lnTo>
                  <a:pt x="25111" y="19448"/>
                </a:lnTo>
                <a:lnTo>
                  <a:pt x="25111" y="12555"/>
                </a:lnTo>
                <a:lnTo>
                  <a:pt x="25111" y="5657"/>
                </a:lnTo>
                <a:lnTo>
                  <a:pt x="19467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12901" y="1164986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57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87" y="25111"/>
                </a:lnTo>
                <a:lnTo>
                  <a:pt x="12555" y="25111"/>
                </a:lnTo>
                <a:lnTo>
                  <a:pt x="19467" y="25111"/>
                </a:lnTo>
                <a:lnTo>
                  <a:pt x="25111" y="19453"/>
                </a:lnTo>
                <a:lnTo>
                  <a:pt x="25111" y="12555"/>
                </a:lnTo>
                <a:lnTo>
                  <a:pt x="25111" y="5662"/>
                </a:lnTo>
                <a:lnTo>
                  <a:pt x="19467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12901" y="137272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57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67" y="25111"/>
                </a:lnTo>
                <a:lnTo>
                  <a:pt x="25111" y="19448"/>
                </a:lnTo>
                <a:lnTo>
                  <a:pt x="25111" y="12574"/>
                </a:lnTo>
                <a:lnTo>
                  <a:pt x="25111" y="5662"/>
                </a:lnTo>
                <a:lnTo>
                  <a:pt x="19467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932436" y="1902546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690" y="10451"/>
                </a:lnTo>
                <a:lnTo>
                  <a:pt x="142690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003779" y="2069135"/>
            <a:ext cx="0" cy="81915"/>
          </a:xfrm>
          <a:custGeom>
            <a:avLst/>
            <a:gdLst/>
            <a:ahLst/>
            <a:cxnLst/>
            <a:rect l="l" t="t" r="r" b="b"/>
            <a:pathLst>
              <a:path w="0" h="81914">
                <a:moveTo>
                  <a:pt x="0" y="81520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003779" y="1530637"/>
            <a:ext cx="0" cy="300990"/>
          </a:xfrm>
          <a:custGeom>
            <a:avLst/>
            <a:gdLst/>
            <a:ahLst/>
            <a:cxnLst/>
            <a:rect l="l" t="t" r="r" b="b"/>
            <a:pathLst>
              <a:path w="0" h="300989">
                <a:moveTo>
                  <a:pt x="0" y="0"/>
                </a:moveTo>
                <a:lnTo>
                  <a:pt x="0" y="30044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68110" y="2150655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968110" y="1530637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4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32436" y="1831078"/>
            <a:ext cx="142875" cy="238125"/>
          </a:xfrm>
          <a:custGeom>
            <a:avLst/>
            <a:gdLst/>
            <a:ahLst/>
            <a:cxnLst/>
            <a:rect l="l" t="t" r="r" b="b"/>
            <a:pathLst>
              <a:path w="142875" h="238125">
                <a:moveTo>
                  <a:pt x="0" y="0"/>
                </a:moveTo>
                <a:lnTo>
                  <a:pt x="142690" y="0"/>
                </a:lnTo>
                <a:lnTo>
                  <a:pt x="142690" y="238057"/>
                </a:lnTo>
                <a:lnTo>
                  <a:pt x="0" y="238057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991260" y="144940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87" y="25111"/>
                </a:lnTo>
                <a:lnTo>
                  <a:pt x="12555" y="25111"/>
                </a:lnTo>
                <a:lnTo>
                  <a:pt x="19453" y="25111"/>
                </a:lnTo>
                <a:lnTo>
                  <a:pt x="25111" y="19448"/>
                </a:lnTo>
                <a:lnTo>
                  <a:pt x="25111" y="12555"/>
                </a:lnTo>
                <a:lnTo>
                  <a:pt x="25111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110795" y="2003194"/>
            <a:ext cx="142875" cy="10795"/>
          </a:xfrm>
          <a:custGeom>
            <a:avLst/>
            <a:gdLst/>
            <a:ahLst/>
            <a:cxnLst/>
            <a:rect l="l" t="t" r="r" b="b"/>
            <a:pathLst>
              <a:path w="142875" h="10794">
                <a:moveTo>
                  <a:pt x="0" y="10451"/>
                </a:moveTo>
                <a:lnTo>
                  <a:pt x="142690" y="10451"/>
                </a:lnTo>
                <a:lnTo>
                  <a:pt x="142690" y="0"/>
                </a:lnTo>
                <a:lnTo>
                  <a:pt x="0" y="0"/>
                </a:lnTo>
                <a:lnTo>
                  <a:pt x="0" y="10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82143" y="2080330"/>
            <a:ext cx="0" cy="72390"/>
          </a:xfrm>
          <a:custGeom>
            <a:avLst/>
            <a:gdLst/>
            <a:ahLst/>
            <a:cxnLst/>
            <a:rect l="l" t="t" r="r" b="b"/>
            <a:pathLst>
              <a:path w="0" h="72389">
                <a:moveTo>
                  <a:pt x="0" y="71904"/>
                </a:moveTo>
                <a:lnTo>
                  <a:pt x="0" y="0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182143" y="1572206"/>
            <a:ext cx="0" cy="299720"/>
          </a:xfrm>
          <a:custGeom>
            <a:avLst/>
            <a:gdLst/>
            <a:ahLst/>
            <a:cxnLst/>
            <a:rect l="l" t="t" r="r" b="b"/>
            <a:pathLst>
              <a:path w="0" h="299719">
                <a:moveTo>
                  <a:pt x="0" y="0"/>
                </a:moveTo>
                <a:lnTo>
                  <a:pt x="0" y="299604"/>
                </a:lnTo>
              </a:path>
            </a:pathLst>
          </a:custGeom>
          <a:ln w="348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146488" y="2152235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24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46488" y="1572206"/>
            <a:ext cx="71755" cy="0"/>
          </a:xfrm>
          <a:custGeom>
            <a:avLst/>
            <a:gdLst/>
            <a:ahLst/>
            <a:cxnLst/>
            <a:rect l="l" t="t" r="r" b="b"/>
            <a:pathLst>
              <a:path w="71755" h="0">
                <a:moveTo>
                  <a:pt x="0" y="0"/>
                </a:moveTo>
                <a:lnTo>
                  <a:pt x="71324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110795" y="1871810"/>
            <a:ext cx="142875" cy="208915"/>
          </a:xfrm>
          <a:custGeom>
            <a:avLst/>
            <a:gdLst/>
            <a:ahLst/>
            <a:cxnLst/>
            <a:rect l="l" t="t" r="r" b="b"/>
            <a:pathLst>
              <a:path w="142875" h="208914">
                <a:moveTo>
                  <a:pt x="0" y="0"/>
                </a:moveTo>
                <a:lnTo>
                  <a:pt x="142690" y="0"/>
                </a:lnTo>
                <a:lnTo>
                  <a:pt x="142690" y="208538"/>
                </a:lnTo>
                <a:lnTo>
                  <a:pt x="0" y="208538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169620" y="123370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169620" y="146375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06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169620" y="150692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06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169620" y="102276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69620" y="845422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5"/>
                </a:lnTo>
                <a:lnTo>
                  <a:pt x="12560" y="25115"/>
                </a:lnTo>
                <a:lnTo>
                  <a:pt x="19453" y="25115"/>
                </a:lnTo>
                <a:lnTo>
                  <a:pt x="25115" y="19453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169620" y="130560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169620" y="127712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97109" y="127712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169620" y="134393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169620" y="152609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5"/>
                </a:lnTo>
                <a:lnTo>
                  <a:pt x="12560" y="25115"/>
                </a:lnTo>
                <a:lnTo>
                  <a:pt x="19453" y="25115"/>
                </a:lnTo>
                <a:lnTo>
                  <a:pt x="25115" y="19453"/>
                </a:lnTo>
                <a:lnTo>
                  <a:pt x="25115" y="12560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69620" y="1449405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169620" y="152609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8"/>
                </a:lnTo>
                <a:lnTo>
                  <a:pt x="0" y="12411"/>
                </a:lnTo>
                <a:lnTo>
                  <a:pt x="0" y="19453"/>
                </a:lnTo>
                <a:lnTo>
                  <a:pt x="5592" y="25115"/>
                </a:lnTo>
                <a:lnTo>
                  <a:pt x="12560" y="25115"/>
                </a:lnTo>
                <a:lnTo>
                  <a:pt x="19453" y="25115"/>
                </a:lnTo>
                <a:lnTo>
                  <a:pt x="25115" y="19453"/>
                </a:lnTo>
                <a:lnTo>
                  <a:pt x="25115" y="12560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169620" y="1286411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62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69620" y="140625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773" y="0"/>
                </a:moveTo>
                <a:lnTo>
                  <a:pt x="5662" y="0"/>
                </a:lnTo>
                <a:lnTo>
                  <a:pt x="0" y="5513"/>
                </a:lnTo>
                <a:lnTo>
                  <a:pt x="0" y="12411"/>
                </a:lnTo>
                <a:lnTo>
                  <a:pt x="0" y="19448"/>
                </a:lnTo>
                <a:lnTo>
                  <a:pt x="5592" y="25111"/>
                </a:lnTo>
                <a:lnTo>
                  <a:pt x="12560" y="25111"/>
                </a:lnTo>
                <a:lnTo>
                  <a:pt x="19453" y="25111"/>
                </a:lnTo>
                <a:lnTo>
                  <a:pt x="25115" y="19448"/>
                </a:lnTo>
                <a:lnTo>
                  <a:pt x="25115" y="12555"/>
                </a:lnTo>
                <a:lnTo>
                  <a:pt x="25115" y="5657"/>
                </a:lnTo>
                <a:lnTo>
                  <a:pt x="19453" y="0"/>
                </a:lnTo>
                <a:lnTo>
                  <a:pt x="12773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76850" y="2216140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4" h="0">
                <a:moveTo>
                  <a:pt x="0" y="0"/>
                </a:moveTo>
                <a:lnTo>
                  <a:pt x="1605292" y="0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76850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55196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33556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11934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90298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468695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647041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825400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003779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182143" y="2216140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58"/>
                </a:lnTo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70233" y="2265169"/>
            <a:ext cx="33020" cy="40640"/>
          </a:xfrm>
          <a:custGeom>
            <a:avLst/>
            <a:gdLst/>
            <a:ahLst/>
            <a:cxnLst/>
            <a:rect l="l" t="t" r="r" b="b"/>
            <a:pathLst>
              <a:path w="33020" h="40639">
                <a:moveTo>
                  <a:pt x="5513" y="0"/>
                </a:moveTo>
                <a:lnTo>
                  <a:pt x="0" y="0"/>
                </a:lnTo>
                <a:lnTo>
                  <a:pt x="0" y="40643"/>
                </a:lnTo>
                <a:lnTo>
                  <a:pt x="5513" y="40643"/>
                </a:lnTo>
                <a:lnTo>
                  <a:pt x="5513" y="27289"/>
                </a:lnTo>
                <a:lnTo>
                  <a:pt x="12633" y="20103"/>
                </a:lnTo>
                <a:lnTo>
                  <a:pt x="5513" y="20103"/>
                </a:lnTo>
                <a:lnTo>
                  <a:pt x="5513" y="0"/>
                </a:lnTo>
                <a:close/>
              </a:path>
              <a:path w="33020" h="40639">
                <a:moveTo>
                  <a:pt x="19024" y="19741"/>
                </a:moveTo>
                <a:lnTo>
                  <a:pt x="12992" y="19741"/>
                </a:lnTo>
                <a:lnTo>
                  <a:pt x="27071" y="40643"/>
                </a:lnTo>
                <a:lnTo>
                  <a:pt x="33021" y="40643"/>
                </a:lnTo>
                <a:lnTo>
                  <a:pt x="19024" y="19741"/>
                </a:lnTo>
                <a:close/>
              </a:path>
              <a:path w="33020" h="40639">
                <a:moveTo>
                  <a:pt x="32222" y="0"/>
                </a:moveTo>
                <a:lnTo>
                  <a:pt x="25185" y="0"/>
                </a:lnTo>
                <a:lnTo>
                  <a:pt x="5513" y="20103"/>
                </a:lnTo>
                <a:lnTo>
                  <a:pt x="12633" y="20103"/>
                </a:lnTo>
                <a:lnTo>
                  <a:pt x="12992" y="19741"/>
                </a:lnTo>
                <a:lnTo>
                  <a:pt x="19024" y="19741"/>
                </a:lnTo>
                <a:lnTo>
                  <a:pt x="16545" y="16039"/>
                </a:lnTo>
                <a:lnTo>
                  <a:pt x="32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4016" y="2275327"/>
            <a:ext cx="29209" cy="30480"/>
          </a:xfrm>
          <a:custGeom>
            <a:avLst/>
            <a:gdLst/>
            <a:ahLst/>
            <a:cxnLst/>
            <a:rect l="l" t="t" r="r" b="b"/>
            <a:pathLst>
              <a:path w="29209" h="30480">
                <a:moveTo>
                  <a:pt x="28887" y="0"/>
                </a:moveTo>
                <a:lnTo>
                  <a:pt x="8277" y="0"/>
                </a:lnTo>
                <a:lnTo>
                  <a:pt x="8277" y="13191"/>
                </a:lnTo>
                <a:lnTo>
                  <a:pt x="7659" y="18909"/>
                </a:lnTo>
                <a:lnTo>
                  <a:pt x="6461" y="22138"/>
                </a:lnTo>
                <a:lnTo>
                  <a:pt x="5443" y="24423"/>
                </a:lnTo>
                <a:lnTo>
                  <a:pt x="3284" y="25821"/>
                </a:lnTo>
                <a:lnTo>
                  <a:pt x="0" y="26346"/>
                </a:lnTo>
                <a:lnTo>
                  <a:pt x="0" y="30485"/>
                </a:lnTo>
                <a:lnTo>
                  <a:pt x="5555" y="29960"/>
                </a:lnTo>
                <a:lnTo>
                  <a:pt x="9183" y="27800"/>
                </a:lnTo>
                <a:lnTo>
                  <a:pt x="10887" y="24024"/>
                </a:lnTo>
                <a:lnTo>
                  <a:pt x="12485" y="20540"/>
                </a:lnTo>
                <a:lnTo>
                  <a:pt x="13284" y="14882"/>
                </a:lnTo>
                <a:lnTo>
                  <a:pt x="13284" y="3994"/>
                </a:lnTo>
                <a:lnTo>
                  <a:pt x="28887" y="3994"/>
                </a:lnTo>
                <a:lnTo>
                  <a:pt x="28887" y="0"/>
                </a:lnTo>
                <a:close/>
              </a:path>
              <a:path w="29209" h="30480">
                <a:moveTo>
                  <a:pt x="28887" y="3994"/>
                </a:moveTo>
                <a:lnTo>
                  <a:pt x="23880" y="3994"/>
                </a:lnTo>
                <a:lnTo>
                  <a:pt x="23880" y="30485"/>
                </a:lnTo>
                <a:lnTo>
                  <a:pt x="28887" y="30485"/>
                </a:lnTo>
                <a:lnTo>
                  <a:pt x="28887" y="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38185" y="2274603"/>
            <a:ext cx="38735" cy="32384"/>
          </a:xfrm>
          <a:custGeom>
            <a:avLst/>
            <a:gdLst/>
            <a:ahLst/>
            <a:cxnLst/>
            <a:rect l="l" t="t" r="r" b="b"/>
            <a:pathLst>
              <a:path w="38734" h="32385">
                <a:moveTo>
                  <a:pt x="15964" y="17056"/>
                </a:moveTo>
                <a:lnTo>
                  <a:pt x="10669" y="17056"/>
                </a:lnTo>
                <a:lnTo>
                  <a:pt x="10850" y="21557"/>
                </a:lnTo>
                <a:lnTo>
                  <a:pt x="12137" y="25185"/>
                </a:lnTo>
                <a:lnTo>
                  <a:pt x="16875" y="30666"/>
                </a:lnTo>
                <a:lnTo>
                  <a:pt x="20266" y="32008"/>
                </a:lnTo>
                <a:lnTo>
                  <a:pt x="29031" y="32008"/>
                </a:lnTo>
                <a:lnTo>
                  <a:pt x="32440" y="30592"/>
                </a:lnTo>
                <a:lnTo>
                  <a:pt x="34907" y="27726"/>
                </a:lnTo>
                <a:lnTo>
                  <a:pt x="21952" y="27726"/>
                </a:lnTo>
                <a:lnTo>
                  <a:pt x="19829" y="26690"/>
                </a:lnTo>
                <a:lnTo>
                  <a:pt x="18287" y="24604"/>
                </a:lnTo>
                <a:lnTo>
                  <a:pt x="16726" y="22537"/>
                </a:lnTo>
                <a:lnTo>
                  <a:pt x="15964" y="19653"/>
                </a:lnTo>
                <a:lnTo>
                  <a:pt x="15964" y="17056"/>
                </a:lnTo>
                <a:close/>
              </a:path>
              <a:path w="38734" h="32385">
                <a:moveTo>
                  <a:pt x="5007" y="724"/>
                </a:moveTo>
                <a:lnTo>
                  <a:pt x="0" y="724"/>
                </a:lnTo>
                <a:lnTo>
                  <a:pt x="0" y="31209"/>
                </a:lnTo>
                <a:lnTo>
                  <a:pt x="5007" y="31209"/>
                </a:lnTo>
                <a:lnTo>
                  <a:pt x="5007" y="17056"/>
                </a:lnTo>
                <a:lnTo>
                  <a:pt x="15964" y="17056"/>
                </a:lnTo>
                <a:lnTo>
                  <a:pt x="15964" y="12917"/>
                </a:lnTo>
                <a:lnTo>
                  <a:pt x="5007" y="12917"/>
                </a:lnTo>
                <a:lnTo>
                  <a:pt x="5007" y="724"/>
                </a:lnTo>
                <a:close/>
              </a:path>
              <a:path w="38734" h="32385">
                <a:moveTo>
                  <a:pt x="34842" y="4208"/>
                </a:moveTo>
                <a:lnTo>
                  <a:pt x="27326" y="4208"/>
                </a:lnTo>
                <a:lnTo>
                  <a:pt x="29430" y="5281"/>
                </a:lnTo>
                <a:lnTo>
                  <a:pt x="30991" y="7404"/>
                </a:lnTo>
                <a:lnTo>
                  <a:pt x="32533" y="9545"/>
                </a:lnTo>
                <a:lnTo>
                  <a:pt x="33298" y="12337"/>
                </a:lnTo>
                <a:lnTo>
                  <a:pt x="33299" y="19653"/>
                </a:lnTo>
                <a:lnTo>
                  <a:pt x="32533" y="22481"/>
                </a:lnTo>
                <a:lnTo>
                  <a:pt x="30991" y="24604"/>
                </a:lnTo>
                <a:lnTo>
                  <a:pt x="29430" y="26690"/>
                </a:lnTo>
                <a:lnTo>
                  <a:pt x="27326" y="27726"/>
                </a:lnTo>
                <a:lnTo>
                  <a:pt x="34907" y="27726"/>
                </a:lnTo>
                <a:lnTo>
                  <a:pt x="37411" y="24878"/>
                </a:lnTo>
                <a:lnTo>
                  <a:pt x="38683" y="20958"/>
                </a:lnTo>
                <a:lnTo>
                  <a:pt x="38683" y="10994"/>
                </a:lnTo>
                <a:lnTo>
                  <a:pt x="37411" y="7097"/>
                </a:lnTo>
                <a:lnTo>
                  <a:pt x="34842" y="4208"/>
                </a:lnTo>
                <a:close/>
              </a:path>
              <a:path w="38734" h="32385">
                <a:moveTo>
                  <a:pt x="29031" y="0"/>
                </a:moveTo>
                <a:lnTo>
                  <a:pt x="20321" y="0"/>
                </a:lnTo>
                <a:lnTo>
                  <a:pt x="17000" y="1291"/>
                </a:lnTo>
                <a:lnTo>
                  <a:pt x="12444" y="6424"/>
                </a:lnTo>
                <a:lnTo>
                  <a:pt x="11138" y="9434"/>
                </a:lnTo>
                <a:lnTo>
                  <a:pt x="10813" y="12917"/>
                </a:lnTo>
                <a:lnTo>
                  <a:pt x="15964" y="12917"/>
                </a:lnTo>
                <a:lnTo>
                  <a:pt x="15964" y="12337"/>
                </a:lnTo>
                <a:lnTo>
                  <a:pt x="16726" y="9489"/>
                </a:lnTo>
                <a:lnTo>
                  <a:pt x="18287" y="7404"/>
                </a:lnTo>
                <a:lnTo>
                  <a:pt x="19829" y="5281"/>
                </a:lnTo>
                <a:lnTo>
                  <a:pt x="21952" y="4208"/>
                </a:lnTo>
                <a:lnTo>
                  <a:pt x="34842" y="4208"/>
                </a:lnTo>
                <a:lnTo>
                  <a:pt x="32440" y="1435"/>
                </a:lnTo>
                <a:lnTo>
                  <a:pt x="29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80241" y="2275327"/>
            <a:ext cx="45085" cy="38735"/>
          </a:xfrm>
          <a:custGeom>
            <a:avLst/>
            <a:gdLst/>
            <a:ahLst/>
            <a:cxnLst/>
            <a:rect l="l" t="t" r="r" b="b"/>
            <a:pathLst>
              <a:path w="45084" h="38735">
                <a:moveTo>
                  <a:pt x="5011" y="0"/>
                </a:moveTo>
                <a:lnTo>
                  <a:pt x="0" y="0"/>
                </a:lnTo>
                <a:lnTo>
                  <a:pt x="0" y="30485"/>
                </a:lnTo>
                <a:lnTo>
                  <a:pt x="40862" y="30485"/>
                </a:lnTo>
                <a:lnTo>
                  <a:pt x="40862" y="38177"/>
                </a:lnTo>
                <a:lnTo>
                  <a:pt x="44857" y="38177"/>
                </a:lnTo>
                <a:lnTo>
                  <a:pt x="44857" y="26495"/>
                </a:lnTo>
                <a:lnTo>
                  <a:pt x="5011" y="26495"/>
                </a:lnTo>
                <a:lnTo>
                  <a:pt x="5011" y="0"/>
                </a:lnTo>
                <a:close/>
              </a:path>
              <a:path w="45084" h="38735">
                <a:moveTo>
                  <a:pt x="22937" y="0"/>
                </a:moveTo>
                <a:lnTo>
                  <a:pt x="17929" y="0"/>
                </a:lnTo>
                <a:lnTo>
                  <a:pt x="17929" y="26495"/>
                </a:lnTo>
                <a:lnTo>
                  <a:pt x="22937" y="26495"/>
                </a:lnTo>
                <a:lnTo>
                  <a:pt x="22937" y="0"/>
                </a:lnTo>
                <a:close/>
              </a:path>
              <a:path w="45084" h="38735">
                <a:moveTo>
                  <a:pt x="40862" y="0"/>
                </a:moveTo>
                <a:lnTo>
                  <a:pt x="35854" y="0"/>
                </a:lnTo>
                <a:lnTo>
                  <a:pt x="35854" y="26495"/>
                </a:lnTo>
                <a:lnTo>
                  <a:pt x="40862" y="26495"/>
                </a:lnTo>
                <a:lnTo>
                  <a:pt x="40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19872" y="2275327"/>
            <a:ext cx="26670" cy="30480"/>
          </a:xfrm>
          <a:custGeom>
            <a:avLst/>
            <a:gdLst/>
            <a:ahLst/>
            <a:cxnLst/>
            <a:rect l="l" t="t" r="r" b="b"/>
            <a:pathLst>
              <a:path w="26670" h="30480">
                <a:moveTo>
                  <a:pt x="4933" y="0"/>
                </a:moveTo>
                <a:lnTo>
                  <a:pt x="0" y="0"/>
                </a:lnTo>
                <a:lnTo>
                  <a:pt x="0" y="30485"/>
                </a:lnTo>
                <a:lnTo>
                  <a:pt x="6386" y="30485"/>
                </a:lnTo>
                <a:lnTo>
                  <a:pt x="10060" y="24386"/>
                </a:lnTo>
                <a:lnTo>
                  <a:pt x="4933" y="24386"/>
                </a:lnTo>
                <a:lnTo>
                  <a:pt x="4933" y="0"/>
                </a:lnTo>
                <a:close/>
              </a:path>
              <a:path w="26670" h="30480">
                <a:moveTo>
                  <a:pt x="26053" y="6024"/>
                </a:moveTo>
                <a:lnTo>
                  <a:pt x="21120" y="6024"/>
                </a:lnTo>
                <a:lnTo>
                  <a:pt x="21120" y="30485"/>
                </a:lnTo>
                <a:lnTo>
                  <a:pt x="26053" y="30485"/>
                </a:lnTo>
                <a:lnTo>
                  <a:pt x="26053" y="6024"/>
                </a:lnTo>
                <a:close/>
              </a:path>
              <a:path w="26670" h="30480">
                <a:moveTo>
                  <a:pt x="26053" y="0"/>
                </a:moveTo>
                <a:lnTo>
                  <a:pt x="19667" y="0"/>
                </a:lnTo>
                <a:lnTo>
                  <a:pt x="4933" y="24386"/>
                </a:lnTo>
                <a:lnTo>
                  <a:pt x="10060" y="24386"/>
                </a:lnTo>
                <a:lnTo>
                  <a:pt x="21120" y="6024"/>
                </a:lnTo>
                <a:lnTo>
                  <a:pt x="26053" y="6024"/>
                </a:lnTo>
                <a:lnTo>
                  <a:pt x="26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47942" y="2275327"/>
            <a:ext cx="29845" cy="30480"/>
          </a:xfrm>
          <a:custGeom>
            <a:avLst/>
            <a:gdLst/>
            <a:ahLst/>
            <a:cxnLst/>
            <a:rect l="l" t="t" r="r" b="b"/>
            <a:pathLst>
              <a:path w="29845" h="30480">
                <a:moveTo>
                  <a:pt x="6893" y="0"/>
                </a:moveTo>
                <a:lnTo>
                  <a:pt x="1012" y="0"/>
                </a:lnTo>
                <a:lnTo>
                  <a:pt x="11830" y="14515"/>
                </a:lnTo>
                <a:lnTo>
                  <a:pt x="0" y="30485"/>
                </a:lnTo>
                <a:lnTo>
                  <a:pt x="5950" y="30485"/>
                </a:lnTo>
                <a:lnTo>
                  <a:pt x="14803" y="18510"/>
                </a:lnTo>
                <a:lnTo>
                  <a:pt x="20724" y="18510"/>
                </a:lnTo>
                <a:lnTo>
                  <a:pt x="17999" y="14808"/>
                </a:lnTo>
                <a:lnTo>
                  <a:pt x="20920" y="10887"/>
                </a:lnTo>
                <a:lnTo>
                  <a:pt x="15022" y="10887"/>
                </a:lnTo>
                <a:lnTo>
                  <a:pt x="6893" y="0"/>
                </a:lnTo>
                <a:close/>
              </a:path>
              <a:path w="29845" h="30480">
                <a:moveTo>
                  <a:pt x="20724" y="18510"/>
                </a:moveTo>
                <a:lnTo>
                  <a:pt x="14803" y="18510"/>
                </a:lnTo>
                <a:lnTo>
                  <a:pt x="23657" y="30485"/>
                </a:lnTo>
                <a:lnTo>
                  <a:pt x="29537" y="30485"/>
                </a:lnTo>
                <a:lnTo>
                  <a:pt x="20724" y="18510"/>
                </a:lnTo>
                <a:close/>
              </a:path>
              <a:path w="29845" h="30480">
                <a:moveTo>
                  <a:pt x="29031" y="0"/>
                </a:moveTo>
                <a:lnTo>
                  <a:pt x="23076" y="0"/>
                </a:lnTo>
                <a:lnTo>
                  <a:pt x="15022" y="10887"/>
                </a:lnTo>
                <a:lnTo>
                  <a:pt x="20920" y="10887"/>
                </a:lnTo>
                <a:lnTo>
                  <a:pt x="29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7499" y="2274603"/>
            <a:ext cx="26034" cy="32384"/>
          </a:xfrm>
          <a:custGeom>
            <a:avLst/>
            <a:gdLst/>
            <a:ahLst/>
            <a:cxnLst/>
            <a:rect l="l" t="t" r="r" b="b"/>
            <a:pathLst>
              <a:path w="26034" h="32385">
                <a:moveTo>
                  <a:pt x="23256" y="4208"/>
                </a:moveTo>
                <a:lnTo>
                  <a:pt x="14822" y="4208"/>
                </a:lnTo>
                <a:lnTo>
                  <a:pt x="16926" y="4844"/>
                </a:lnTo>
                <a:lnTo>
                  <a:pt x="19978" y="7367"/>
                </a:lnTo>
                <a:lnTo>
                  <a:pt x="20758" y="9146"/>
                </a:lnTo>
                <a:lnTo>
                  <a:pt x="20758" y="11974"/>
                </a:lnTo>
                <a:lnTo>
                  <a:pt x="9164" y="11974"/>
                </a:lnTo>
                <a:lnTo>
                  <a:pt x="5731" y="12848"/>
                </a:lnTo>
                <a:lnTo>
                  <a:pt x="3409" y="14590"/>
                </a:lnTo>
                <a:lnTo>
                  <a:pt x="1124" y="16331"/>
                </a:lnTo>
                <a:lnTo>
                  <a:pt x="0" y="18923"/>
                </a:lnTo>
                <a:lnTo>
                  <a:pt x="0" y="25259"/>
                </a:lnTo>
                <a:lnTo>
                  <a:pt x="905" y="27619"/>
                </a:lnTo>
                <a:lnTo>
                  <a:pt x="4589" y="31135"/>
                </a:lnTo>
                <a:lnTo>
                  <a:pt x="7074" y="32008"/>
                </a:lnTo>
                <a:lnTo>
                  <a:pt x="12699" y="32008"/>
                </a:lnTo>
                <a:lnTo>
                  <a:pt x="19982" y="27800"/>
                </a:lnTo>
                <a:lnTo>
                  <a:pt x="9545" y="27800"/>
                </a:lnTo>
                <a:lnTo>
                  <a:pt x="7947" y="27289"/>
                </a:lnTo>
                <a:lnTo>
                  <a:pt x="6749" y="26272"/>
                </a:lnTo>
                <a:lnTo>
                  <a:pt x="5587" y="25222"/>
                </a:lnTo>
                <a:lnTo>
                  <a:pt x="5007" y="23787"/>
                </a:lnTo>
                <a:lnTo>
                  <a:pt x="5007" y="19778"/>
                </a:lnTo>
                <a:lnTo>
                  <a:pt x="5769" y="18199"/>
                </a:lnTo>
                <a:lnTo>
                  <a:pt x="7329" y="17274"/>
                </a:lnTo>
                <a:lnTo>
                  <a:pt x="8927" y="16369"/>
                </a:lnTo>
                <a:lnTo>
                  <a:pt x="11719" y="15895"/>
                </a:lnTo>
                <a:lnTo>
                  <a:pt x="25765" y="15895"/>
                </a:lnTo>
                <a:lnTo>
                  <a:pt x="25765" y="9146"/>
                </a:lnTo>
                <a:lnTo>
                  <a:pt x="24674" y="5699"/>
                </a:lnTo>
                <a:lnTo>
                  <a:pt x="23256" y="4208"/>
                </a:lnTo>
                <a:close/>
              </a:path>
              <a:path w="26034" h="32385">
                <a:moveTo>
                  <a:pt x="25765" y="26564"/>
                </a:moveTo>
                <a:lnTo>
                  <a:pt x="20758" y="26564"/>
                </a:lnTo>
                <a:lnTo>
                  <a:pt x="20758" y="31209"/>
                </a:lnTo>
                <a:lnTo>
                  <a:pt x="25765" y="31209"/>
                </a:lnTo>
                <a:lnTo>
                  <a:pt x="25765" y="26564"/>
                </a:lnTo>
                <a:close/>
              </a:path>
              <a:path w="26034" h="32385">
                <a:moveTo>
                  <a:pt x="25765" y="15895"/>
                </a:moveTo>
                <a:lnTo>
                  <a:pt x="20758" y="15895"/>
                </a:lnTo>
                <a:lnTo>
                  <a:pt x="20758" y="20284"/>
                </a:lnTo>
                <a:lnTo>
                  <a:pt x="19903" y="22918"/>
                </a:lnTo>
                <a:lnTo>
                  <a:pt x="16564" y="26838"/>
                </a:lnTo>
                <a:lnTo>
                  <a:pt x="14334" y="27800"/>
                </a:lnTo>
                <a:lnTo>
                  <a:pt x="19982" y="27800"/>
                </a:lnTo>
                <a:lnTo>
                  <a:pt x="20758" y="26564"/>
                </a:lnTo>
                <a:lnTo>
                  <a:pt x="25765" y="26564"/>
                </a:lnTo>
                <a:lnTo>
                  <a:pt x="25765" y="15895"/>
                </a:lnTo>
                <a:close/>
              </a:path>
              <a:path w="26034" h="32385">
                <a:moveTo>
                  <a:pt x="17019" y="0"/>
                </a:moveTo>
                <a:lnTo>
                  <a:pt x="10976" y="0"/>
                </a:lnTo>
                <a:lnTo>
                  <a:pt x="9290" y="181"/>
                </a:lnTo>
                <a:lnTo>
                  <a:pt x="7548" y="510"/>
                </a:lnTo>
                <a:lnTo>
                  <a:pt x="5843" y="854"/>
                </a:lnTo>
                <a:lnTo>
                  <a:pt x="4082" y="1379"/>
                </a:lnTo>
                <a:lnTo>
                  <a:pt x="2248" y="2104"/>
                </a:lnTo>
                <a:lnTo>
                  <a:pt x="2248" y="6749"/>
                </a:lnTo>
                <a:lnTo>
                  <a:pt x="3739" y="5936"/>
                </a:lnTo>
                <a:lnTo>
                  <a:pt x="5313" y="5299"/>
                </a:lnTo>
                <a:lnTo>
                  <a:pt x="8653" y="4426"/>
                </a:lnTo>
                <a:lnTo>
                  <a:pt x="10376" y="4208"/>
                </a:lnTo>
                <a:lnTo>
                  <a:pt x="23256" y="4208"/>
                </a:lnTo>
                <a:lnTo>
                  <a:pt x="20321" y="1142"/>
                </a:lnTo>
                <a:lnTo>
                  <a:pt x="17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94665" y="477939"/>
            <a:ext cx="123367" cy="16861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16290" y="490425"/>
            <a:ext cx="1926589" cy="1725930"/>
          </a:xfrm>
          <a:custGeom>
            <a:avLst/>
            <a:gdLst/>
            <a:ahLst/>
            <a:cxnLst/>
            <a:rect l="l" t="t" r="r" b="b"/>
            <a:pathLst>
              <a:path w="1926589" h="1725930">
                <a:moveTo>
                  <a:pt x="0" y="0"/>
                </a:moveTo>
                <a:lnTo>
                  <a:pt x="1926398" y="0"/>
                </a:lnTo>
                <a:lnTo>
                  <a:pt x="1926398" y="1725719"/>
                </a:lnTo>
                <a:lnTo>
                  <a:pt x="0" y="1725719"/>
                </a:lnTo>
                <a:lnTo>
                  <a:pt x="0" y="0"/>
                </a:lnTo>
                <a:close/>
              </a:path>
            </a:pathLst>
          </a:custGeom>
          <a:ln w="3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33085" y="532844"/>
            <a:ext cx="29845" cy="40640"/>
          </a:xfrm>
          <a:custGeom>
            <a:avLst/>
            <a:gdLst/>
            <a:ahLst/>
            <a:cxnLst/>
            <a:rect l="l" t="t" r="r" b="b"/>
            <a:pathLst>
              <a:path w="29845" h="40640">
                <a:moveTo>
                  <a:pt x="23805" y="31065"/>
                </a:moveTo>
                <a:lnTo>
                  <a:pt x="18292" y="31065"/>
                </a:lnTo>
                <a:lnTo>
                  <a:pt x="18292" y="40643"/>
                </a:lnTo>
                <a:lnTo>
                  <a:pt x="23805" y="40643"/>
                </a:lnTo>
                <a:lnTo>
                  <a:pt x="23805" y="31065"/>
                </a:lnTo>
                <a:close/>
              </a:path>
              <a:path w="29845" h="40640">
                <a:moveTo>
                  <a:pt x="23805" y="0"/>
                </a:moveTo>
                <a:lnTo>
                  <a:pt x="16838" y="0"/>
                </a:lnTo>
                <a:lnTo>
                  <a:pt x="0" y="25765"/>
                </a:lnTo>
                <a:lnTo>
                  <a:pt x="0" y="31065"/>
                </a:lnTo>
                <a:lnTo>
                  <a:pt x="29612" y="31065"/>
                </a:lnTo>
                <a:lnTo>
                  <a:pt x="29612" y="26495"/>
                </a:lnTo>
                <a:lnTo>
                  <a:pt x="4426" y="26495"/>
                </a:lnTo>
                <a:lnTo>
                  <a:pt x="18292" y="4793"/>
                </a:lnTo>
                <a:lnTo>
                  <a:pt x="23805" y="4793"/>
                </a:lnTo>
                <a:lnTo>
                  <a:pt x="23805" y="0"/>
                </a:lnTo>
                <a:close/>
              </a:path>
              <a:path w="29845" h="40640">
                <a:moveTo>
                  <a:pt x="23805" y="4793"/>
                </a:moveTo>
                <a:lnTo>
                  <a:pt x="18292" y="4793"/>
                </a:lnTo>
                <a:lnTo>
                  <a:pt x="18292" y="26495"/>
                </a:lnTo>
                <a:lnTo>
                  <a:pt x="23805" y="26495"/>
                </a:lnTo>
                <a:lnTo>
                  <a:pt x="23805" y="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5600" y="532844"/>
            <a:ext cx="26670" cy="41910"/>
          </a:xfrm>
          <a:custGeom>
            <a:avLst/>
            <a:gdLst/>
            <a:ahLst/>
            <a:cxnLst/>
            <a:rect l="l" t="t" r="r" b="b"/>
            <a:pathLst>
              <a:path w="26670" h="41909">
                <a:moveTo>
                  <a:pt x="0" y="34187"/>
                </a:moveTo>
                <a:lnTo>
                  <a:pt x="0" y="39701"/>
                </a:lnTo>
                <a:lnTo>
                  <a:pt x="1885" y="40281"/>
                </a:lnTo>
                <a:lnTo>
                  <a:pt x="3702" y="40718"/>
                </a:lnTo>
                <a:lnTo>
                  <a:pt x="7223" y="41298"/>
                </a:lnTo>
                <a:lnTo>
                  <a:pt x="9002" y="41442"/>
                </a:lnTo>
                <a:lnTo>
                  <a:pt x="15676" y="41442"/>
                </a:lnTo>
                <a:lnTo>
                  <a:pt x="19485" y="40244"/>
                </a:lnTo>
                <a:lnTo>
                  <a:pt x="22207" y="37815"/>
                </a:lnTo>
                <a:lnTo>
                  <a:pt x="23372" y="36797"/>
                </a:lnTo>
                <a:lnTo>
                  <a:pt x="8653" y="36797"/>
                </a:lnTo>
                <a:lnTo>
                  <a:pt x="6823" y="36579"/>
                </a:lnTo>
                <a:lnTo>
                  <a:pt x="3339" y="35710"/>
                </a:lnTo>
                <a:lnTo>
                  <a:pt x="1635" y="35056"/>
                </a:lnTo>
                <a:lnTo>
                  <a:pt x="0" y="34187"/>
                </a:lnTo>
                <a:close/>
              </a:path>
              <a:path w="26670" h="41909">
                <a:moveTo>
                  <a:pt x="23288" y="18436"/>
                </a:moveTo>
                <a:lnTo>
                  <a:pt x="13735" y="18436"/>
                </a:lnTo>
                <a:lnTo>
                  <a:pt x="16220" y="19272"/>
                </a:lnTo>
                <a:lnTo>
                  <a:pt x="18073" y="20902"/>
                </a:lnTo>
                <a:lnTo>
                  <a:pt x="19903" y="22556"/>
                </a:lnTo>
                <a:lnTo>
                  <a:pt x="20828" y="24785"/>
                </a:lnTo>
                <a:lnTo>
                  <a:pt x="20828" y="30448"/>
                </a:lnTo>
                <a:lnTo>
                  <a:pt x="19903" y="32696"/>
                </a:lnTo>
                <a:lnTo>
                  <a:pt x="16220" y="35980"/>
                </a:lnTo>
                <a:lnTo>
                  <a:pt x="13735" y="36797"/>
                </a:lnTo>
                <a:lnTo>
                  <a:pt x="23372" y="36797"/>
                </a:lnTo>
                <a:lnTo>
                  <a:pt x="24967" y="35404"/>
                </a:lnTo>
                <a:lnTo>
                  <a:pt x="26346" y="31990"/>
                </a:lnTo>
                <a:lnTo>
                  <a:pt x="26346" y="23373"/>
                </a:lnTo>
                <a:lnTo>
                  <a:pt x="25004" y="20033"/>
                </a:lnTo>
                <a:lnTo>
                  <a:pt x="23288" y="18436"/>
                </a:lnTo>
                <a:close/>
              </a:path>
              <a:path w="26670" h="41909">
                <a:moveTo>
                  <a:pt x="23299" y="0"/>
                </a:moveTo>
                <a:lnTo>
                  <a:pt x="1741" y="0"/>
                </a:lnTo>
                <a:lnTo>
                  <a:pt x="1741" y="20396"/>
                </a:lnTo>
                <a:lnTo>
                  <a:pt x="3228" y="19722"/>
                </a:lnTo>
                <a:lnTo>
                  <a:pt x="4719" y="19235"/>
                </a:lnTo>
                <a:lnTo>
                  <a:pt x="6168" y="18947"/>
                </a:lnTo>
                <a:lnTo>
                  <a:pt x="7659" y="18617"/>
                </a:lnTo>
                <a:lnTo>
                  <a:pt x="9146" y="18436"/>
                </a:lnTo>
                <a:lnTo>
                  <a:pt x="23288" y="18436"/>
                </a:lnTo>
                <a:lnTo>
                  <a:pt x="19685" y="15063"/>
                </a:lnTo>
                <a:lnTo>
                  <a:pt x="18342" y="14590"/>
                </a:lnTo>
                <a:lnTo>
                  <a:pt x="6749" y="14590"/>
                </a:lnTo>
                <a:lnTo>
                  <a:pt x="6749" y="4645"/>
                </a:lnTo>
                <a:lnTo>
                  <a:pt x="23299" y="4645"/>
                </a:lnTo>
                <a:lnTo>
                  <a:pt x="23299" y="0"/>
                </a:lnTo>
                <a:close/>
              </a:path>
              <a:path w="26670" h="41909">
                <a:moveTo>
                  <a:pt x="16076" y="13791"/>
                </a:moveTo>
                <a:lnTo>
                  <a:pt x="10762" y="13791"/>
                </a:lnTo>
                <a:lnTo>
                  <a:pt x="9963" y="13865"/>
                </a:lnTo>
                <a:lnTo>
                  <a:pt x="9146" y="14009"/>
                </a:lnTo>
                <a:lnTo>
                  <a:pt x="8365" y="14116"/>
                </a:lnTo>
                <a:lnTo>
                  <a:pt x="7566" y="14302"/>
                </a:lnTo>
                <a:lnTo>
                  <a:pt x="6749" y="14590"/>
                </a:lnTo>
                <a:lnTo>
                  <a:pt x="18342" y="14590"/>
                </a:lnTo>
                <a:lnTo>
                  <a:pt x="16076" y="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96011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8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71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22" y="33676"/>
                </a:lnTo>
                <a:lnTo>
                  <a:pt x="6205" y="30884"/>
                </a:lnTo>
                <a:lnTo>
                  <a:pt x="5513" y="26690"/>
                </a:lnTo>
                <a:lnTo>
                  <a:pt x="5513" y="15514"/>
                </a:lnTo>
                <a:lnTo>
                  <a:pt x="6205" y="11324"/>
                </a:lnTo>
                <a:lnTo>
                  <a:pt x="7622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6" y="8565"/>
                </a:lnTo>
                <a:lnTo>
                  <a:pt x="21845" y="11324"/>
                </a:lnTo>
                <a:lnTo>
                  <a:pt x="22570" y="15514"/>
                </a:lnTo>
                <a:lnTo>
                  <a:pt x="22570" y="26690"/>
                </a:lnTo>
                <a:lnTo>
                  <a:pt x="21845" y="30884"/>
                </a:lnTo>
                <a:lnTo>
                  <a:pt x="20396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71" y="37815"/>
                </a:lnTo>
                <a:lnTo>
                  <a:pt x="24460" y="36797"/>
                </a:lnTo>
                <a:lnTo>
                  <a:pt x="26871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12137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2615" y="35492"/>
                </a:moveTo>
                <a:lnTo>
                  <a:pt x="2615" y="40499"/>
                </a:lnTo>
                <a:lnTo>
                  <a:pt x="4157" y="41080"/>
                </a:lnTo>
                <a:lnTo>
                  <a:pt x="5625" y="41480"/>
                </a:lnTo>
                <a:lnTo>
                  <a:pt x="7041" y="41735"/>
                </a:lnTo>
                <a:lnTo>
                  <a:pt x="8435" y="42023"/>
                </a:lnTo>
                <a:lnTo>
                  <a:pt x="9833" y="42167"/>
                </a:lnTo>
                <a:lnTo>
                  <a:pt x="16364" y="42167"/>
                </a:lnTo>
                <a:lnTo>
                  <a:pt x="20465" y="40263"/>
                </a:lnTo>
                <a:lnTo>
                  <a:pt x="22654" y="37522"/>
                </a:lnTo>
                <a:lnTo>
                  <a:pt x="9615" y="37522"/>
                </a:lnTo>
                <a:lnTo>
                  <a:pt x="8221" y="37359"/>
                </a:lnTo>
                <a:lnTo>
                  <a:pt x="6823" y="37016"/>
                </a:lnTo>
                <a:lnTo>
                  <a:pt x="5406" y="36691"/>
                </a:lnTo>
                <a:lnTo>
                  <a:pt x="4008" y="36180"/>
                </a:lnTo>
                <a:lnTo>
                  <a:pt x="2615" y="35492"/>
                </a:lnTo>
                <a:close/>
              </a:path>
              <a:path w="28575" h="42545">
                <a:moveTo>
                  <a:pt x="28088" y="22718"/>
                </a:moveTo>
                <a:lnTo>
                  <a:pt x="22570" y="22718"/>
                </a:lnTo>
                <a:lnTo>
                  <a:pt x="22319" y="27707"/>
                </a:lnTo>
                <a:lnTo>
                  <a:pt x="21227" y="31428"/>
                </a:lnTo>
                <a:lnTo>
                  <a:pt x="17418" y="36324"/>
                </a:lnTo>
                <a:lnTo>
                  <a:pt x="14659" y="37522"/>
                </a:lnTo>
                <a:lnTo>
                  <a:pt x="22654" y="37522"/>
                </a:lnTo>
                <a:lnTo>
                  <a:pt x="26564" y="32626"/>
                </a:lnTo>
                <a:lnTo>
                  <a:pt x="28066" y="27582"/>
                </a:lnTo>
                <a:lnTo>
                  <a:pt x="28088" y="22718"/>
                </a:lnTo>
                <a:close/>
              </a:path>
              <a:path w="28575" h="42545">
                <a:moveTo>
                  <a:pt x="18254" y="0"/>
                </a:moveTo>
                <a:lnTo>
                  <a:pt x="9452" y="0"/>
                </a:lnTo>
                <a:lnTo>
                  <a:pt x="6168" y="1272"/>
                </a:lnTo>
                <a:lnTo>
                  <a:pt x="1235" y="6298"/>
                </a:lnTo>
                <a:lnTo>
                  <a:pt x="0" y="9633"/>
                </a:lnTo>
                <a:lnTo>
                  <a:pt x="0" y="18110"/>
                </a:lnTo>
                <a:lnTo>
                  <a:pt x="1179" y="21483"/>
                </a:lnTo>
                <a:lnTo>
                  <a:pt x="5913" y="26383"/>
                </a:lnTo>
                <a:lnTo>
                  <a:pt x="9146" y="27582"/>
                </a:lnTo>
                <a:lnTo>
                  <a:pt x="15189" y="27582"/>
                </a:lnTo>
                <a:lnTo>
                  <a:pt x="16982" y="27182"/>
                </a:lnTo>
                <a:lnTo>
                  <a:pt x="18580" y="26346"/>
                </a:lnTo>
                <a:lnTo>
                  <a:pt x="20215" y="25529"/>
                </a:lnTo>
                <a:lnTo>
                  <a:pt x="21557" y="24316"/>
                </a:lnTo>
                <a:lnTo>
                  <a:pt x="22202" y="23299"/>
                </a:lnTo>
                <a:lnTo>
                  <a:pt x="11106" y="23299"/>
                </a:lnTo>
                <a:lnTo>
                  <a:pt x="9146" y="22463"/>
                </a:lnTo>
                <a:lnTo>
                  <a:pt x="7692" y="20758"/>
                </a:lnTo>
                <a:lnTo>
                  <a:pt x="6280" y="19072"/>
                </a:lnTo>
                <a:lnTo>
                  <a:pt x="5587" y="16749"/>
                </a:lnTo>
                <a:lnTo>
                  <a:pt x="5587" y="10887"/>
                </a:lnTo>
                <a:lnTo>
                  <a:pt x="6280" y="8602"/>
                </a:lnTo>
                <a:lnTo>
                  <a:pt x="7692" y="6897"/>
                </a:lnTo>
                <a:lnTo>
                  <a:pt x="9146" y="5207"/>
                </a:lnTo>
                <a:lnTo>
                  <a:pt x="11106" y="4357"/>
                </a:lnTo>
                <a:lnTo>
                  <a:pt x="23573" y="4357"/>
                </a:lnTo>
                <a:lnTo>
                  <a:pt x="21845" y="1816"/>
                </a:lnTo>
                <a:lnTo>
                  <a:pt x="18254" y="0"/>
                </a:lnTo>
                <a:close/>
              </a:path>
              <a:path w="28575" h="42545">
                <a:moveTo>
                  <a:pt x="23573" y="4357"/>
                </a:moveTo>
                <a:lnTo>
                  <a:pt x="16039" y="4357"/>
                </a:lnTo>
                <a:lnTo>
                  <a:pt x="17999" y="5207"/>
                </a:lnTo>
                <a:lnTo>
                  <a:pt x="20902" y="8602"/>
                </a:lnTo>
                <a:lnTo>
                  <a:pt x="21627" y="10887"/>
                </a:lnTo>
                <a:lnTo>
                  <a:pt x="21627" y="16749"/>
                </a:lnTo>
                <a:lnTo>
                  <a:pt x="20902" y="19072"/>
                </a:lnTo>
                <a:lnTo>
                  <a:pt x="19448" y="20758"/>
                </a:lnTo>
                <a:lnTo>
                  <a:pt x="17999" y="22463"/>
                </a:lnTo>
                <a:lnTo>
                  <a:pt x="16039" y="23299"/>
                </a:lnTo>
                <a:lnTo>
                  <a:pt x="22202" y="23299"/>
                </a:lnTo>
                <a:lnTo>
                  <a:pt x="22570" y="22718"/>
                </a:lnTo>
                <a:lnTo>
                  <a:pt x="28088" y="22718"/>
                </a:lnTo>
                <a:lnTo>
                  <a:pt x="28088" y="14260"/>
                </a:lnTo>
                <a:lnTo>
                  <a:pt x="26815" y="9034"/>
                </a:lnTo>
                <a:lnTo>
                  <a:pt x="24312" y="5443"/>
                </a:lnTo>
                <a:lnTo>
                  <a:pt x="23573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43128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2610" y="35492"/>
                </a:moveTo>
                <a:lnTo>
                  <a:pt x="2610" y="40499"/>
                </a:lnTo>
                <a:lnTo>
                  <a:pt x="4152" y="41080"/>
                </a:lnTo>
                <a:lnTo>
                  <a:pt x="5625" y="41480"/>
                </a:lnTo>
                <a:lnTo>
                  <a:pt x="7037" y="41735"/>
                </a:lnTo>
                <a:lnTo>
                  <a:pt x="8435" y="42023"/>
                </a:lnTo>
                <a:lnTo>
                  <a:pt x="9833" y="42167"/>
                </a:lnTo>
                <a:lnTo>
                  <a:pt x="16364" y="42167"/>
                </a:lnTo>
                <a:lnTo>
                  <a:pt x="20465" y="40263"/>
                </a:lnTo>
                <a:lnTo>
                  <a:pt x="22647" y="37522"/>
                </a:lnTo>
                <a:lnTo>
                  <a:pt x="9615" y="37522"/>
                </a:lnTo>
                <a:lnTo>
                  <a:pt x="8217" y="37359"/>
                </a:lnTo>
                <a:lnTo>
                  <a:pt x="6823" y="37016"/>
                </a:lnTo>
                <a:lnTo>
                  <a:pt x="5406" y="36691"/>
                </a:lnTo>
                <a:lnTo>
                  <a:pt x="4008" y="36180"/>
                </a:lnTo>
                <a:lnTo>
                  <a:pt x="2610" y="35492"/>
                </a:lnTo>
                <a:close/>
              </a:path>
              <a:path w="28575" h="42545">
                <a:moveTo>
                  <a:pt x="28088" y="22718"/>
                </a:moveTo>
                <a:lnTo>
                  <a:pt x="22570" y="22718"/>
                </a:lnTo>
                <a:lnTo>
                  <a:pt x="22319" y="27707"/>
                </a:lnTo>
                <a:lnTo>
                  <a:pt x="21227" y="31428"/>
                </a:lnTo>
                <a:lnTo>
                  <a:pt x="17418" y="36324"/>
                </a:lnTo>
                <a:lnTo>
                  <a:pt x="14659" y="37522"/>
                </a:lnTo>
                <a:lnTo>
                  <a:pt x="22647" y="37522"/>
                </a:lnTo>
                <a:lnTo>
                  <a:pt x="26564" y="32626"/>
                </a:lnTo>
                <a:lnTo>
                  <a:pt x="28066" y="27582"/>
                </a:lnTo>
                <a:lnTo>
                  <a:pt x="28088" y="22718"/>
                </a:lnTo>
                <a:close/>
              </a:path>
              <a:path w="28575" h="42545">
                <a:moveTo>
                  <a:pt x="18254" y="0"/>
                </a:moveTo>
                <a:lnTo>
                  <a:pt x="9452" y="0"/>
                </a:lnTo>
                <a:lnTo>
                  <a:pt x="6168" y="1272"/>
                </a:lnTo>
                <a:lnTo>
                  <a:pt x="1230" y="6298"/>
                </a:lnTo>
                <a:lnTo>
                  <a:pt x="0" y="9633"/>
                </a:lnTo>
                <a:lnTo>
                  <a:pt x="0" y="18110"/>
                </a:lnTo>
                <a:lnTo>
                  <a:pt x="1179" y="21483"/>
                </a:lnTo>
                <a:lnTo>
                  <a:pt x="5913" y="26383"/>
                </a:lnTo>
                <a:lnTo>
                  <a:pt x="9146" y="27582"/>
                </a:lnTo>
                <a:lnTo>
                  <a:pt x="15184" y="27582"/>
                </a:lnTo>
                <a:lnTo>
                  <a:pt x="16982" y="27182"/>
                </a:lnTo>
                <a:lnTo>
                  <a:pt x="18580" y="26346"/>
                </a:lnTo>
                <a:lnTo>
                  <a:pt x="20210" y="25529"/>
                </a:lnTo>
                <a:lnTo>
                  <a:pt x="21557" y="24316"/>
                </a:lnTo>
                <a:lnTo>
                  <a:pt x="22202" y="23299"/>
                </a:lnTo>
                <a:lnTo>
                  <a:pt x="11106" y="23299"/>
                </a:lnTo>
                <a:lnTo>
                  <a:pt x="9146" y="22463"/>
                </a:lnTo>
                <a:lnTo>
                  <a:pt x="7692" y="20758"/>
                </a:lnTo>
                <a:lnTo>
                  <a:pt x="6275" y="19072"/>
                </a:lnTo>
                <a:lnTo>
                  <a:pt x="5587" y="16749"/>
                </a:lnTo>
                <a:lnTo>
                  <a:pt x="5587" y="10887"/>
                </a:lnTo>
                <a:lnTo>
                  <a:pt x="6275" y="8602"/>
                </a:lnTo>
                <a:lnTo>
                  <a:pt x="7692" y="6897"/>
                </a:lnTo>
                <a:lnTo>
                  <a:pt x="9146" y="5207"/>
                </a:lnTo>
                <a:lnTo>
                  <a:pt x="11106" y="4357"/>
                </a:lnTo>
                <a:lnTo>
                  <a:pt x="23573" y="4357"/>
                </a:lnTo>
                <a:lnTo>
                  <a:pt x="21845" y="1816"/>
                </a:lnTo>
                <a:lnTo>
                  <a:pt x="18254" y="0"/>
                </a:lnTo>
                <a:close/>
              </a:path>
              <a:path w="28575" h="42545">
                <a:moveTo>
                  <a:pt x="23573" y="4357"/>
                </a:moveTo>
                <a:lnTo>
                  <a:pt x="16039" y="4357"/>
                </a:lnTo>
                <a:lnTo>
                  <a:pt x="17999" y="5207"/>
                </a:lnTo>
                <a:lnTo>
                  <a:pt x="20902" y="8602"/>
                </a:lnTo>
                <a:lnTo>
                  <a:pt x="21627" y="10887"/>
                </a:lnTo>
                <a:lnTo>
                  <a:pt x="21627" y="16749"/>
                </a:lnTo>
                <a:lnTo>
                  <a:pt x="20902" y="19072"/>
                </a:lnTo>
                <a:lnTo>
                  <a:pt x="19448" y="20758"/>
                </a:lnTo>
                <a:lnTo>
                  <a:pt x="17999" y="22463"/>
                </a:lnTo>
                <a:lnTo>
                  <a:pt x="16039" y="23299"/>
                </a:lnTo>
                <a:lnTo>
                  <a:pt x="22202" y="23299"/>
                </a:lnTo>
                <a:lnTo>
                  <a:pt x="22570" y="22718"/>
                </a:lnTo>
                <a:lnTo>
                  <a:pt x="28088" y="22718"/>
                </a:lnTo>
                <a:lnTo>
                  <a:pt x="28088" y="14260"/>
                </a:lnTo>
                <a:lnTo>
                  <a:pt x="26815" y="9034"/>
                </a:lnTo>
                <a:lnTo>
                  <a:pt x="24312" y="5443"/>
                </a:lnTo>
                <a:lnTo>
                  <a:pt x="23573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74338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3553" y="5443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3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67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17" y="33676"/>
                </a:lnTo>
                <a:lnTo>
                  <a:pt x="6205" y="30884"/>
                </a:lnTo>
                <a:lnTo>
                  <a:pt x="5513" y="26690"/>
                </a:lnTo>
                <a:lnTo>
                  <a:pt x="5513" y="15514"/>
                </a:lnTo>
                <a:lnTo>
                  <a:pt x="6205" y="11324"/>
                </a:lnTo>
                <a:lnTo>
                  <a:pt x="7617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1" y="8565"/>
                </a:lnTo>
                <a:lnTo>
                  <a:pt x="21845" y="11324"/>
                </a:lnTo>
                <a:lnTo>
                  <a:pt x="22570" y="15514"/>
                </a:lnTo>
                <a:lnTo>
                  <a:pt x="22570" y="26690"/>
                </a:lnTo>
                <a:lnTo>
                  <a:pt x="21845" y="30884"/>
                </a:lnTo>
                <a:lnTo>
                  <a:pt x="20391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67" y="37815"/>
                </a:lnTo>
                <a:lnTo>
                  <a:pt x="24456" y="36797"/>
                </a:lnTo>
                <a:lnTo>
                  <a:pt x="26871" y="33170"/>
                </a:lnTo>
                <a:lnTo>
                  <a:pt x="28083" y="27944"/>
                </a:lnTo>
                <a:lnTo>
                  <a:pt x="28083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79520" y="532844"/>
            <a:ext cx="24765" cy="40640"/>
          </a:xfrm>
          <a:custGeom>
            <a:avLst/>
            <a:gdLst/>
            <a:ahLst/>
            <a:cxnLst/>
            <a:rect l="l" t="t" r="r" b="b"/>
            <a:pathLst>
              <a:path w="24765" h="40640">
                <a:moveTo>
                  <a:pt x="24242" y="35998"/>
                </a:moveTo>
                <a:lnTo>
                  <a:pt x="798" y="35998"/>
                </a:lnTo>
                <a:lnTo>
                  <a:pt x="798" y="40643"/>
                </a:lnTo>
                <a:lnTo>
                  <a:pt x="24242" y="40643"/>
                </a:lnTo>
                <a:lnTo>
                  <a:pt x="24242" y="35998"/>
                </a:lnTo>
                <a:close/>
              </a:path>
              <a:path w="24765" h="40640">
                <a:moveTo>
                  <a:pt x="15240" y="5011"/>
                </a:moveTo>
                <a:lnTo>
                  <a:pt x="9801" y="5011"/>
                </a:lnTo>
                <a:lnTo>
                  <a:pt x="9801" y="35998"/>
                </a:lnTo>
                <a:lnTo>
                  <a:pt x="15240" y="35998"/>
                </a:lnTo>
                <a:lnTo>
                  <a:pt x="15240" y="5011"/>
                </a:lnTo>
                <a:close/>
              </a:path>
              <a:path w="24765" h="40640">
                <a:moveTo>
                  <a:pt x="15240" y="0"/>
                </a:moveTo>
                <a:lnTo>
                  <a:pt x="9726" y="0"/>
                </a:lnTo>
                <a:lnTo>
                  <a:pt x="0" y="1960"/>
                </a:lnTo>
                <a:lnTo>
                  <a:pt x="0" y="6967"/>
                </a:lnTo>
                <a:lnTo>
                  <a:pt x="9801" y="5011"/>
                </a:lnTo>
                <a:lnTo>
                  <a:pt x="15240" y="5011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04905" y="532844"/>
            <a:ext cx="26670" cy="41910"/>
          </a:xfrm>
          <a:custGeom>
            <a:avLst/>
            <a:gdLst/>
            <a:ahLst/>
            <a:cxnLst/>
            <a:rect l="l" t="t" r="r" b="b"/>
            <a:pathLst>
              <a:path w="26669" h="41909">
                <a:moveTo>
                  <a:pt x="0" y="34187"/>
                </a:moveTo>
                <a:lnTo>
                  <a:pt x="0" y="39701"/>
                </a:lnTo>
                <a:lnTo>
                  <a:pt x="1885" y="40281"/>
                </a:lnTo>
                <a:lnTo>
                  <a:pt x="3702" y="40718"/>
                </a:lnTo>
                <a:lnTo>
                  <a:pt x="7223" y="41298"/>
                </a:lnTo>
                <a:lnTo>
                  <a:pt x="8997" y="41442"/>
                </a:lnTo>
                <a:lnTo>
                  <a:pt x="15676" y="41442"/>
                </a:lnTo>
                <a:lnTo>
                  <a:pt x="19485" y="40244"/>
                </a:lnTo>
                <a:lnTo>
                  <a:pt x="22207" y="37815"/>
                </a:lnTo>
                <a:lnTo>
                  <a:pt x="23372" y="36797"/>
                </a:lnTo>
                <a:lnTo>
                  <a:pt x="8653" y="36797"/>
                </a:lnTo>
                <a:lnTo>
                  <a:pt x="6823" y="36579"/>
                </a:lnTo>
                <a:lnTo>
                  <a:pt x="3339" y="35710"/>
                </a:lnTo>
                <a:lnTo>
                  <a:pt x="1635" y="35056"/>
                </a:lnTo>
                <a:lnTo>
                  <a:pt x="0" y="34187"/>
                </a:lnTo>
                <a:close/>
              </a:path>
              <a:path w="26669" h="41909">
                <a:moveTo>
                  <a:pt x="23288" y="18436"/>
                </a:moveTo>
                <a:lnTo>
                  <a:pt x="13735" y="18436"/>
                </a:lnTo>
                <a:lnTo>
                  <a:pt x="16220" y="19272"/>
                </a:lnTo>
                <a:lnTo>
                  <a:pt x="18073" y="20902"/>
                </a:lnTo>
                <a:lnTo>
                  <a:pt x="19903" y="22556"/>
                </a:lnTo>
                <a:lnTo>
                  <a:pt x="20828" y="24785"/>
                </a:lnTo>
                <a:lnTo>
                  <a:pt x="20828" y="30448"/>
                </a:lnTo>
                <a:lnTo>
                  <a:pt x="19903" y="32696"/>
                </a:lnTo>
                <a:lnTo>
                  <a:pt x="16220" y="35980"/>
                </a:lnTo>
                <a:lnTo>
                  <a:pt x="13735" y="36797"/>
                </a:lnTo>
                <a:lnTo>
                  <a:pt x="23372" y="36797"/>
                </a:lnTo>
                <a:lnTo>
                  <a:pt x="24967" y="35404"/>
                </a:lnTo>
                <a:lnTo>
                  <a:pt x="26346" y="31990"/>
                </a:lnTo>
                <a:lnTo>
                  <a:pt x="26346" y="23373"/>
                </a:lnTo>
                <a:lnTo>
                  <a:pt x="25004" y="20033"/>
                </a:lnTo>
                <a:lnTo>
                  <a:pt x="23288" y="18436"/>
                </a:lnTo>
                <a:close/>
              </a:path>
              <a:path w="26669" h="41909">
                <a:moveTo>
                  <a:pt x="23299" y="0"/>
                </a:moveTo>
                <a:lnTo>
                  <a:pt x="1741" y="0"/>
                </a:lnTo>
                <a:lnTo>
                  <a:pt x="1741" y="20396"/>
                </a:lnTo>
                <a:lnTo>
                  <a:pt x="3228" y="19722"/>
                </a:lnTo>
                <a:lnTo>
                  <a:pt x="4719" y="19235"/>
                </a:lnTo>
                <a:lnTo>
                  <a:pt x="6168" y="18947"/>
                </a:lnTo>
                <a:lnTo>
                  <a:pt x="7655" y="18617"/>
                </a:lnTo>
                <a:lnTo>
                  <a:pt x="9146" y="18436"/>
                </a:lnTo>
                <a:lnTo>
                  <a:pt x="23288" y="18436"/>
                </a:lnTo>
                <a:lnTo>
                  <a:pt x="19685" y="15063"/>
                </a:lnTo>
                <a:lnTo>
                  <a:pt x="18342" y="14590"/>
                </a:lnTo>
                <a:lnTo>
                  <a:pt x="6749" y="14590"/>
                </a:lnTo>
                <a:lnTo>
                  <a:pt x="6749" y="4645"/>
                </a:lnTo>
                <a:lnTo>
                  <a:pt x="23299" y="4645"/>
                </a:lnTo>
                <a:lnTo>
                  <a:pt x="23299" y="0"/>
                </a:lnTo>
                <a:close/>
              </a:path>
              <a:path w="26669" h="41909">
                <a:moveTo>
                  <a:pt x="16076" y="13791"/>
                </a:moveTo>
                <a:lnTo>
                  <a:pt x="10757" y="13791"/>
                </a:lnTo>
                <a:lnTo>
                  <a:pt x="9963" y="13865"/>
                </a:lnTo>
                <a:lnTo>
                  <a:pt x="9146" y="14009"/>
                </a:lnTo>
                <a:lnTo>
                  <a:pt x="8365" y="14116"/>
                </a:lnTo>
                <a:lnTo>
                  <a:pt x="7566" y="14302"/>
                </a:lnTo>
                <a:lnTo>
                  <a:pt x="6749" y="14590"/>
                </a:lnTo>
                <a:lnTo>
                  <a:pt x="18342" y="14590"/>
                </a:lnTo>
                <a:lnTo>
                  <a:pt x="16076" y="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35098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2615" y="35492"/>
                </a:moveTo>
                <a:lnTo>
                  <a:pt x="2615" y="40499"/>
                </a:lnTo>
                <a:lnTo>
                  <a:pt x="4157" y="41080"/>
                </a:lnTo>
                <a:lnTo>
                  <a:pt x="5625" y="41480"/>
                </a:lnTo>
                <a:lnTo>
                  <a:pt x="7041" y="41735"/>
                </a:lnTo>
                <a:lnTo>
                  <a:pt x="8435" y="42023"/>
                </a:lnTo>
                <a:lnTo>
                  <a:pt x="9833" y="42167"/>
                </a:lnTo>
                <a:lnTo>
                  <a:pt x="16364" y="42167"/>
                </a:lnTo>
                <a:lnTo>
                  <a:pt x="20465" y="40263"/>
                </a:lnTo>
                <a:lnTo>
                  <a:pt x="22654" y="37522"/>
                </a:lnTo>
                <a:lnTo>
                  <a:pt x="9615" y="37522"/>
                </a:lnTo>
                <a:lnTo>
                  <a:pt x="8221" y="37359"/>
                </a:lnTo>
                <a:lnTo>
                  <a:pt x="6823" y="37016"/>
                </a:lnTo>
                <a:lnTo>
                  <a:pt x="5406" y="36691"/>
                </a:lnTo>
                <a:lnTo>
                  <a:pt x="4008" y="36180"/>
                </a:lnTo>
                <a:lnTo>
                  <a:pt x="2615" y="35492"/>
                </a:lnTo>
                <a:close/>
              </a:path>
              <a:path w="28575" h="42545">
                <a:moveTo>
                  <a:pt x="28088" y="22718"/>
                </a:moveTo>
                <a:lnTo>
                  <a:pt x="22570" y="22718"/>
                </a:lnTo>
                <a:lnTo>
                  <a:pt x="22319" y="27707"/>
                </a:lnTo>
                <a:lnTo>
                  <a:pt x="21227" y="31428"/>
                </a:lnTo>
                <a:lnTo>
                  <a:pt x="17418" y="36324"/>
                </a:lnTo>
                <a:lnTo>
                  <a:pt x="14659" y="37522"/>
                </a:lnTo>
                <a:lnTo>
                  <a:pt x="22654" y="37522"/>
                </a:lnTo>
                <a:lnTo>
                  <a:pt x="26564" y="32626"/>
                </a:lnTo>
                <a:lnTo>
                  <a:pt x="28066" y="27582"/>
                </a:lnTo>
                <a:lnTo>
                  <a:pt x="28088" y="22718"/>
                </a:lnTo>
                <a:close/>
              </a:path>
              <a:path w="28575" h="42545">
                <a:moveTo>
                  <a:pt x="18254" y="0"/>
                </a:moveTo>
                <a:lnTo>
                  <a:pt x="9452" y="0"/>
                </a:lnTo>
                <a:lnTo>
                  <a:pt x="6168" y="1272"/>
                </a:lnTo>
                <a:lnTo>
                  <a:pt x="1235" y="6298"/>
                </a:lnTo>
                <a:lnTo>
                  <a:pt x="0" y="9633"/>
                </a:lnTo>
                <a:lnTo>
                  <a:pt x="0" y="18110"/>
                </a:lnTo>
                <a:lnTo>
                  <a:pt x="1179" y="21483"/>
                </a:lnTo>
                <a:lnTo>
                  <a:pt x="5913" y="26383"/>
                </a:lnTo>
                <a:lnTo>
                  <a:pt x="9146" y="27582"/>
                </a:lnTo>
                <a:lnTo>
                  <a:pt x="15189" y="27582"/>
                </a:lnTo>
                <a:lnTo>
                  <a:pt x="16982" y="27182"/>
                </a:lnTo>
                <a:lnTo>
                  <a:pt x="18580" y="26346"/>
                </a:lnTo>
                <a:lnTo>
                  <a:pt x="20215" y="25529"/>
                </a:lnTo>
                <a:lnTo>
                  <a:pt x="21557" y="24316"/>
                </a:lnTo>
                <a:lnTo>
                  <a:pt x="22202" y="23299"/>
                </a:lnTo>
                <a:lnTo>
                  <a:pt x="11106" y="23299"/>
                </a:lnTo>
                <a:lnTo>
                  <a:pt x="9146" y="22463"/>
                </a:lnTo>
                <a:lnTo>
                  <a:pt x="7692" y="20758"/>
                </a:lnTo>
                <a:lnTo>
                  <a:pt x="6280" y="19072"/>
                </a:lnTo>
                <a:lnTo>
                  <a:pt x="5587" y="16749"/>
                </a:lnTo>
                <a:lnTo>
                  <a:pt x="5587" y="10887"/>
                </a:lnTo>
                <a:lnTo>
                  <a:pt x="6280" y="8602"/>
                </a:lnTo>
                <a:lnTo>
                  <a:pt x="7692" y="6897"/>
                </a:lnTo>
                <a:lnTo>
                  <a:pt x="9146" y="5207"/>
                </a:lnTo>
                <a:lnTo>
                  <a:pt x="11106" y="4357"/>
                </a:lnTo>
                <a:lnTo>
                  <a:pt x="23573" y="4357"/>
                </a:lnTo>
                <a:lnTo>
                  <a:pt x="21845" y="1816"/>
                </a:lnTo>
                <a:lnTo>
                  <a:pt x="18254" y="0"/>
                </a:lnTo>
                <a:close/>
              </a:path>
              <a:path w="28575" h="42545">
                <a:moveTo>
                  <a:pt x="23573" y="4357"/>
                </a:moveTo>
                <a:lnTo>
                  <a:pt x="16039" y="4357"/>
                </a:lnTo>
                <a:lnTo>
                  <a:pt x="17999" y="5207"/>
                </a:lnTo>
                <a:lnTo>
                  <a:pt x="20902" y="8602"/>
                </a:lnTo>
                <a:lnTo>
                  <a:pt x="21627" y="10887"/>
                </a:lnTo>
                <a:lnTo>
                  <a:pt x="21627" y="16749"/>
                </a:lnTo>
                <a:lnTo>
                  <a:pt x="20902" y="19072"/>
                </a:lnTo>
                <a:lnTo>
                  <a:pt x="19448" y="20758"/>
                </a:lnTo>
                <a:lnTo>
                  <a:pt x="17999" y="22463"/>
                </a:lnTo>
                <a:lnTo>
                  <a:pt x="16039" y="23299"/>
                </a:lnTo>
                <a:lnTo>
                  <a:pt x="22202" y="23299"/>
                </a:lnTo>
                <a:lnTo>
                  <a:pt x="22570" y="22718"/>
                </a:lnTo>
                <a:lnTo>
                  <a:pt x="28088" y="22718"/>
                </a:lnTo>
                <a:lnTo>
                  <a:pt x="28088" y="14260"/>
                </a:lnTo>
                <a:lnTo>
                  <a:pt x="26815" y="9034"/>
                </a:lnTo>
                <a:lnTo>
                  <a:pt x="24312" y="5443"/>
                </a:lnTo>
                <a:lnTo>
                  <a:pt x="23573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66308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3553" y="5443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3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67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17" y="33676"/>
                </a:lnTo>
                <a:lnTo>
                  <a:pt x="6205" y="30884"/>
                </a:lnTo>
                <a:lnTo>
                  <a:pt x="5513" y="26690"/>
                </a:lnTo>
                <a:lnTo>
                  <a:pt x="5513" y="15514"/>
                </a:lnTo>
                <a:lnTo>
                  <a:pt x="6205" y="11324"/>
                </a:lnTo>
                <a:lnTo>
                  <a:pt x="7617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1" y="8565"/>
                </a:lnTo>
                <a:lnTo>
                  <a:pt x="21845" y="11324"/>
                </a:lnTo>
                <a:lnTo>
                  <a:pt x="22570" y="15514"/>
                </a:lnTo>
                <a:lnTo>
                  <a:pt x="22570" y="26690"/>
                </a:lnTo>
                <a:lnTo>
                  <a:pt x="21845" y="30884"/>
                </a:lnTo>
                <a:lnTo>
                  <a:pt x="20391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67" y="37815"/>
                </a:lnTo>
                <a:lnTo>
                  <a:pt x="24456" y="36797"/>
                </a:lnTo>
                <a:lnTo>
                  <a:pt x="26871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72219" y="532844"/>
            <a:ext cx="29845" cy="40640"/>
          </a:xfrm>
          <a:custGeom>
            <a:avLst/>
            <a:gdLst/>
            <a:ahLst/>
            <a:cxnLst/>
            <a:rect l="l" t="t" r="r" b="b"/>
            <a:pathLst>
              <a:path w="29844" h="40640">
                <a:moveTo>
                  <a:pt x="23805" y="31065"/>
                </a:moveTo>
                <a:lnTo>
                  <a:pt x="18287" y="31065"/>
                </a:lnTo>
                <a:lnTo>
                  <a:pt x="18287" y="40643"/>
                </a:lnTo>
                <a:lnTo>
                  <a:pt x="23805" y="40643"/>
                </a:lnTo>
                <a:lnTo>
                  <a:pt x="23805" y="31065"/>
                </a:lnTo>
                <a:close/>
              </a:path>
              <a:path w="29844" h="40640">
                <a:moveTo>
                  <a:pt x="23805" y="0"/>
                </a:moveTo>
                <a:lnTo>
                  <a:pt x="16838" y="0"/>
                </a:lnTo>
                <a:lnTo>
                  <a:pt x="0" y="25765"/>
                </a:lnTo>
                <a:lnTo>
                  <a:pt x="0" y="31065"/>
                </a:lnTo>
                <a:lnTo>
                  <a:pt x="29612" y="31065"/>
                </a:lnTo>
                <a:lnTo>
                  <a:pt x="29612" y="26495"/>
                </a:lnTo>
                <a:lnTo>
                  <a:pt x="4426" y="26495"/>
                </a:lnTo>
                <a:lnTo>
                  <a:pt x="18287" y="4793"/>
                </a:lnTo>
                <a:lnTo>
                  <a:pt x="23805" y="4793"/>
                </a:lnTo>
                <a:lnTo>
                  <a:pt x="23805" y="0"/>
                </a:lnTo>
                <a:close/>
              </a:path>
              <a:path w="29844" h="40640">
                <a:moveTo>
                  <a:pt x="23805" y="4793"/>
                </a:moveTo>
                <a:lnTo>
                  <a:pt x="18287" y="4793"/>
                </a:lnTo>
                <a:lnTo>
                  <a:pt x="18287" y="26495"/>
                </a:lnTo>
                <a:lnTo>
                  <a:pt x="23805" y="26495"/>
                </a:lnTo>
                <a:lnTo>
                  <a:pt x="23805" y="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01812" y="532844"/>
            <a:ext cx="24765" cy="40640"/>
          </a:xfrm>
          <a:custGeom>
            <a:avLst/>
            <a:gdLst/>
            <a:ahLst/>
            <a:cxnLst/>
            <a:rect l="l" t="t" r="r" b="b"/>
            <a:pathLst>
              <a:path w="24765" h="40640">
                <a:moveTo>
                  <a:pt x="24237" y="35998"/>
                </a:moveTo>
                <a:lnTo>
                  <a:pt x="798" y="35998"/>
                </a:lnTo>
                <a:lnTo>
                  <a:pt x="798" y="40643"/>
                </a:lnTo>
                <a:lnTo>
                  <a:pt x="24237" y="40643"/>
                </a:lnTo>
                <a:lnTo>
                  <a:pt x="24237" y="35998"/>
                </a:lnTo>
                <a:close/>
              </a:path>
              <a:path w="24765" h="40640">
                <a:moveTo>
                  <a:pt x="15240" y="5011"/>
                </a:moveTo>
                <a:lnTo>
                  <a:pt x="9796" y="5011"/>
                </a:lnTo>
                <a:lnTo>
                  <a:pt x="9796" y="35998"/>
                </a:lnTo>
                <a:lnTo>
                  <a:pt x="15240" y="35998"/>
                </a:lnTo>
                <a:lnTo>
                  <a:pt x="15240" y="5011"/>
                </a:lnTo>
                <a:close/>
              </a:path>
              <a:path w="24765" h="40640">
                <a:moveTo>
                  <a:pt x="15240" y="0"/>
                </a:moveTo>
                <a:lnTo>
                  <a:pt x="9722" y="0"/>
                </a:lnTo>
                <a:lnTo>
                  <a:pt x="0" y="1960"/>
                </a:lnTo>
                <a:lnTo>
                  <a:pt x="0" y="6967"/>
                </a:lnTo>
                <a:lnTo>
                  <a:pt x="9796" y="5011"/>
                </a:lnTo>
                <a:lnTo>
                  <a:pt x="15240" y="5011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26942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3553" y="5443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3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67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17" y="33676"/>
                </a:lnTo>
                <a:lnTo>
                  <a:pt x="6205" y="30884"/>
                </a:lnTo>
                <a:lnTo>
                  <a:pt x="5513" y="26690"/>
                </a:lnTo>
                <a:lnTo>
                  <a:pt x="5513" y="15514"/>
                </a:lnTo>
                <a:lnTo>
                  <a:pt x="6205" y="11324"/>
                </a:lnTo>
                <a:lnTo>
                  <a:pt x="7617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1" y="8565"/>
                </a:lnTo>
                <a:lnTo>
                  <a:pt x="21845" y="11324"/>
                </a:lnTo>
                <a:lnTo>
                  <a:pt x="22570" y="15514"/>
                </a:lnTo>
                <a:lnTo>
                  <a:pt x="22570" y="26690"/>
                </a:lnTo>
                <a:lnTo>
                  <a:pt x="21845" y="30884"/>
                </a:lnTo>
                <a:lnTo>
                  <a:pt x="20391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67" y="37815"/>
                </a:lnTo>
                <a:lnTo>
                  <a:pt x="24456" y="36797"/>
                </a:lnTo>
                <a:lnTo>
                  <a:pt x="26871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49055" y="532844"/>
            <a:ext cx="26670" cy="40640"/>
          </a:xfrm>
          <a:custGeom>
            <a:avLst/>
            <a:gdLst/>
            <a:ahLst/>
            <a:cxnLst/>
            <a:rect l="l" t="t" r="r" b="b"/>
            <a:pathLst>
              <a:path w="26669" h="40640">
                <a:moveTo>
                  <a:pt x="26128" y="0"/>
                </a:moveTo>
                <a:lnTo>
                  <a:pt x="0" y="0"/>
                </a:lnTo>
                <a:lnTo>
                  <a:pt x="0" y="4645"/>
                </a:lnTo>
                <a:lnTo>
                  <a:pt x="19523" y="4645"/>
                </a:lnTo>
                <a:lnTo>
                  <a:pt x="5662" y="40643"/>
                </a:lnTo>
                <a:lnTo>
                  <a:pt x="11394" y="40643"/>
                </a:lnTo>
                <a:lnTo>
                  <a:pt x="26128" y="2322"/>
                </a:lnTo>
                <a:lnTo>
                  <a:pt x="26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77687" y="532120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17999" y="0"/>
                </a:moveTo>
                <a:lnTo>
                  <a:pt x="9907" y="0"/>
                </a:lnTo>
                <a:lnTo>
                  <a:pt x="6749" y="942"/>
                </a:lnTo>
                <a:lnTo>
                  <a:pt x="2104" y="4719"/>
                </a:lnTo>
                <a:lnTo>
                  <a:pt x="942" y="7292"/>
                </a:lnTo>
                <a:lnTo>
                  <a:pt x="942" y="12848"/>
                </a:lnTo>
                <a:lnTo>
                  <a:pt x="8416" y="19741"/>
                </a:lnTo>
                <a:lnTo>
                  <a:pt x="5806" y="20377"/>
                </a:lnTo>
                <a:lnTo>
                  <a:pt x="3739" y="21594"/>
                </a:lnTo>
                <a:lnTo>
                  <a:pt x="743" y="25166"/>
                </a:lnTo>
                <a:lnTo>
                  <a:pt x="0" y="27345"/>
                </a:lnTo>
                <a:lnTo>
                  <a:pt x="0" y="33876"/>
                </a:lnTo>
                <a:lnTo>
                  <a:pt x="1198" y="36923"/>
                </a:lnTo>
                <a:lnTo>
                  <a:pt x="6043" y="41136"/>
                </a:lnTo>
                <a:lnTo>
                  <a:pt x="9471" y="42167"/>
                </a:lnTo>
                <a:lnTo>
                  <a:pt x="18436" y="42167"/>
                </a:lnTo>
                <a:lnTo>
                  <a:pt x="21864" y="41136"/>
                </a:lnTo>
                <a:lnTo>
                  <a:pt x="25639" y="37815"/>
                </a:lnTo>
                <a:lnTo>
                  <a:pt x="11319" y="37815"/>
                </a:lnTo>
                <a:lnTo>
                  <a:pt x="9252" y="37123"/>
                </a:lnTo>
                <a:lnTo>
                  <a:pt x="7766" y="35710"/>
                </a:lnTo>
                <a:lnTo>
                  <a:pt x="6261" y="34312"/>
                </a:lnTo>
                <a:lnTo>
                  <a:pt x="5513" y="32371"/>
                </a:lnTo>
                <a:lnTo>
                  <a:pt x="5513" y="27489"/>
                </a:lnTo>
                <a:lnTo>
                  <a:pt x="6261" y="25584"/>
                </a:lnTo>
                <a:lnTo>
                  <a:pt x="9252" y="22769"/>
                </a:lnTo>
                <a:lnTo>
                  <a:pt x="11319" y="22063"/>
                </a:lnTo>
                <a:lnTo>
                  <a:pt x="24552" y="22063"/>
                </a:lnTo>
                <a:lnTo>
                  <a:pt x="24168" y="21594"/>
                </a:lnTo>
                <a:lnTo>
                  <a:pt x="22101" y="20377"/>
                </a:lnTo>
                <a:lnTo>
                  <a:pt x="19448" y="19741"/>
                </a:lnTo>
                <a:lnTo>
                  <a:pt x="21808" y="19160"/>
                </a:lnTo>
                <a:lnTo>
                  <a:pt x="23661" y="18073"/>
                </a:lnTo>
                <a:lnTo>
                  <a:pt x="23957" y="17711"/>
                </a:lnTo>
                <a:lnTo>
                  <a:pt x="11556" y="17711"/>
                </a:lnTo>
                <a:lnTo>
                  <a:pt x="9726" y="17130"/>
                </a:lnTo>
                <a:lnTo>
                  <a:pt x="7111" y="14808"/>
                </a:lnTo>
                <a:lnTo>
                  <a:pt x="6461" y="13173"/>
                </a:lnTo>
                <a:lnTo>
                  <a:pt x="6461" y="8964"/>
                </a:lnTo>
                <a:lnTo>
                  <a:pt x="7111" y="7329"/>
                </a:lnTo>
                <a:lnTo>
                  <a:pt x="8416" y="6168"/>
                </a:lnTo>
                <a:lnTo>
                  <a:pt x="9726" y="4970"/>
                </a:lnTo>
                <a:lnTo>
                  <a:pt x="11556" y="4357"/>
                </a:lnTo>
                <a:lnTo>
                  <a:pt x="25319" y="4357"/>
                </a:lnTo>
                <a:lnTo>
                  <a:pt x="23443" y="2833"/>
                </a:lnTo>
                <a:lnTo>
                  <a:pt x="21158" y="942"/>
                </a:lnTo>
                <a:lnTo>
                  <a:pt x="17999" y="0"/>
                </a:lnTo>
                <a:close/>
              </a:path>
              <a:path w="27940" h="42545">
                <a:moveTo>
                  <a:pt x="24552" y="22063"/>
                </a:moveTo>
                <a:lnTo>
                  <a:pt x="16582" y="22063"/>
                </a:lnTo>
                <a:lnTo>
                  <a:pt x="18654" y="22769"/>
                </a:lnTo>
                <a:lnTo>
                  <a:pt x="20103" y="24168"/>
                </a:lnTo>
                <a:lnTo>
                  <a:pt x="21590" y="25584"/>
                </a:lnTo>
                <a:lnTo>
                  <a:pt x="22351" y="27489"/>
                </a:lnTo>
                <a:lnTo>
                  <a:pt x="22351" y="32371"/>
                </a:lnTo>
                <a:lnTo>
                  <a:pt x="21590" y="34312"/>
                </a:lnTo>
                <a:lnTo>
                  <a:pt x="18598" y="37123"/>
                </a:lnTo>
                <a:lnTo>
                  <a:pt x="16545" y="37815"/>
                </a:lnTo>
                <a:lnTo>
                  <a:pt x="25639" y="37815"/>
                </a:lnTo>
                <a:lnTo>
                  <a:pt x="26653" y="36923"/>
                </a:lnTo>
                <a:lnTo>
                  <a:pt x="27870" y="33876"/>
                </a:lnTo>
                <a:lnTo>
                  <a:pt x="27870" y="27345"/>
                </a:lnTo>
                <a:lnTo>
                  <a:pt x="27108" y="25166"/>
                </a:lnTo>
                <a:lnTo>
                  <a:pt x="24552" y="22063"/>
                </a:lnTo>
                <a:close/>
              </a:path>
              <a:path w="27940" h="42545">
                <a:moveTo>
                  <a:pt x="25319" y="4357"/>
                </a:moveTo>
                <a:lnTo>
                  <a:pt x="16294" y="4357"/>
                </a:lnTo>
                <a:lnTo>
                  <a:pt x="18143" y="4970"/>
                </a:lnTo>
                <a:lnTo>
                  <a:pt x="19448" y="6168"/>
                </a:lnTo>
                <a:lnTo>
                  <a:pt x="20791" y="7329"/>
                </a:lnTo>
                <a:lnTo>
                  <a:pt x="21483" y="8964"/>
                </a:lnTo>
                <a:lnTo>
                  <a:pt x="21483" y="13173"/>
                </a:lnTo>
                <a:lnTo>
                  <a:pt x="20791" y="14808"/>
                </a:lnTo>
                <a:lnTo>
                  <a:pt x="19448" y="15969"/>
                </a:lnTo>
                <a:lnTo>
                  <a:pt x="18143" y="17130"/>
                </a:lnTo>
                <a:lnTo>
                  <a:pt x="16294" y="17711"/>
                </a:lnTo>
                <a:lnTo>
                  <a:pt x="23957" y="17711"/>
                </a:lnTo>
                <a:lnTo>
                  <a:pt x="24967" y="16475"/>
                </a:lnTo>
                <a:lnTo>
                  <a:pt x="26272" y="14840"/>
                </a:lnTo>
                <a:lnTo>
                  <a:pt x="26927" y="12848"/>
                </a:lnTo>
                <a:lnTo>
                  <a:pt x="26927" y="7292"/>
                </a:lnTo>
                <a:lnTo>
                  <a:pt x="25765" y="4719"/>
                </a:lnTo>
                <a:lnTo>
                  <a:pt x="25319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08604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8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71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22" y="33676"/>
                </a:lnTo>
                <a:lnTo>
                  <a:pt x="6205" y="30884"/>
                </a:lnTo>
                <a:lnTo>
                  <a:pt x="5518" y="26690"/>
                </a:lnTo>
                <a:lnTo>
                  <a:pt x="5518" y="15514"/>
                </a:lnTo>
                <a:lnTo>
                  <a:pt x="6205" y="11324"/>
                </a:lnTo>
                <a:lnTo>
                  <a:pt x="7622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6" y="8565"/>
                </a:lnTo>
                <a:lnTo>
                  <a:pt x="21845" y="11324"/>
                </a:lnTo>
                <a:lnTo>
                  <a:pt x="22574" y="15514"/>
                </a:lnTo>
                <a:lnTo>
                  <a:pt x="22574" y="26690"/>
                </a:lnTo>
                <a:lnTo>
                  <a:pt x="21845" y="30884"/>
                </a:lnTo>
                <a:lnTo>
                  <a:pt x="20396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71" y="37815"/>
                </a:lnTo>
                <a:lnTo>
                  <a:pt x="24460" y="36797"/>
                </a:lnTo>
                <a:lnTo>
                  <a:pt x="26871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14515" y="532844"/>
            <a:ext cx="24765" cy="40640"/>
          </a:xfrm>
          <a:custGeom>
            <a:avLst/>
            <a:gdLst/>
            <a:ahLst/>
            <a:cxnLst/>
            <a:rect l="l" t="t" r="r" b="b"/>
            <a:pathLst>
              <a:path w="24765" h="40640">
                <a:moveTo>
                  <a:pt x="24242" y="35998"/>
                </a:moveTo>
                <a:lnTo>
                  <a:pt x="798" y="35998"/>
                </a:lnTo>
                <a:lnTo>
                  <a:pt x="798" y="40643"/>
                </a:lnTo>
                <a:lnTo>
                  <a:pt x="24242" y="40643"/>
                </a:lnTo>
                <a:lnTo>
                  <a:pt x="24242" y="35998"/>
                </a:lnTo>
                <a:close/>
              </a:path>
              <a:path w="24765" h="40640">
                <a:moveTo>
                  <a:pt x="15240" y="5011"/>
                </a:moveTo>
                <a:lnTo>
                  <a:pt x="9796" y="5011"/>
                </a:lnTo>
                <a:lnTo>
                  <a:pt x="9796" y="35998"/>
                </a:lnTo>
                <a:lnTo>
                  <a:pt x="15240" y="35998"/>
                </a:lnTo>
                <a:lnTo>
                  <a:pt x="15240" y="5011"/>
                </a:lnTo>
                <a:close/>
              </a:path>
              <a:path w="24765" h="40640">
                <a:moveTo>
                  <a:pt x="15240" y="0"/>
                </a:moveTo>
                <a:lnTo>
                  <a:pt x="9726" y="0"/>
                </a:lnTo>
                <a:lnTo>
                  <a:pt x="0" y="1960"/>
                </a:lnTo>
                <a:lnTo>
                  <a:pt x="0" y="6967"/>
                </a:lnTo>
                <a:lnTo>
                  <a:pt x="9796" y="5011"/>
                </a:lnTo>
                <a:lnTo>
                  <a:pt x="15240" y="5011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39952" y="532844"/>
            <a:ext cx="26670" cy="41910"/>
          </a:xfrm>
          <a:custGeom>
            <a:avLst/>
            <a:gdLst/>
            <a:ahLst/>
            <a:cxnLst/>
            <a:rect l="l" t="t" r="r" b="b"/>
            <a:pathLst>
              <a:path w="26669" h="41909">
                <a:moveTo>
                  <a:pt x="0" y="34187"/>
                </a:moveTo>
                <a:lnTo>
                  <a:pt x="0" y="39701"/>
                </a:lnTo>
                <a:lnTo>
                  <a:pt x="1890" y="40281"/>
                </a:lnTo>
                <a:lnTo>
                  <a:pt x="3702" y="40718"/>
                </a:lnTo>
                <a:lnTo>
                  <a:pt x="7223" y="41298"/>
                </a:lnTo>
                <a:lnTo>
                  <a:pt x="9002" y="41442"/>
                </a:lnTo>
                <a:lnTo>
                  <a:pt x="15681" y="41442"/>
                </a:lnTo>
                <a:lnTo>
                  <a:pt x="19490" y="40244"/>
                </a:lnTo>
                <a:lnTo>
                  <a:pt x="22212" y="37815"/>
                </a:lnTo>
                <a:lnTo>
                  <a:pt x="23376" y="36797"/>
                </a:lnTo>
                <a:lnTo>
                  <a:pt x="8658" y="36797"/>
                </a:lnTo>
                <a:lnTo>
                  <a:pt x="6823" y="36579"/>
                </a:lnTo>
                <a:lnTo>
                  <a:pt x="3339" y="35710"/>
                </a:lnTo>
                <a:lnTo>
                  <a:pt x="1635" y="35056"/>
                </a:lnTo>
                <a:lnTo>
                  <a:pt x="0" y="34187"/>
                </a:lnTo>
                <a:close/>
              </a:path>
              <a:path w="26669" h="41909">
                <a:moveTo>
                  <a:pt x="23288" y="18436"/>
                </a:moveTo>
                <a:lnTo>
                  <a:pt x="13739" y="18436"/>
                </a:lnTo>
                <a:lnTo>
                  <a:pt x="16225" y="19272"/>
                </a:lnTo>
                <a:lnTo>
                  <a:pt x="18073" y="20902"/>
                </a:lnTo>
                <a:lnTo>
                  <a:pt x="19908" y="22556"/>
                </a:lnTo>
                <a:lnTo>
                  <a:pt x="20832" y="24785"/>
                </a:lnTo>
                <a:lnTo>
                  <a:pt x="20832" y="30448"/>
                </a:lnTo>
                <a:lnTo>
                  <a:pt x="19908" y="32696"/>
                </a:lnTo>
                <a:lnTo>
                  <a:pt x="16225" y="35980"/>
                </a:lnTo>
                <a:lnTo>
                  <a:pt x="13739" y="36797"/>
                </a:lnTo>
                <a:lnTo>
                  <a:pt x="23376" y="36797"/>
                </a:lnTo>
                <a:lnTo>
                  <a:pt x="24971" y="35404"/>
                </a:lnTo>
                <a:lnTo>
                  <a:pt x="26346" y="31990"/>
                </a:lnTo>
                <a:lnTo>
                  <a:pt x="26346" y="23373"/>
                </a:lnTo>
                <a:lnTo>
                  <a:pt x="25004" y="20033"/>
                </a:lnTo>
                <a:lnTo>
                  <a:pt x="23288" y="18436"/>
                </a:lnTo>
                <a:close/>
              </a:path>
              <a:path w="26669" h="41909">
                <a:moveTo>
                  <a:pt x="23299" y="0"/>
                </a:moveTo>
                <a:lnTo>
                  <a:pt x="1746" y="0"/>
                </a:lnTo>
                <a:lnTo>
                  <a:pt x="1746" y="20396"/>
                </a:lnTo>
                <a:lnTo>
                  <a:pt x="3232" y="19722"/>
                </a:lnTo>
                <a:lnTo>
                  <a:pt x="4719" y="19235"/>
                </a:lnTo>
                <a:lnTo>
                  <a:pt x="6173" y="18947"/>
                </a:lnTo>
                <a:lnTo>
                  <a:pt x="7659" y="18617"/>
                </a:lnTo>
                <a:lnTo>
                  <a:pt x="9146" y="18436"/>
                </a:lnTo>
                <a:lnTo>
                  <a:pt x="23288" y="18436"/>
                </a:lnTo>
                <a:lnTo>
                  <a:pt x="19690" y="15063"/>
                </a:lnTo>
                <a:lnTo>
                  <a:pt x="18344" y="14590"/>
                </a:lnTo>
                <a:lnTo>
                  <a:pt x="6753" y="14590"/>
                </a:lnTo>
                <a:lnTo>
                  <a:pt x="6753" y="4645"/>
                </a:lnTo>
                <a:lnTo>
                  <a:pt x="23299" y="4645"/>
                </a:lnTo>
                <a:lnTo>
                  <a:pt x="23299" y="0"/>
                </a:lnTo>
                <a:close/>
              </a:path>
              <a:path w="26669" h="41909">
                <a:moveTo>
                  <a:pt x="16076" y="13791"/>
                </a:moveTo>
                <a:lnTo>
                  <a:pt x="10762" y="13791"/>
                </a:lnTo>
                <a:lnTo>
                  <a:pt x="9963" y="13865"/>
                </a:lnTo>
                <a:lnTo>
                  <a:pt x="9146" y="14009"/>
                </a:lnTo>
                <a:lnTo>
                  <a:pt x="8365" y="14116"/>
                </a:lnTo>
                <a:lnTo>
                  <a:pt x="7566" y="14302"/>
                </a:lnTo>
                <a:lnTo>
                  <a:pt x="6753" y="14590"/>
                </a:lnTo>
                <a:lnTo>
                  <a:pt x="18344" y="14590"/>
                </a:lnTo>
                <a:lnTo>
                  <a:pt x="16076" y="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70363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7" y="0"/>
                </a:moveTo>
                <a:lnTo>
                  <a:pt x="9457" y="0"/>
                </a:lnTo>
                <a:lnTo>
                  <a:pt x="5973" y="1816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8" y="36797"/>
                </a:lnTo>
                <a:lnTo>
                  <a:pt x="5973" y="40388"/>
                </a:lnTo>
                <a:lnTo>
                  <a:pt x="9457" y="42167"/>
                </a:lnTo>
                <a:lnTo>
                  <a:pt x="18547" y="42167"/>
                </a:lnTo>
                <a:lnTo>
                  <a:pt x="22031" y="40388"/>
                </a:lnTo>
                <a:lnTo>
                  <a:pt x="23772" y="37815"/>
                </a:lnTo>
                <a:lnTo>
                  <a:pt x="11199" y="37815"/>
                </a:lnTo>
                <a:lnTo>
                  <a:pt x="9071" y="36435"/>
                </a:lnTo>
                <a:lnTo>
                  <a:pt x="7622" y="33676"/>
                </a:lnTo>
                <a:lnTo>
                  <a:pt x="6205" y="30884"/>
                </a:lnTo>
                <a:lnTo>
                  <a:pt x="5518" y="26690"/>
                </a:lnTo>
                <a:lnTo>
                  <a:pt x="5518" y="15514"/>
                </a:lnTo>
                <a:lnTo>
                  <a:pt x="6205" y="11324"/>
                </a:lnTo>
                <a:lnTo>
                  <a:pt x="7622" y="8565"/>
                </a:lnTo>
                <a:lnTo>
                  <a:pt x="9071" y="5769"/>
                </a:lnTo>
                <a:lnTo>
                  <a:pt x="11199" y="4357"/>
                </a:lnTo>
                <a:lnTo>
                  <a:pt x="23736" y="4357"/>
                </a:lnTo>
                <a:lnTo>
                  <a:pt x="22031" y="1816"/>
                </a:lnTo>
                <a:lnTo>
                  <a:pt x="18547" y="0"/>
                </a:lnTo>
                <a:close/>
              </a:path>
              <a:path w="28575" h="42545">
                <a:moveTo>
                  <a:pt x="23736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6" y="8565"/>
                </a:lnTo>
                <a:lnTo>
                  <a:pt x="21845" y="11324"/>
                </a:lnTo>
                <a:lnTo>
                  <a:pt x="22574" y="15514"/>
                </a:lnTo>
                <a:lnTo>
                  <a:pt x="22574" y="26690"/>
                </a:lnTo>
                <a:lnTo>
                  <a:pt x="21845" y="30884"/>
                </a:lnTo>
                <a:lnTo>
                  <a:pt x="20396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72" y="37815"/>
                </a:lnTo>
                <a:lnTo>
                  <a:pt x="24460" y="36797"/>
                </a:lnTo>
                <a:lnTo>
                  <a:pt x="26876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6" y="9034"/>
                </a:lnTo>
                <a:lnTo>
                  <a:pt x="23736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501935" y="532844"/>
            <a:ext cx="26670" cy="41910"/>
          </a:xfrm>
          <a:custGeom>
            <a:avLst/>
            <a:gdLst/>
            <a:ahLst/>
            <a:cxnLst/>
            <a:rect l="l" t="t" r="r" b="b"/>
            <a:pathLst>
              <a:path w="26669" h="41909">
                <a:moveTo>
                  <a:pt x="0" y="34187"/>
                </a:moveTo>
                <a:lnTo>
                  <a:pt x="0" y="39701"/>
                </a:lnTo>
                <a:lnTo>
                  <a:pt x="1885" y="40281"/>
                </a:lnTo>
                <a:lnTo>
                  <a:pt x="3702" y="40718"/>
                </a:lnTo>
                <a:lnTo>
                  <a:pt x="7223" y="41298"/>
                </a:lnTo>
                <a:lnTo>
                  <a:pt x="9002" y="41442"/>
                </a:lnTo>
                <a:lnTo>
                  <a:pt x="15676" y="41442"/>
                </a:lnTo>
                <a:lnTo>
                  <a:pt x="19490" y="40244"/>
                </a:lnTo>
                <a:lnTo>
                  <a:pt x="22212" y="37815"/>
                </a:lnTo>
                <a:lnTo>
                  <a:pt x="23374" y="36797"/>
                </a:lnTo>
                <a:lnTo>
                  <a:pt x="8658" y="36797"/>
                </a:lnTo>
                <a:lnTo>
                  <a:pt x="6823" y="36579"/>
                </a:lnTo>
                <a:lnTo>
                  <a:pt x="3339" y="35710"/>
                </a:lnTo>
                <a:lnTo>
                  <a:pt x="1635" y="35056"/>
                </a:lnTo>
                <a:lnTo>
                  <a:pt x="0" y="34187"/>
                </a:lnTo>
                <a:close/>
              </a:path>
              <a:path w="26669" h="41909">
                <a:moveTo>
                  <a:pt x="23288" y="18436"/>
                </a:moveTo>
                <a:lnTo>
                  <a:pt x="13735" y="18436"/>
                </a:lnTo>
                <a:lnTo>
                  <a:pt x="16220" y="19272"/>
                </a:lnTo>
                <a:lnTo>
                  <a:pt x="18073" y="20902"/>
                </a:lnTo>
                <a:lnTo>
                  <a:pt x="19903" y="22556"/>
                </a:lnTo>
                <a:lnTo>
                  <a:pt x="20832" y="24785"/>
                </a:lnTo>
                <a:lnTo>
                  <a:pt x="20832" y="30448"/>
                </a:lnTo>
                <a:lnTo>
                  <a:pt x="19903" y="32696"/>
                </a:lnTo>
                <a:lnTo>
                  <a:pt x="16220" y="35980"/>
                </a:lnTo>
                <a:lnTo>
                  <a:pt x="13735" y="36797"/>
                </a:lnTo>
                <a:lnTo>
                  <a:pt x="23374" y="36797"/>
                </a:lnTo>
                <a:lnTo>
                  <a:pt x="24967" y="35404"/>
                </a:lnTo>
                <a:lnTo>
                  <a:pt x="26346" y="31990"/>
                </a:lnTo>
                <a:lnTo>
                  <a:pt x="26346" y="23373"/>
                </a:lnTo>
                <a:lnTo>
                  <a:pt x="25004" y="20033"/>
                </a:lnTo>
                <a:lnTo>
                  <a:pt x="23288" y="18436"/>
                </a:lnTo>
                <a:close/>
              </a:path>
              <a:path w="26669" h="41909">
                <a:moveTo>
                  <a:pt x="23299" y="0"/>
                </a:moveTo>
                <a:lnTo>
                  <a:pt x="1741" y="0"/>
                </a:lnTo>
                <a:lnTo>
                  <a:pt x="1741" y="20396"/>
                </a:lnTo>
                <a:lnTo>
                  <a:pt x="3232" y="19722"/>
                </a:lnTo>
                <a:lnTo>
                  <a:pt x="4719" y="19235"/>
                </a:lnTo>
                <a:lnTo>
                  <a:pt x="6168" y="18947"/>
                </a:lnTo>
                <a:lnTo>
                  <a:pt x="7659" y="18617"/>
                </a:lnTo>
                <a:lnTo>
                  <a:pt x="9146" y="18436"/>
                </a:lnTo>
                <a:lnTo>
                  <a:pt x="23288" y="18436"/>
                </a:lnTo>
                <a:lnTo>
                  <a:pt x="19690" y="15063"/>
                </a:lnTo>
                <a:lnTo>
                  <a:pt x="18344" y="14590"/>
                </a:lnTo>
                <a:lnTo>
                  <a:pt x="6749" y="14590"/>
                </a:lnTo>
                <a:lnTo>
                  <a:pt x="6749" y="4645"/>
                </a:lnTo>
                <a:lnTo>
                  <a:pt x="23299" y="4645"/>
                </a:lnTo>
                <a:lnTo>
                  <a:pt x="23299" y="0"/>
                </a:lnTo>
                <a:close/>
              </a:path>
              <a:path w="26669" h="41909">
                <a:moveTo>
                  <a:pt x="16076" y="13791"/>
                </a:moveTo>
                <a:lnTo>
                  <a:pt x="10762" y="13791"/>
                </a:lnTo>
                <a:lnTo>
                  <a:pt x="9963" y="13865"/>
                </a:lnTo>
                <a:lnTo>
                  <a:pt x="9146" y="14009"/>
                </a:lnTo>
                <a:lnTo>
                  <a:pt x="8365" y="14116"/>
                </a:lnTo>
                <a:lnTo>
                  <a:pt x="7566" y="14302"/>
                </a:lnTo>
                <a:lnTo>
                  <a:pt x="6749" y="14590"/>
                </a:lnTo>
                <a:lnTo>
                  <a:pt x="18344" y="14590"/>
                </a:lnTo>
                <a:lnTo>
                  <a:pt x="16076" y="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03076" y="532844"/>
            <a:ext cx="29845" cy="40640"/>
          </a:xfrm>
          <a:custGeom>
            <a:avLst/>
            <a:gdLst/>
            <a:ahLst/>
            <a:cxnLst/>
            <a:rect l="l" t="t" r="r" b="b"/>
            <a:pathLst>
              <a:path w="29844" h="40640">
                <a:moveTo>
                  <a:pt x="23805" y="31065"/>
                </a:moveTo>
                <a:lnTo>
                  <a:pt x="18287" y="31065"/>
                </a:lnTo>
                <a:lnTo>
                  <a:pt x="18287" y="40643"/>
                </a:lnTo>
                <a:lnTo>
                  <a:pt x="23805" y="40643"/>
                </a:lnTo>
                <a:lnTo>
                  <a:pt x="23805" y="31065"/>
                </a:lnTo>
                <a:close/>
              </a:path>
              <a:path w="29844" h="40640">
                <a:moveTo>
                  <a:pt x="23805" y="0"/>
                </a:moveTo>
                <a:lnTo>
                  <a:pt x="16838" y="0"/>
                </a:lnTo>
                <a:lnTo>
                  <a:pt x="0" y="25765"/>
                </a:lnTo>
                <a:lnTo>
                  <a:pt x="0" y="31065"/>
                </a:lnTo>
                <a:lnTo>
                  <a:pt x="29612" y="31065"/>
                </a:lnTo>
                <a:lnTo>
                  <a:pt x="29612" y="26495"/>
                </a:lnTo>
                <a:lnTo>
                  <a:pt x="4426" y="26495"/>
                </a:lnTo>
                <a:lnTo>
                  <a:pt x="18287" y="4793"/>
                </a:lnTo>
                <a:lnTo>
                  <a:pt x="23805" y="4793"/>
                </a:lnTo>
                <a:lnTo>
                  <a:pt x="23805" y="0"/>
                </a:lnTo>
                <a:close/>
              </a:path>
              <a:path w="29844" h="40640">
                <a:moveTo>
                  <a:pt x="23805" y="4793"/>
                </a:moveTo>
                <a:lnTo>
                  <a:pt x="18287" y="4793"/>
                </a:lnTo>
                <a:lnTo>
                  <a:pt x="18287" y="26495"/>
                </a:lnTo>
                <a:lnTo>
                  <a:pt x="23805" y="26495"/>
                </a:lnTo>
                <a:lnTo>
                  <a:pt x="23805" y="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35609" y="532844"/>
            <a:ext cx="26670" cy="41910"/>
          </a:xfrm>
          <a:custGeom>
            <a:avLst/>
            <a:gdLst/>
            <a:ahLst/>
            <a:cxnLst/>
            <a:rect l="l" t="t" r="r" b="b"/>
            <a:pathLst>
              <a:path w="26669" h="41909">
                <a:moveTo>
                  <a:pt x="0" y="34187"/>
                </a:moveTo>
                <a:lnTo>
                  <a:pt x="0" y="39701"/>
                </a:lnTo>
                <a:lnTo>
                  <a:pt x="1885" y="40281"/>
                </a:lnTo>
                <a:lnTo>
                  <a:pt x="3697" y="40718"/>
                </a:lnTo>
                <a:lnTo>
                  <a:pt x="7218" y="41298"/>
                </a:lnTo>
                <a:lnTo>
                  <a:pt x="8997" y="41442"/>
                </a:lnTo>
                <a:lnTo>
                  <a:pt x="15676" y="41442"/>
                </a:lnTo>
                <a:lnTo>
                  <a:pt x="19485" y="40244"/>
                </a:lnTo>
                <a:lnTo>
                  <a:pt x="22207" y="37815"/>
                </a:lnTo>
                <a:lnTo>
                  <a:pt x="23372" y="36797"/>
                </a:lnTo>
                <a:lnTo>
                  <a:pt x="8653" y="36797"/>
                </a:lnTo>
                <a:lnTo>
                  <a:pt x="6818" y="36579"/>
                </a:lnTo>
                <a:lnTo>
                  <a:pt x="3335" y="35710"/>
                </a:lnTo>
                <a:lnTo>
                  <a:pt x="1630" y="35056"/>
                </a:lnTo>
                <a:lnTo>
                  <a:pt x="0" y="34187"/>
                </a:lnTo>
                <a:close/>
              </a:path>
              <a:path w="26669" h="41909">
                <a:moveTo>
                  <a:pt x="23284" y="18436"/>
                </a:moveTo>
                <a:lnTo>
                  <a:pt x="13735" y="18436"/>
                </a:lnTo>
                <a:lnTo>
                  <a:pt x="16220" y="19272"/>
                </a:lnTo>
                <a:lnTo>
                  <a:pt x="18069" y="20902"/>
                </a:lnTo>
                <a:lnTo>
                  <a:pt x="19903" y="22556"/>
                </a:lnTo>
                <a:lnTo>
                  <a:pt x="20828" y="24785"/>
                </a:lnTo>
                <a:lnTo>
                  <a:pt x="20828" y="30448"/>
                </a:lnTo>
                <a:lnTo>
                  <a:pt x="19903" y="32696"/>
                </a:lnTo>
                <a:lnTo>
                  <a:pt x="16220" y="35980"/>
                </a:lnTo>
                <a:lnTo>
                  <a:pt x="13735" y="36797"/>
                </a:lnTo>
                <a:lnTo>
                  <a:pt x="23372" y="36797"/>
                </a:lnTo>
                <a:lnTo>
                  <a:pt x="24967" y="35404"/>
                </a:lnTo>
                <a:lnTo>
                  <a:pt x="26341" y="31990"/>
                </a:lnTo>
                <a:lnTo>
                  <a:pt x="26341" y="23373"/>
                </a:lnTo>
                <a:lnTo>
                  <a:pt x="24999" y="20033"/>
                </a:lnTo>
                <a:lnTo>
                  <a:pt x="23284" y="18436"/>
                </a:lnTo>
                <a:close/>
              </a:path>
              <a:path w="26669" h="41909">
                <a:moveTo>
                  <a:pt x="23294" y="0"/>
                </a:moveTo>
                <a:lnTo>
                  <a:pt x="1741" y="0"/>
                </a:lnTo>
                <a:lnTo>
                  <a:pt x="1741" y="20396"/>
                </a:lnTo>
                <a:lnTo>
                  <a:pt x="3228" y="19722"/>
                </a:lnTo>
                <a:lnTo>
                  <a:pt x="4714" y="19235"/>
                </a:lnTo>
                <a:lnTo>
                  <a:pt x="6168" y="18947"/>
                </a:lnTo>
                <a:lnTo>
                  <a:pt x="7655" y="18617"/>
                </a:lnTo>
                <a:lnTo>
                  <a:pt x="9141" y="18436"/>
                </a:lnTo>
                <a:lnTo>
                  <a:pt x="23284" y="18436"/>
                </a:lnTo>
                <a:lnTo>
                  <a:pt x="19685" y="15063"/>
                </a:lnTo>
                <a:lnTo>
                  <a:pt x="18342" y="14590"/>
                </a:lnTo>
                <a:lnTo>
                  <a:pt x="6749" y="14590"/>
                </a:lnTo>
                <a:lnTo>
                  <a:pt x="6749" y="4645"/>
                </a:lnTo>
                <a:lnTo>
                  <a:pt x="23294" y="4645"/>
                </a:lnTo>
                <a:lnTo>
                  <a:pt x="23294" y="0"/>
                </a:lnTo>
                <a:close/>
              </a:path>
              <a:path w="26669" h="41909">
                <a:moveTo>
                  <a:pt x="16076" y="13791"/>
                </a:moveTo>
                <a:lnTo>
                  <a:pt x="10757" y="13791"/>
                </a:lnTo>
                <a:lnTo>
                  <a:pt x="9958" y="13865"/>
                </a:lnTo>
                <a:lnTo>
                  <a:pt x="9141" y="14009"/>
                </a:lnTo>
                <a:lnTo>
                  <a:pt x="8361" y="14116"/>
                </a:lnTo>
                <a:lnTo>
                  <a:pt x="7562" y="14302"/>
                </a:lnTo>
                <a:lnTo>
                  <a:pt x="6749" y="14590"/>
                </a:lnTo>
                <a:lnTo>
                  <a:pt x="18342" y="14590"/>
                </a:lnTo>
                <a:lnTo>
                  <a:pt x="16076" y="13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66016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7" y="0"/>
                </a:moveTo>
                <a:lnTo>
                  <a:pt x="9457" y="0"/>
                </a:lnTo>
                <a:lnTo>
                  <a:pt x="5973" y="1816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8" y="36797"/>
                </a:lnTo>
                <a:lnTo>
                  <a:pt x="5973" y="40388"/>
                </a:lnTo>
                <a:lnTo>
                  <a:pt x="9457" y="42167"/>
                </a:lnTo>
                <a:lnTo>
                  <a:pt x="18547" y="42167"/>
                </a:lnTo>
                <a:lnTo>
                  <a:pt x="22031" y="40388"/>
                </a:lnTo>
                <a:lnTo>
                  <a:pt x="23772" y="37815"/>
                </a:lnTo>
                <a:lnTo>
                  <a:pt x="11199" y="37815"/>
                </a:lnTo>
                <a:lnTo>
                  <a:pt x="9076" y="36435"/>
                </a:lnTo>
                <a:lnTo>
                  <a:pt x="7622" y="33676"/>
                </a:lnTo>
                <a:lnTo>
                  <a:pt x="6205" y="30884"/>
                </a:lnTo>
                <a:lnTo>
                  <a:pt x="5518" y="26690"/>
                </a:lnTo>
                <a:lnTo>
                  <a:pt x="5518" y="15514"/>
                </a:lnTo>
                <a:lnTo>
                  <a:pt x="6205" y="11324"/>
                </a:lnTo>
                <a:lnTo>
                  <a:pt x="7622" y="8565"/>
                </a:lnTo>
                <a:lnTo>
                  <a:pt x="9076" y="5769"/>
                </a:lnTo>
                <a:lnTo>
                  <a:pt x="11199" y="4357"/>
                </a:lnTo>
                <a:lnTo>
                  <a:pt x="23736" y="4357"/>
                </a:lnTo>
                <a:lnTo>
                  <a:pt x="22031" y="1816"/>
                </a:lnTo>
                <a:lnTo>
                  <a:pt x="18547" y="0"/>
                </a:lnTo>
                <a:close/>
              </a:path>
              <a:path w="28575" h="42545">
                <a:moveTo>
                  <a:pt x="23736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6" y="8565"/>
                </a:lnTo>
                <a:lnTo>
                  <a:pt x="21850" y="11324"/>
                </a:lnTo>
                <a:lnTo>
                  <a:pt x="22574" y="15514"/>
                </a:lnTo>
                <a:lnTo>
                  <a:pt x="22574" y="26690"/>
                </a:lnTo>
                <a:lnTo>
                  <a:pt x="21850" y="30884"/>
                </a:lnTo>
                <a:lnTo>
                  <a:pt x="20396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72" y="37815"/>
                </a:lnTo>
                <a:lnTo>
                  <a:pt x="24460" y="36797"/>
                </a:lnTo>
                <a:lnTo>
                  <a:pt x="26876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6" y="9034"/>
                </a:lnTo>
                <a:lnTo>
                  <a:pt x="23736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71021" y="532120"/>
            <a:ext cx="293305" cy="421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38740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2610" y="35492"/>
                </a:moveTo>
                <a:lnTo>
                  <a:pt x="2610" y="40499"/>
                </a:lnTo>
                <a:lnTo>
                  <a:pt x="4157" y="41080"/>
                </a:lnTo>
                <a:lnTo>
                  <a:pt x="5625" y="41480"/>
                </a:lnTo>
                <a:lnTo>
                  <a:pt x="7041" y="41735"/>
                </a:lnTo>
                <a:lnTo>
                  <a:pt x="8435" y="42023"/>
                </a:lnTo>
                <a:lnTo>
                  <a:pt x="9833" y="42167"/>
                </a:lnTo>
                <a:lnTo>
                  <a:pt x="16364" y="42167"/>
                </a:lnTo>
                <a:lnTo>
                  <a:pt x="20465" y="40263"/>
                </a:lnTo>
                <a:lnTo>
                  <a:pt x="22647" y="37522"/>
                </a:lnTo>
                <a:lnTo>
                  <a:pt x="9615" y="37522"/>
                </a:lnTo>
                <a:lnTo>
                  <a:pt x="8221" y="37359"/>
                </a:lnTo>
                <a:lnTo>
                  <a:pt x="6823" y="37016"/>
                </a:lnTo>
                <a:lnTo>
                  <a:pt x="5406" y="36691"/>
                </a:lnTo>
                <a:lnTo>
                  <a:pt x="4008" y="36180"/>
                </a:lnTo>
                <a:lnTo>
                  <a:pt x="2610" y="35492"/>
                </a:lnTo>
                <a:close/>
              </a:path>
              <a:path w="28575" h="42545">
                <a:moveTo>
                  <a:pt x="28088" y="22718"/>
                </a:moveTo>
                <a:lnTo>
                  <a:pt x="22570" y="22718"/>
                </a:lnTo>
                <a:lnTo>
                  <a:pt x="22319" y="27707"/>
                </a:lnTo>
                <a:lnTo>
                  <a:pt x="21227" y="31428"/>
                </a:lnTo>
                <a:lnTo>
                  <a:pt x="17418" y="36324"/>
                </a:lnTo>
                <a:lnTo>
                  <a:pt x="14659" y="37522"/>
                </a:lnTo>
                <a:lnTo>
                  <a:pt x="22647" y="37522"/>
                </a:lnTo>
                <a:lnTo>
                  <a:pt x="26564" y="32626"/>
                </a:lnTo>
                <a:lnTo>
                  <a:pt x="28066" y="27582"/>
                </a:lnTo>
                <a:lnTo>
                  <a:pt x="28088" y="22718"/>
                </a:lnTo>
                <a:close/>
              </a:path>
              <a:path w="28575" h="42545">
                <a:moveTo>
                  <a:pt x="18254" y="0"/>
                </a:moveTo>
                <a:lnTo>
                  <a:pt x="9452" y="0"/>
                </a:lnTo>
                <a:lnTo>
                  <a:pt x="6168" y="1272"/>
                </a:lnTo>
                <a:lnTo>
                  <a:pt x="1235" y="6298"/>
                </a:lnTo>
                <a:lnTo>
                  <a:pt x="0" y="9633"/>
                </a:lnTo>
                <a:lnTo>
                  <a:pt x="0" y="18110"/>
                </a:lnTo>
                <a:lnTo>
                  <a:pt x="1179" y="21483"/>
                </a:lnTo>
                <a:lnTo>
                  <a:pt x="5913" y="26383"/>
                </a:lnTo>
                <a:lnTo>
                  <a:pt x="9146" y="27582"/>
                </a:lnTo>
                <a:lnTo>
                  <a:pt x="15189" y="27582"/>
                </a:lnTo>
                <a:lnTo>
                  <a:pt x="16982" y="27182"/>
                </a:lnTo>
                <a:lnTo>
                  <a:pt x="18580" y="26346"/>
                </a:lnTo>
                <a:lnTo>
                  <a:pt x="20215" y="25529"/>
                </a:lnTo>
                <a:lnTo>
                  <a:pt x="21557" y="24316"/>
                </a:lnTo>
                <a:lnTo>
                  <a:pt x="22202" y="23299"/>
                </a:lnTo>
                <a:lnTo>
                  <a:pt x="11106" y="23299"/>
                </a:lnTo>
                <a:lnTo>
                  <a:pt x="9146" y="22463"/>
                </a:lnTo>
                <a:lnTo>
                  <a:pt x="7692" y="20758"/>
                </a:lnTo>
                <a:lnTo>
                  <a:pt x="6280" y="19072"/>
                </a:lnTo>
                <a:lnTo>
                  <a:pt x="5587" y="16749"/>
                </a:lnTo>
                <a:lnTo>
                  <a:pt x="5587" y="10887"/>
                </a:lnTo>
                <a:lnTo>
                  <a:pt x="6280" y="8602"/>
                </a:lnTo>
                <a:lnTo>
                  <a:pt x="7692" y="6897"/>
                </a:lnTo>
                <a:lnTo>
                  <a:pt x="9146" y="5207"/>
                </a:lnTo>
                <a:lnTo>
                  <a:pt x="11106" y="4357"/>
                </a:lnTo>
                <a:lnTo>
                  <a:pt x="23573" y="4357"/>
                </a:lnTo>
                <a:lnTo>
                  <a:pt x="21845" y="1816"/>
                </a:lnTo>
                <a:lnTo>
                  <a:pt x="18254" y="0"/>
                </a:lnTo>
                <a:close/>
              </a:path>
              <a:path w="28575" h="42545">
                <a:moveTo>
                  <a:pt x="23573" y="4357"/>
                </a:moveTo>
                <a:lnTo>
                  <a:pt x="16039" y="4357"/>
                </a:lnTo>
                <a:lnTo>
                  <a:pt x="17999" y="5207"/>
                </a:lnTo>
                <a:lnTo>
                  <a:pt x="19453" y="6897"/>
                </a:lnTo>
                <a:lnTo>
                  <a:pt x="20902" y="8602"/>
                </a:lnTo>
                <a:lnTo>
                  <a:pt x="21627" y="10887"/>
                </a:lnTo>
                <a:lnTo>
                  <a:pt x="21627" y="16749"/>
                </a:lnTo>
                <a:lnTo>
                  <a:pt x="20902" y="19072"/>
                </a:lnTo>
                <a:lnTo>
                  <a:pt x="17999" y="22463"/>
                </a:lnTo>
                <a:lnTo>
                  <a:pt x="16039" y="23299"/>
                </a:lnTo>
                <a:lnTo>
                  <a:pt x="22202" y="23299"/>
                </a:lnTo>
                <a:lnTo>
                  <a:pt x="22570" y="22718"/>
                </a:lnTo>
                <a:lnTo>
                  <a:pt x="28088" y="22718"/>
                </a:lnTo>
                <a:lnTo>
                  <a:pt x="28088" y="14260"/>
                </a:lnTo>
                <a:lnTo>
                  <a:pt x="26815" y="9034"/>
                </a:lnTo>
                <a:lnTo>
                  <a:pt x="24312" y="5443"/>
                </a:lnTo>
                <a:lnTo>
                  <a:pt x="23573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69894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8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71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22" y="33676"/>
                </a:lnTo>
                <a:lnTo>
                  <a:pt x="6205" y="30884"/>
                </a:lnTo>
                <a:lnTo>
                  <a:pt x="5518" y="26690"/>
                </a:lnTo>
                <a:lnTo>
                  <a:pt x="5518" y="15514"/>
                </a:lnTo>
                <a:lnTo>
                  <a:pt x="6205" y="11324"/>
                </a:lnTo>
                <a:lnTo>
                  <a:pt x="7622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6" y="8565"/>
                </a:lnTo>
                <a:lnTo>
                  <a:pt x="21845" y="11324"/>
                </a:lnTo>
                <a:lnTo>
                  <a:pt x="22570" y="15514"/>
                </a:lnTo>
                <a:lnTo>
                  <a:pt x="22570" y="26690"/>
                </a:lnTo>
                <a:lnTo>
                  <a:pt x="21845" y="30884"/>
                </a:lnTo>
                <a:lnTo>
                  <a:pt x="20396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71" y="37815"/>
                </a:lnTo>
                <a:lnTo>
                  <a:pt x="24460" y="36797"/>
                </a:lnTo>
                <a:lnTo>
                  <a:pt x="26871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200886" y="532120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5">
                <a:moveTo>
                  <a:pt x="18542" y="0"/>
                </a:moveTo>
                <a:lnTo>
                  <a:pt x="9452" y="0"/>
                </a:lnTo>
                <a:lnTo>
                  <a:pt x="5968" y="1816"/>
                </a:lnTo>
                <a:lnTo>
                  <a:pt x="1179" y="9034"/>
                </a:lnTo>
                <a:lnTo>
                  <a:pt x="0" y="14260"/>
                </a:lnTo>
                <a:lnTo>
                  <a:pt x="0" y="27944"/>
                </a:lnTo>
                <a:lnTo>
                  <a:pt x="1179" y="33170"/>
                </a:lnTo>
                <a:lnTo>
                  <a:pt x="3558" y="36797"/>
                </a:lnTo>
                <a:lnTo>
                  <a:pt x="5968" y="40388"/>
                </a:lnTo>
                <a:lnTo>
                  <a:pt x="9452" y="42167"/>
                </a:lnTo>
                <a:lnTo>
                  <a:pt x="18542" y="42167"/>
                </a:lnTo>
                <a:lnTo>
                  <a:pt x="22026" y="40388"/>
                </a:lnTo>
                <a:lnTo>
                  <a:pt x="23771" y="37815"/>
                </a:lnTo>
                <a:lnTo>
                  <a:pt x="11194" y="37815"/>
                </a:lnTo>
                <a:lnTo>
                  <a:pt x="9071" y="36435"/>
                </a:lnTo>
                <a:lnTo>
                  <a:pt x="7622" y="33676"/>
                </a:lnTo>
                <a:lnTo>
                  <a:pt x="6205" y="30884"/>
                </a:lnTo>
                <a:lnTo>
                  <a:pt x="5513" y="26690"/>
                </a:lnTo>
                <a:lnTo>
                  <a:pt x="5513" y="15514"/>
                </a:lnTo>
                <a:lnTo>
                  <a:pt x="6205" y="11324"/>
                </a:lnTo>
                <a:lnTo>
                  <a:pt x="7622" y="8565"/>
                </a:lnTo>
                <a:lnTo>
                  <a:pt x="9071" y="5769"/>
                </a:lnTo>
                <a:lnTo>
                  <a:pt x="11194" y="4357"/>
                </a:lnTo>
                <a:lnTo>
                  <a:pt x="23732" y="4357"/>
                </a:lnTo>
                <a:lnTo>
                  <a:pt x="22026" y="1816"/>
                </a:lnTo>
                <a:lnTo>
                  <a:pt x="18542" y="0"/>
                </a:lnTo>
                <a:close/>
              </a:path>
              <a:path w="28575" h="42545">
                <a:moveTo>
                  <a:pt x="23732" y="4357"/>
                </a:moveTo>
                <a:lnTo>
                  <a:pt x="16856" y="4357"/>
                </a:lnTo>
                <a:lnTo>
                  <a:pt x="18979" y="5769"/>
                </a:lnTo>
                <a:lnTo>
                  <a:pt x="20396" y="8565"/>
                </a:lnTo>
                <a:lnTo>
                  <a:pt x="21845" y="11324"/>
                </a:lnTo>
                <a:lnTo>
                  <a:pt x="22570" y="15514"/>
                </a:lnTo>
                <a:lnTo>
                  <a:pt x="22570" y="26690"/>
                </a:lnTo>
                <a:lnTo>
                  <a:pt x="21845" y="30884"/>
                </a:lnTo>
                <a:lnTo>
                  <a:pt x="20396" y="33676"/>
                </a:lnTo>
                <a:lnTo>
                  <a:pt x="18979" y="36435"/>
                </a:lnTo>
                <a:lnTo>
                  <a:pt x="16856" y="37815"/>
                </a:lnTo>
                <a:lnTo>
                  <a:pt x="23771" y="37815"/>
                </a:lnTo>
                <a:lnTo>
                  <a:pt x="24460" y="36797"/>
                </a:lnTo>
                <a:lnTo>
                  <a:pt x="26871" y="33170"/>
                </a:lnTo>
                <a:lnTo>
                  <a:pt x="28088" y="27944"/>
                </a:lnTo>
                <a:lnTo>
                  <a:pt x="28088" y="14260"/>
                </a:lnTo>
                <a:lnTo>
                  <a:pt x="26871" y="9034"/>
                </a:lnTo>
                <a:lnTo>
                  <a:pt x="23732" y="4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84304" y="2418380"/>
            <a:ext cx="162613" cy="111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55789" y="2268434"/>
            <a:ext cx="34290" cy="40640"/>
          </a:xfrm>
          <a:custGeom>
            <a:avLst/>
            <a:gdLst/>
            <a:ahLst/>
            <a:cxnLst/>
            <a:rect l="l" t="t" r="r" b="b"/>
            <a:pathLst>
              <a:path w="34290" h="40639">
                <a:moveTo>
                  <a:pt x="34113" y="0"/>
                </a:moveTo>
                <a:lnTo>
                  <a:pt x="9940" y="0"/>
                </a:lnTo>
                <a:lnTo>
                  <a:pt x="9940" y="17781"/>
                </a:lnTo>
                <a:lnTo>
                  <a:pt x="9146" y="25584"/>
                </a:lnTo>
                <a:lnTo>
                  <a:pt x="7548" y="30266"/>
                </a:lnTo>
                <a:lnTo>
                  <a:pt x="6424" y="33276"/>
                </a:lnTo>
                <a:lnTo>
                  <a:pt x="3920" y="35181"/>
                </a:lnTo>
                <a:lnTo>
                  <a:pt x="0" y="35998"/>
                </a:lnTo>
                <a:lnTo>
                  <a:pt x="0" y="40643"/>
                </a:lnTo>
                <a:lnTo>
                  <a:pt x="15384" y="19922"/>
                </a:lnTo>
                <a:lnTo>
                  <a:pt x="15384" y="4645"/>
                </a:lnTo>
                <a:lnTo>
                  <a:pt x="34113" y="4645"/>
                </a:lnTo>
                <a:lnTo>
                  <a:pt x="34113" y="0"/>
                </a:lnTo>
                <a:close/>
              </a:path>
              <a:path w="34290" h="40639">
                <a:moveTo>
                  <a:pt x="34113" y="4645"/>
                </a:moveTo>
                <a:lnTo>
                  <a:pt x="28594" y="4645"/>
                </a:lnTo>
                <a:lnTo>
                  <a:pt x="28594" y="40643"/>
                </a:lnTo>
                <a:lnTo>
                  <a:pt x="34113" y="40643"/>
                </a:lnTo>
                <a:lnTo>
                  <a:pt x="34113" y="4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95996" y="2278597"/>
            <a:ext cx="26670" cy="30480"/>
          </a:xfrm>
          <a:custGeom>
            <a:avLst/>
            <a:gdLst/>
            <a:ahLst/>
            <a:cxnLst/>
            <a:rect l="l" t="t" r="r" b="b"/>
            <a:pathLst>
              <a:path w="26669" h="30480">
                <a:moveTo>
                  <a:pt x="4937" y="0"/>
                </a:moveTo>
                <a:lnTo>
                  <a:pt x="0" y="0"/>
                </a:lnTo>
                <a:lnTo>
                  <a:pt x="0" y="30480"/>
                </a:lnTo>
                <a:lnTo>
                  <a:pt x="6386" y="30480"/>
                </a:lnTo>
                <a:lnTo>
                  <a:pt x="10057" y="24386"/>
                </a:lnTo>
                <a:lnTo>
                  <a:pt x="4937" y="24386"/>
                </a:lnTo>
                <a:lnTo>
                  <a:pt x="4937" y="0"/>
                </a:lnTo>
                <a:close/>
              </a:path>
              <a:path w="26669" h="30480">
                <a:moveTo>
                  <a:pt x="26053" y="6019"/>
                </a:moveTo>
                <a:lnTo>
                  <a:pt x="21120" y="6019"/>
                </a:lnTo>
                <a:lnTo>
                  <a:pt x="21120" y="30480"/>
                </a:lnTo>
                <a:lnTo>
                  <a:pt x="26053" y="30480"/>
                </a:lnTo>
                <a:lnTo>
                  <a:pt x="26053" y="6019"/>
                </a:lnTo>
                <a:close/>
              </a:path>
              <a:path w="26669" h="30480">
                <a:moveTo>
                  <a:pt x="26053" y="0"/>
                </a:moveTo>
                <a:lnTo>
                  <a:pt x="19667" y="0"/>
                </a:lnTo>
                <a:lnTo>
                  <a:pt x="4937" y="24386"/>
                </a:lnTo>
                <a:lnTo>
                  <a:pt x="10057" y="24386"/>
                </a:lnTo>
                <a:lnTo>
                  <a:pt x="21120" y="6019"/>
                </a:lnTo>
                <a:lnTo>
                  <a:pt x="26053" y="6019"/>
                </a:lnTo>
                <a:lnTo>
                  <a:pt x="26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25515" y="2277868"/>
            <a:ext cx="24765" cy="32384"/>
          </a:xfrm>
          <a:custGeom>
            <a:avLst/>
            <a:gdLst/>
            <a:ahLst/>
            <a:cxnLst/>
            <a:rect l="l" t="t" r="r" b="b"/>
            <a:pathLst>
              <a:path w="24765" h="32385">
                <a:moveTo>
                  <a:pt x="16875" y="0"/>
                </a:moveTo>
                <a:lnTo>
                  <a:pt x="10599" y="0"/>
                </a:lnTo>
                <a:lnTo>
                  <a:pt x="6823" y="1435"/>
                </a:lnTo>
                <a:lnTo>
                  <a:pt x="4069" y="4282"/>
                </a:lnTo>
                <a:lnTo>
                  <a:pt x="1347" y="7148"/>
                </a:lnTo>
                <a:lnTo>
                  <a:pt x="0" y="11031"/>
                </a:lnTo>
                <a:lnTo>
                  <a:pt x="0" y="20902"/>
                </a:lnTo>
                <a:lnTo>
                  <a:pt x="1347" y="24823"/>
                </a:lnTo>
                <a:lnTo>
                  <a:pt x="6772" y="30592"/>
                </a:lnTo>
                <a:lnTo>
                  <a:pt x="10418" y="32008"/>
                </a:lnTo>
                <a:lnTo>
                  <a:pt x="16712" y="32008"/>
                </a:lnTo>
                <a:lnTo>
                  <a:pt x="18310" y="31827"/>
                </a:lnTo>
                <a:lnTo>
                  <a:pt x="21302" y="31172"/>
                </a:lnTo>
                <a:lnTo>
                  <a:pt x="22755" y="30685"/>
                </a:lnTo>
                <a:lnTo>
                  <a:pt x="24172" y="30048"/>
                </a:lnTo>
                <a:lnTo>
                  <a:pt x="24172" y="27726"/>
                </a:lnTo>
                <a:lnTo>
                  <a:pt x="12304" y="27726"/>
                </a:lnTo>
                <a:lnTo>
                  <a:pt x="9763" y="26708"/>
                </a:lnTo>
                <a:lnTo>
                  <a:pt x="7984" y="24679"/>
                </a:lnTo>
                <a:lnTo>
                  <a:pt x="6191" y="22611"/>
                </a:lnTo>
                <a:lnTo>
                  <a:pt x="5299" y="19708"/>
                </a:lnTo>
                <a:lnTo>
                  <a:pt x="5299" y="12248"/>
                </a:lnTo>
                <a:lnTo>
                  <a:pt x="6191" y="9364"/>
                </a:lnTo>
                <a:lnTo>
                  <a:pt x="7984" y="7329"/>
                </a:lnTo>
                <a:lnTo>
                  <a:pt x="9763" y="5262"/>
                </a:lnTo>
                <a:lnTo>
                  <a:pt x="12304" y="4213"/>
                </a:lnTo>
                <a:lnTo>
                  <a:pt x="24172" y="4213"/>
                </a:lnTo>
                <a:lnTo>
                  <a:pt x="24172" y="1890"/>
                </a:lnTo>
                <a:lnTo>
                  <a:pt x="22755" y="1272"/>
                </a:lnTo>
                <a:lnTo>
                  <a:pt x="21302" y="798"/>
                </a:lnTo>
                <a:lnTo>
                  <a:pt x="19815" y="510"/>
                </a:lnTo>
                <a:lnTo>
                  <a:pt x="18366" y="181"/>
                </a:lnTo>
                <a:lnTo>
                  <a:pt x="16875" y="0"/>
                </a:lnTo>
                <a:close/>
              </a:path>
              <a:path w="24765" h="32385">
                <a:moveTo>
                  <a:pt x="24172" y="25403"/>
                </a:moveTo>
                <a:lnTo>
                  <a:pt x="22718" y="26184"/>
                </a:lnTo>
                <a:lnTo>
                  <a:pt x="21288" y="26764"/>
                </a:lnTo>
                <a:lnTo>
                  <a:pt x="18473" y="27544"/>
                </a:lnTo>
                <a:lnTo>
                  <a:pt x="17056" y="27726"/>
                </a:lnTo>
                <a:lnTo>
                  <a:pt x="24172" y="27726"/>
                </a:lnTo>
                <a:lnTo>
                  <a:pt x="24172" y="25403"/>
                </a:lnTo>
                <a:close/>
              </a:path>
              <a:path w="24765" h="32385">
                <a:moveTo>
                  <a:pt x="24172" y="4213"/>
                </a:moveTo>
                <a:lnTo>
                  <a:pt x="17056" y="4213"/>
                </a:lnTo>
                <a:lnTo>
                  <a:pt x="18473" y="4412"/>
                </a:lnTo>
                <a:lnTo>
                  <a:pt x="19889" y="4793"/>
                </a:lnTo>
                <a:lnTo>
                  <a:pt x="21288" y="5193"/>
                </a:lnTo>
                <a:lnTo>
                  <a:pt x="22718" y="5787"/>
                </a:lnTo>
                <a:lnTo>
                  <a:pt x="24172" y="6605"/>
                </a:lnTo>
                <a:lnTo>
                  <a:pt x="24172" y="4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55364" y="2278597"/>
            <a:ext cx="24765" cy="30480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5007" y="0"/>
                </a:moveTo>
                <a:lnTo>
                  <a:pt x="0" y="0"/>
                </a:lnTo>
                <a:lnTo>
                  <a:pt x="0" y="30480"/>
                </a:lnTo>
                <a:lnTo>
                  <a:pt x="16257" y="30480"/>
                </a:lnTo>
                <a:lnTo>
                  <a:pt x="19253" y="29737"/>
                </a:lnTo>
                <a:lnTo>
                  <a:pt x="23406" y="26741"/>
                </a:lnTo>
                <a:lnTo>
                  <a:pt x="23522" y="26490"/>
                </a:lnTo>
                <a:lnTo>
                  <a:pt x="5007" y="26490"/>
                </a:lnTo>
                <a:lnTo>
                  <a:pt x="5007" y="16401"/>
                </a:lnTo>
                <a:lnTo>
                  <a:pt x="23543" y="16401"/>
                </a:lnTo>
                <a:lnTo>
                  <a:pt x="23406" y="16108"/>
                </a:lnTo>
                <a:lnTo>
                  <a:pt x="21339" y="14659"/>
                </a:lnTo>
                <a:lnTo>
                  <a:pt x="19253" y="13173"/>
                </a:lnTo>
                <a:lnTo>
                  <a:pt x="16257" y="12406"/>
                </a:lnTo>
                <a:lnTo>
                  <a:pt x="5007" y="12406"/>
                </a:lnTo>
                <a:lnTo>
                  <a:pt x="5007" y="0"/>
                </a:lnTo>
                <a:close/>
              </a:path>
              <a:path w="24765" h="30480">
                <a:moveTo>
                  <a:pt x="23543" y="16401"/>
                </a:moveTo>
                <a:lnTo>
                  <a:pt x="14446" y="16401"/>
                </a:lnTo>
                <a:lnTo>
                  <a:pt x="16187" y="16838"/>
                </a:lnTo>
                <a:lnTo>
                  <a:pt x="17349" y="17706"/>
                </a:lnTo>
                <a:lnTo>
                  <a:pt x="18542" y="18580"/>
                </a:lnTo>
                <a:lnTo>
                  <a:pt x="19160" y="19811"/>
                </a:lnTo>
                <a:lnTo>
                  <a:pt x="19160" y="23057"/>
                </a:lnTo>
                <a:lnTo>
                  <a:pt x="18542" y="24312"/>
                </a:lnTo>
                <a:lnTo>
                  <a:pt x="17349" y="25180"/>
                </a:lnTo>
                <a:lnTo>
                  <a:pt x="16187" y="26053"/>
                </a:lnTo>
                <a:lnTo>
                  <a:pt x="14446" y="26490"/>
                </a:lnTo>
                <a:lnTo>
                  <a:pt x="23522" y="26490"/>
                </a:lnTo>
                <a:lnTo>
                  <a:pt x="24460" y="24456"/>
                </a:lnTo>
                <a:lnTo>
                  <a:pt x="24460" y="18361"/>
                </a:lnTo>
                <a:lnTo>
                  <a:pt x="23543" y="16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84251" y="2278597"/>
            <a:ext cx="26034" cy="30480"/>
          </a:xfrm>
          <a:custGeom>
            <a:avLst/>
            <a:gdLst/>
            <a:ahLst/>
            <a:cxnLst/>
            <a:rect l="l" t="t" r="r" b="b"/>
            <a:pathLst>
              <a:path w="26034" h="30480">
                <a:moveTo>
                  <a:pt x="25621" y="0"/>
                </a:moveTo>
                <a:lnTo>
                  <a:pt x="9745" y="0"/>
                </a:lnTo>
                <a:lnTo>
                  <a:pt x="6786" y="724"/>
                </a:lnTo>
                <a:lnTo>
                  <a:pt x="2921" y="3627"/>
                </a:lnTo>
                <a:lnTo>
                  <a:pt x="1960" y="5838"/>
                </a:lnTo>
                <a:lnTo>
                  <a:pt x="1984" y="11463"/>
                </a:lnTo>
                <a:lnTo>
                  <a:pt x="9290" y="17126"/>
                </a:lnTo>
                <a:lnTo>
                  <a:pt x="0" y="30480"/>
                </a:lnTo>
                <a:lnTo>
                  <a:pt x="5369" y="30480"/>
                </a:lnTo>
                <a:lnTo>
                  <a:pt x="14371" y="17632"/>
                </a:lnTo>
                <a:lnTo>
                  <a:pt x="25621" y="17632"/>
                </a:lnTo>
                <a:lnTo>
                  <a:pt x="25621" y="13568"/>
                </a:lnTo>
                <a:lnTo>
                  <a:pt x="11649" y="13568"/>
                </a:lnTo>
                <a:lnTo>
                  <a:pt x="10014" y="13173"/>
                </a:lnTo>
                <a:lnTo>
                  <a:pt x="8853" y="12337"/>
                </a:lnTo>
                <a:lnTo>
                  <a:pt x="7692" y="11463"/>
                </a:lnTo>
                <a:lnTo>
                  <a:pt x="7111" y="10284"/>
                </a:lnTo>
                <a:lnTo>
                  <a:pt x="7111" y="7292"/>
                </a:lnTo>
                <a:lnTo>
                  <a:pt x="7692" y="6131"/>
                </a:lnTo>
                <a:lnTo>
                  <a:pt x="8853" y="5295"/>
                </a:lnTo>
                <a:lnTo>
                  <a:pt x="10014" y="4426"/>
                </a:lnTo>
                <a:lnTo>
                  <a:pt x="11649" y="3990"/>
                </a:lnTo>
                <a:lnTo>
                  <a:pt x="25621" y="3990"/>
                </a:lnTo>
                <a:lnTo>
                  <a:pt x="25621" y="0"/>
                </a:lnTo>
                <a:close/>
              </a:path>
              <a:path w="26034" h="30480">
                <a:moveTo>
                  <a:pt x="25621" y="17632"/>
                </a:moveTo>
                <a:lnTo>
                  <a:pt x="20540" y="17632"/>
                </a:lnTo>
                <a:lnTo>
                  <a:pt x="20540" y="30480"/>
                </a:lnTo>
                <a:lnTo>
                  <a:pt x="25621" y="30480"/>
                </a:lnTo>
                <a:lnTo>
                  <a:pt x="25621" y="17632"/>
                </a:lnTo>
                <a:close/>
              </a:path>
              <a:path w="26034" h="30480">
                <a:moveTo>
                  <a:pt x="25621" y="3990"/>
                </a:moveTo>
                <a:lnTo>
                  <a:pt x="20540" y="3990"/>
                </a:lnTo>
                <a:lnTo>
                  <a:pt x="20540" y="13568"/>
                </a:lnTo>
                <a:lnTo>
                  <a:pt x="25621" y="13568"/>
                </a:lnTo>
                <a:lnTo>
                  <a:pt x="25621" y="3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93017" y="2420452"/>
            <a:ext cx="31115" cy="40640"/>
          </a:xfrm>
          <a:custGeom>
            <a:avLst/>
            <a:gdLst/>
            <a:ahLst/>
            <a:cxnLst/>
            <a:rect l="l" t="t" r="r" b="b"/>
            <a:pathLst>
              <a:path w="31115" h="40639">
                <a:moveTo>
                  <a:pt x="30991" y="0"/>
                </a:moveTo>
                <a:lnTo>
                  <a:pt x="0" y="0"/>
                </a:lnTo>
                <a:lnTo>
                  <a:pt x="0" y="40643"/>
                </a:lnTo>
                <a:lnTo>
                  <a:pt x="5513" y="40643"/>
                </a:lnTo>
                <a:lnTo>
                  <a:pt x="5513" y="4645"/>
                </a:lnTo>
                <a:lnTo>
                  <a:pt x="30991" y="4645"/>
                </a:lnTo>
                <a:lnTo>
                  <a:pt x="30991" y="0"/>
                </a:lnTo>
                <a:close/>
              </a:path>
              <a:path w="31115" h="40639">
                <a:moveTo>
                  <a:pt x="30991" y="4645"/>
                </a:moveTo>
                <a:lnTo>
                  <a:pt x="25473" y="4645"/>
                </a:lnTo>
                <a:lnTo>
                  <a:pt x="25473" y="40643"/>
                </a:lnTo>
                <a:lnTo>
                  <a:pt x="30991" y="40643"/>
                </a:lnTo>
                <a:lnTo>
                  <a:pt x="30991" y="4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30627" y="2429886"/>
            <a:ext cx="28575" cy="32384"/>
          </a:xfrm>
          <a:custGeom>
            <a:avLst/>
            <a:gdLst/>
            <a:ahLst/>
            <a:cxnLst/>
            <a:rect l="l" t="t" r="r" b="b"/>
            <a:pathLst>
              <a:path w="28575" h="32385">
                <a:moveTo>
                  <a:pt x="18366" y="0"/>
                </a:moveTo>
                <a:lnTo>
                  <a:pt x="9657" y="0"/>
                </a:lnTo>
                <a:lnTo>
                  <a:pt x="6205" y="1430"/>
                </a:lnTo>
                <a:lnTo>
                  <a:pt x="1235" y="7092"/>
                </a:lnTo>
                <a:lnTo>
                  <a:pt x="0" y="10994"/>
                </a:lnTo>
                <a:lnTo>
                  <a:pt x="0" y="20958"/>
                </a:lnTo>
                <a:lnTo>
                  <a:pt x="1235" y="24874"/>
                </a:lnTo>
                <a:lnTo>
                  <a:pt x="3702" y="27726"/>
                </a:lnTo>
                <a:lnTo>
                  <a:pt x="6205" y="30592"/>
                </a:lnTo>
                <a:lnTo>
                  <a:pt x="9657" y="32008"/>
                </a:lnTo>
                <a:lnTo>
                  <a:pt x="18366" y="32008"/>
                </a:lnTo>
                <a:lnTo>
                  <a:pt x="21775" y="30592"/>
                </a:lnTo>
                <a:lnTo>
                  <a:pt x="24242" y="27726"/>
                </a:lnTo>
                <a:lnTo>
                  <a:pt x="11287" y="27726"/>
                </a:lnTo>
                <a:lnTo>
                  <a:pt x="9164" y="26690"/>
                </a:lnTo>
                <a:lnTo>
                  <a:pt x="7622" y="24604"/>
                </a:lnTo>
                <a:lnTo>
                  <a:pt x="6061" y="22533"/>
                </a:lnTo>
                <a:lnTo>
                  <a:pt x="5299" y="19648"/>
                </a:lnTo>
                <a:lnTo>
                  <a:pt x="5299" y="12337"/>
                </a:lnTo>
                <a:lnTo>
                  <a:pt x="6061" y="9489"/>
                </a:lnTo>
                <a:lnTo>
                  <a:pt x="9220" y="5281"/>
                </a:lnTo>
                <a:lnTo>
                  <a:pt x="11343" y="4208"/>
                </a:lnTo>
                <a:lnTo>
                  <a:pt x="24178" y="4208"/>
                </a:lnTo>
                <a:lnTo>
                  <a:pt x="21775" y="1430"/>
                </a:lnTo>
                <a:lnTo>
                  <a:pt x="18366" y="0"/>
                </a:lnTo>
                <a:close/>
              </a:path>
              <a:path w="28575" h="32385">
                <a:moveTo>
                  <a:pt x="24178" y="4208"/>
                </a:moveTo>
                <a:lnTo>
                  <a:pt x="16657" y="4208"/>
                </a:lnTo>
                <a:lnTo>
                  <a:pt x="18761" y="5281"/>
                </a:lnTo>
                <a:lnTo>
                  <a:pt x="20321" y="7404"/>
                </a:lnTo>
                <a:lnTo>
                  <a:pt x="21919" y="9545"/>
                </a:lnTo>
                <a:lnTo>
                  <a:pt x="22703" y="12337"/>
                </a:lnTo>
                <a:lnTo>
                  <a:pt x="22704" y="19648"/>
                </a:lnTo>
                <a:lnTo>
                  <a:pt x="21919" y="22481"/>
                </a:lnTo>
                <a:lnTo>
                  <a:pt x="18761" y="26690"/>
                </a:lnTo>
                <a:lnTo>
                  <a:pt x="16657" y="27726"/>
                </a:lnTo>
                <a:lnTo>
                  <a:pt x="24242" y="27726"/>
                </a:lnTo>
                <a:lnTo>
                  <a:pt x="26746" y="24874"/>
                </a:lnTo>
                <a:lnTo>
                  <a:pt x="28018" y="20958"/>
                </a:lnTo>
                <a:lnTo>
                  <a:pt x="28018" y="10994"/>
                </a:lnTo>
                <a:lnTo>
                  <a:pt x="26746" y="7092"/>
                </a:lnTo>
                <a:lnTo>
                  <a:pt x="24178" y="4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61419" y="2430610"/>
            <a:ext cx="33020" cy="38735"/>
          </a:xfrm>
          <a:custGeom>
            <a:avLst/>
            <a:gdLst/>
            <a:ahLst/>
            <a:cxnLst/>
            <a:rect l="l" t="t" r="r" b="b"/>
            <a:pathLst>
              <a:path w="33019" h="38735">
                <a:moveTo>
                  <a:pt x="32733" y="26490"/>
                </a:moveTo>
                <a:lnTo>
                  <a:pt x="0" y="26490"/>
                </a:lnTo>
                <a:lnTo>
                  <a:pt x="0" y="38177"/>
                </a:lnTo>
                <a:lnTo>
                  <a:pt x="3994" y="38177"/>
                </a:lnTo>
                <a:lnTo>
                  <a:pt x="3994" y="30485"/>
                </a:lnTo>
                <a:lnTo>
                  <a:pt x="32733" y="30485"/>
                </a:lnTo>
                <a:lnTo>
                  <a:pt x="32733" y="26490"/>
                </a:lnTo>
                <a:close/>
              </a:path>
              <a:path w="33019" h="38735">
                <a:moveTo>
                  <a:pt x="32733" y="30485"/>
                </a:moveTo>
                <a:lnTo>
                  <a:pt x="28743" y="30485"/>
                </a:lnTo>
                <a:lnTo>
                  <a:pt x="28743" y="38177"/>
                </a:lnTo>
                <a:lnTo>
                  <a:pt x="32733" y="38177"/>
                </a:lnTo>
                <a:lnTo>
                  <a:pt x="32733" y="30485"/>
                </a:lnTo>
                <a:close/>
              </a:path>
              <a:path w="33019" h="38735">
                <a:moveTo>
                  <a:pt x="28743" y="0"/>
                </a:moveTo>
                <a:lnTo>
                  <a:pt x="8128" y="0"/>
                </a:lnTo>
                <a:lnTo>
                  <a:pt x="8128" y="13479"/>
                </a:lnTo>
                <a:lnTo>
                  <a:pt x="7223" y="19272"/>
                </a:lnTo>
                <a:lnTo>
                  <a:pt x="4719" y="24641"/>
                </a:lnTo>
                <a:lnTo>
                  <a:pt x="3520" y="25765"/>
                </a:lnTo>
                <a:lnTo>
                  <a:pt x="1890" y="26490"/>
                </a:lnTo>
                <a:lnTo>
                  <a:pt x="9146" y="26490"/>
                </a:lnTo>
                <a:lnTo>
                  <a:pt x="9944" y="25041"/>
                </a:lnTo>
                <a:lnTo>
                  <a:pt x="12067" y="21028"/>
                </a:lnTo>
                <a:lnTo>
                  <a:pt x="13136" y="15296"/>
                </a:lnTo>
                <a:lnTo>
                  <a:pt x="13136" y="3994"/>
                </a:lnTo>
                <a:lnTo>
                  <a:pt x="28743" y="3994"/>
                </a:lnTo>
                <a:lnTo>
                  <a:pt x="28743" y="0"/>
                </a:lnTo>
                <a:close/>
              </a:path>
              <a:path w="33019" h="38735">
                <a:moveTo>
                  <a:pt x="28743" y="3994"/>
                </a:moveTo>
                <a:lnTo>
                  <a:pt x="23661" y="3994"/>
                </a:lnTo>
                <a:lnTo>
                  <a:pt x="23661" y="26490"/>
                </a:lnTo>
                <a:lnTo>
                  <a:pt x="28743" y="26490"/>
                </a:lnTo>
                <a:lnTo>
                  <a:pt x="28743" y="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97167" y="2430610"/>
            <a:ext cx="26670" cy="30480"/>
          </a:xfrm>
          <a:custGeom>
            <a:avLst/>
            <a:gdLst/>
            <a:ahLst/>
            <a:cxnLst/>
            <a:rect l="l" t="t" r="r" b="b"/>
            <a:pathLst>
              <a:path w="26669" h="30480">
                <a:moveTo>
                  <a:pt x="26272" y="0"/>
                </a:moveTo>
                <a:lnTo>
                  <a:pt x="0" y="0"/>
                </a:lnTo>
                <a:lnTo>
                  <a:pt x="0" y="30485"/>
                </a:lnTo>
                <a:lnTo>
                  <a:pt x="5007" y="30485"/>
                </a:lnTo>
                <a:lnTo>
                  <a:pt x="5007" y="3994"/>
                </a:lnTo>
                <a:lnTo>
                  <a:pt x="26272" y="3994"/>
                </a:lnTo>
                <a:lnTo>
                  <a:pt x="26272" y="0"/>
                </a:lnTo>
                <a:close/>
              </a:path>
              <a:path w="26669" h="30480">
                <a:moveTo>
                  <a:pt x="26272" y="3994"/>
                </a:moveTo>
                <a:lnTo>
                  <a:pt x="21264" y="3994"/>
                </a:lnTo>
                <a:lnTo>
                  <a:pt x="21264" y="30485"/>
                </a:lnTo>
                <a:lnTo>
                  <a:pt x="26272" y="30485"/>
                </a:lnTo>
                <a:lnTo>
                  <a:pt x="26272" y="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126412" y="2429886"/>
            <a:ext cx="26034" cy="32384"/>
          </a:xfrm>
          <a:custGeom>
            <a:avLst/>
            <a:gdLst/>
            <a:ahLst/>
            <a:cxnLst/>
            <a:rect l="l" t="t" r="r" b="b"/>
            <a:pathLst>
              <a:path w="26034" h="32385">
                <a:moveTo>
                  <a:pt x="23262" y="4208"/>
                </a:moveTo>
                <a:lnTo>
                  <a:pt x="14826" y="4208"/>
                </a:lnTo>
                <a:lnTo>
                  <a:pt x="16931" y="4844"/>
                </a:lnTo>
                <a:lnTo>
                  <a:pt x="19978" y="7367"/>
                </a:lnTo>
                <a:lnTo>
                  <a:pt x="20758" y="9146"/>
                </a:lnTo>
                <a:lnTo>
                  <a:pt x="20758" y="11974"/>
                </a:lnTo>
                <a:lnTo>
                  <a:pt x="9164" y="11974"/>
                </a:lnTo>
                <a:lnTo>
                  <a:pt x="5736" y="12848"/>
                </a:lnTo>
                <a:lnTo>
                  <a:pt x="3414" y="14590"/>
                </a:lnTo>
                <a:lnTo>
                  <a:pt x="1128" y="16331"/>
                </a:lnTo>
                <a:lnTo>
                  <a:pt x="0" y="18923"/>
                </a:lnTo>
                <a:lnTo>
                  <a:pt x="0" y="25255"/>
                </a:lnTo>
                <a:lnTo>
                  <a:pt x="910" y="27614"/>
                </a:lnTo>
                <a:lnTo>
                  <a:pt x="2759" y="29393"/>
                </a:lnTo>
                <a:lnTo>
                  <a:pt x="4593" y="31135"/>
                </a:lnTo>
                <a:lnTo>
                  <a:pt x="7079" y="32008"/>
                </a:lnTo>
                <a:lnTo>
                  <a:pt x="12704" y="32008"/>
                </a:lnTo>
                <a:lnTo>
                  <a:pt x="19985" y="27795"/>
                </a:lnTo>
                <a:lnTo>
                  <a:pt x="9545" y="27795"/>
                </a:lnTo>
                <a:lnTo>
                  <a:pt x="7947" y="27289"/>
                </a:lnTo>
                <a:lnTo>
                  <a:pt x="6753" y="26272"/>
                </a:lnTo>
                <a:lnTo>
                  <a:pt x="5592" y="25222"/>
                </a:lnTo>
                <a:lnTo>
                  <a:pt x="5011" y="23787"/>
                </a:lnTo>
                <a:lnTo>
                  <a:pt x="5011" y="19778"/>
                </a:lnTo>
                <a:lnTo>
                  <a:pt x="5773" y="18199"/>
                </a:lnTo>
                <a:lnTo>
                  <a:pt x="7334" y="17274"/>
                </a:lnTo>
                <a:lnTo>
                  <a:pt x="8927" y="16364"/>
                </a:lnTo>
                <a:lnTo>
                  <a:pt x="11724" y="15895"/>
                </a:lnTo>
                <a:lnTo>
                  <a:pt x="25765" y="15895"/>
                </a:lnTo>
                <a:lnTo>
                  <a:pt x="25765" y="9146"/>
                </a:lnTo>
                <a:lnTo>
                  <a:pt x="24679" y="5694"/>
                </a:lnTo>
                <a:lnTo>
                  <a:pt x="23262" y="4208"/>
                </a:lnTo>
                <a:close/>
              </a:path>
              <a:path w="26034" h="32385">
                <a:moveTo>
                  <a:pt x="25765" y="26564"/>
                </a:moveTo>
                <a:lnTo>
                  <a:pt x="20758" y="26564"/>
                </a:lnTo>
                <a:lnTo>
                  <a:pt x="20758" y="31209"/>
                </a:lnTo>
                <a:lnTo>
                  <a:pt x="25765" y="31209"/>
                </a:lnTo>
                <a:lnTo>
                  <a:pt x="25765" y="26564"/>
                </a:lnTo>
                <a:close/>
              </a:path>
              <a:path w="26034" h="32385">
                <a:moveTo>
                  <a:pt x="25765" y="15895"/>
                </a:moveTo>
                <a:lnTo>
                  <a:pt x="20758" y="15895"/>
                </a:lnTo>
                <a:lnTo>
                  <a:pt x="20758" y="20284"/>
                </a:lnTo>
                <a:lnTo>
                  <a:pt x="19908" y="22913"/>
                </a:lnTo>
                <a:lnTo>
                  <a:pt x="16568" y="26834"/>
                </a:lnTo>
                <a:lnTo>
                  <a:pt x="14334" y="27795"/>
                </a:lnTo>
                <a:lnTo>
                  <a:pt x="19985" y="27795"/>
                </a:lnTo>
                <a:lnTo>
                  <a:pt x="20758" y="26564"/>
                </a:lnTo>
                <a:lnTo>
                  <a:pt x="25765" y="26564"/>
                </a:lnTo>
                <a:lnTo>
                  <a:pt x="25765" y="15895"/>
                </a:lnTo>
                <a:close/>
              </a:path>
              <a:path w="26034" h="32385">
                <a:moveTo>
                  <a:pt x="17024" y="0"/>
                </a:moveTo>
                <a:lnTo>
                  <a:pt x="10980" y="0"/>
                </a:lnTo>
                <a:lnTo>
                  <a:pt x="9290" y="181"/>
                </a:lnTo>
                <a:lnTo>
                  <a:pt x="7552" y="506"/>
                </a:lnTo>
                <a:lnTo>
                  <a:pt x="5843" y="850"/>
                </a:lnTo>
                <a:lnTo>
                  <a:pt x="4082" y="1379"/>
                </a:lnTo>
                <a:lnTo>
                  <a:pt x="2252" y="2104"/>
                </a:lnTo>
                <a:lnTo>
                  <a:pt x="2252" y="6749"/>
                </a:lnTo>
                <a:lnTo>
                  <a:pt x="3739" y="5931"/>
                </a:lnTo>
                <a:lnTo>
                  <a:pt x="5318" y="5299"/>
                </a:lnTo>
                <a:lnTo>
                  <a:pt x="8658" y="4426"/>
                </a:lnTo>
                <a:lnTo>
                  <a:pt x="10381" y="4208"/>
                </a:lnTo>
                <a:lnTo>
                  <a:pt x="23262" y="4208"/>
                </a:lnTo>
                <a:lnTo>
                  <a:pt x="20326" y="1142"/>
                </a:lnTo>
                <a:lnTo>
                  <a:pt x="17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55611" y="2430610"/>
            <a:ext cx="29845" cy="30480"/>
          </a:xfrm>
          <a:custGeom>
            <a:avLst/>
            <a:gdLst/>
            <a:ahLst/>
            <a:cxnLst/>
            <a:rect l="l" t="t" r="r" b="b"/>
            <a:pathLst>
              <a:path w="29844" h="30480">
                <a:moveTo>
                  <a:pt x="6893" y="0"/>
                </a:moveTo>
                <a:lnTo>
                  <a:pt x="1012" y="0"/>
                </a:lnTo>
                <a:lnTo>
                  <a:pt x="11830" y="14515"/>
                </a:lnTo>
                <a:lnTo>
                  <a:pt x="0" y="30485"/>
                </a:lnTo>
                <a:lnTo>
                  <a:pt x="5950" y="30485"/>
                </a:lnTo>
                <a:lnTo>
                  <a:pt x="14803" y="18510"/>
                </a:lnTo>
                <a:lnTo>
                  <a:pt x="20724" y="18510"/>
                </a:lnTo>
                <a:lnTo>
                  <a:pt x="17999" y="14808"/>
                </a:lnTo>
                <a:lnTo>
                  <a:pt x="20920" y="10887"/>
                </a:lnTo>
                <a:lnTo>
                  <a:pt x="15022" y="10887"/>
                </a:lnTo>
                <a:lnTo>
                  <a:pt x="6893" y="0"/>
                </a:lnTo>
                <a:close/>
              </a:path>
              <a:path w="29844" h="30480">
                <a:moveTo>
                  <a:pt x="20724" y="18510"/>
                </a:moveTo>
                <a:lnTo>
                  <a:pt x="14803" y="18510"/>
                </a:lnTo>
                <a:lnTo>
                  <a:pt x="23657" y="30485"/>
                </a:lnTo>
                <a:lnTo>
                  <a:pt x="29537" y="30485"/>
                </a:lnTo>
                <a:lnTo>
                  <a:pt x="20724" y="18510"/>
                </a:lnTo>
                <a:close/>
              </a:path>
              <a:path w="29844" h="30480">
                <a:moveTo>
                  <a:pt x="29031" y="0"/>
                </a:moveTo>
                <a:lnTo>
                  <a:pt x="23076" y="0"/>
                </a:lnTo>
                <a:lnTo>
                  <a:pt x="15022" y="10887"/>
                </a:lnTo>
                <a:lnTo>
                  <a:pt x="20920" y="10887"/>
                </a:lnTo>
                <a:lnTo>
                  <a:pt x="29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183500" y="2430610"/>
            <a:ext cx="29209" cy="30480"/>
          </a:xfrm>
          <a:custGeom>
            <a:avLst/>
            <a:gdLst/>
            <a:ahLst/>
            <a:cxnLst/>
            <a:rect l="l" t="t" r="r" b="b"/>
            <a:pathLst>
              <a:path w="29209" h="30480">
                <a:moveTo>
                  <a:pt x="17051" y="3994"/>
                </a:moveTo>
                <a:lnTo>
                  <a:pt x="12118" y="3994"/>
                </a:lnTo>
                <a:lnTo>
                  <a:pt x="12118" y="30485"/>
                </a:lnTo>
                <a:lnTo>
                  <a:pt x="17051" y="30485"/>
                </a:lnTo>
                <a:lnTo>
                  <a:pt x="17051" y="3994"/>
                </a:lnTo>
                <a:close/>
              </a:path>
              <a:path w="29209" h="30480">
                <a:moveTo>
                  <a:pt x="29175" y="0"/>
                </a:moveTo>
                <a:lnTo>
                  <a:pt x="0" y="0"/>
                </a:lnTo>
                <a:lnTo>
                  <a:pt x="0" y="3994"/>
                </a:lnTo>
                <a:lnTo>
                  <a:pt x="29175" y="3994"/>
                </a:lnTo>
                <a:lnTo>
                  <a:pt x="29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12801" y="2429886"/>
            <a:ext cx="26034" cy="32384"/>
          </a:xfrm>
          <a:custGeom>
            <a:avLst/>
            <a:gdLst/>
            <a:ahLst/>
            <a:cxnLst/>
            <a:rect l="l" t="t" r="r" b="b"/>
            <a:pathLst>
              <a:path w="26034" h="32385">
                <a:moveTo>
                  <a:pt x="23262" y="4208"/>
                </a:moveTo>
                <a:lnTo>
                  <a:pt x="14826" y="4208"/>
                </a:lnTo>
                <a:lnTo>
                  <a:pt x="16931" y="4844"/>
                </a:lnTo>
                <a:lnTo>
                  <a:pt x="19978" y="7367"/>
                </a:lnTo>
                <a:lnTo>
                  <a:pt x="20758" y="9146"/>
                </a:lnTo>
                <a:lnTo>
                  <a:pt x="20758" y="11974"/>
                </a:lnTo>
                <a:lnTo>
                  <a:pt x="9164" y="11974"/>
                </a:lnTo>
                <a:lnTo>
                  <a:pt x="5736" y="12848"/>
                </a:lnTo>
                <a:lnTo>
                  <a:pt x="3414" y="14590"/>
                </a:lnTo>
                <a:lnTo>
                  <a:pt x="1124" y="16331"/>
                </a:lnTo>
                <a:lnTo>
                  <a:pt x="0" y="18923"/>
                </a:lnTo>
                <a:lnTo>
                  <a:pt x="0" y="25255"/>
                </a:lnTo>
                <a:lnTo>
                  <a:pt x="905" y="27614"/>
                </a:lnTo>
                <a:lnTo>
                  <a:pt x="4589" y="31135"/>
                </a:lnTo>
                <a:lnTo>
                  <a:pt x="7079" y="32008"/>
                </a:lnTo>
                <a:lnTo>
                  <a:pt x="12704" y="32008"/>
                </a:lnTo>
                <a:lnTo>
                  <a:pt x="19985" y="27795"/>
                </a:lnTo>
                <a:lnTo>
                  <a:pt x="9545" y="27795"/>
                </a:lnTo>
                <a:lnTo>
                  <a:pt x="7947" y="27289"/>
                </a:lnTo>
                <a:lnTo>
                  <a:pt x="6749" y="26272"/>
                </a:lnTo>
                <a:lnTo>
                  <a:pt x="5587" y="25222"/>
                </a:lnTo>
                <a:lnTo>
                  <a:pt x="5007" y="23787"/>
                </a:lnTo>
                <a:lnTo>
                  <a:pt x="5007" y="19778"/>
                </a:lnTo>
                <a:lnTo>
                  <a:pt x="5769" y="18199"/>
                </a:lnTo>
                <a:lnTo>
                  <a:pt x="7329" y="17274"/>
                </a:lnTo>
                <a:lnTo>
                  <a:pt x="8927" y="16364"/>
                </a:lnTo>
                <a:lnTo>
                  <a:pt x="11724" y="15895"/>
                </a:lnTo>
                <a:lnTo>
                  <a:pt x="25765" y="15895"/>
                </a:lnTo>
                <a:lnTo>
                  <a:pt x="25765" y="9146"/>
                </a:lnTo>
                <a:lnTo>
                  <a:pt x="24679" y="5694"/>
                </a:lnTo>
                <a:lnTo>
                  <a:pt x="23262" y="4208"/>
                </a:lnTo>
                <a:close/>
              </a:path>
              <a:path w="26034" h="32385">
                <a:moveTo>
                  <a:pt x="25765" y="26564"/>
                </a:moveTo>
                <a:lnTo>
                  <a:pt x="20758" y="26564"/>
                </a:lnTo>
                <a:lnTo>
                  <a:pt x="20758" y="31209"/>
                </a:lnTo>
                <a:lnTo>
                  <a:pt x="25765" y="31209"/>
                </a:lnTo>
                <a:lnTo>
                  <a:pt x="25765" y="26564"/>
                </a:lnTo>
                <a:close/>
              </a:path>
              <a:path w="26034" h="32385">
                <a:moveTo>
                  <a:pt x="25765" y="15895"/>
                </a:moveTo>
                <a:lnTo>
                  <a:pt x="20758" y="15895"/>
                </a:lnTo>
                <a:lnTo>
                  <a:pt x="20758" y="20284"/>
                </a:lnTo>
                <a:lnTo>
                  <a:pt x="19903" y="22913"/>
                </a:lnTo>
                <a:lnTo>
                  <a:pt x="16568" y="26834"/>
                </a:lnTo>
                <a:lnTo>
                  <a:pt x="14334" y="27795"/>
                </a:lnTo>
                <a:lnTo>
                  <a:pt x="19985" y="27795"/>
                </a:lnTo>
                <a:lnTo>
                  <a:pt x="20758" y="26564"/>
                </a:lnTo>
                <a:lnTo>
                  <a:pt x="25765" y="26564"/>
                </a:lnTo>
                <a:lnTo>
                  <a:pt x="25765" y="15895"/>
                </a:lnTo>
                <a:close/>
              </a:path>
              <a:path w="26034" h="32385">
                <a:moveTo>
                  <a:pt x="17019" y="0"/>
                </a:moveTo>
                <a:lnTo>
                  <a:pt x="10976" y="0"/>
                </a:lnTo>
                <a:lnTo>
                  <a:pt x="9290" y="181"/>
                </a:lnTo>
                <a:lnTo>
                  <a:pt x="7548" y="506"/>
                </a:lnTo>
                <a:lnTo>
                  <a:pt x="5843" y="850"/>
                </a:lnTo>
                <a:lnTo>
                  <a:pt x="4082" y="1379"/>
                </a:lnTo>
                <a:lnTo>
                  <a:pt x="2252" y="2104"/>
                </a:lnTo>
                <a:lnTo>
                  <a:pt x="2252" y="6749"/>
                </a:lnTo>
                <a:lnTo>
                  <a:pt x="3739" y="5931"/>
                </a:lnTo>
                <a:lnTo>
                  <a:pt x="5318" y="5299"/>
                </a:lnTo>
                <a:lnTo>
                  <a:pt x="8653" y="4426"/>
                </a:lnTo>
                <a:lnTo>
                  <a:pt x="10381" y="4208"/>
                </a:lnTo>
                <a:lnTo>
                  <a:pt x="23262" y="4208"/>
                </a:lnTo>
                <a:lnTo>
                  <a:pt x="20321" y="1142"/>
                </a:lnTo>
                <a:lnTo>
                  <a:pt x="17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71319" y="2279540"/>
            <a:ext cx="51435" cy="42545"/>
          </a:xfrm>
          <a:custGeom>
            <a:avLst/>
            <a:gdLst/>
            <a:ahLst/>
            <a:cxnLst/>
            <a:rect l="l" t="t" r="r" b="b"/>
            <a:pathLst>
              <a:path w="51434" h="42544">
                <a:moveTo>
                  <a:pt x="19523" y="23369"/>
                </a:moveTo>
                <a:lnTo>
                  <a:pt x="13791" y="23369"/>
                </a:lnTo>
                <a:lnTo>
                  <a:pt x="14023" y="28450"/>
                </a:lnTo>
                <a:lnTo>
                  <a:pt x="15783" y="32858"/>
                </a:lnTo>
                <a:lnTo>
                  <a:pt x="19086" y="36579"/>
                </a:lnTo>
                <a:lnTo>
                  <a:pt x="22314" y="40314"/>
                </a:lnTo>
                <a:lnTo>
                  <a:pt x="26797" y="42167"/>
                </a:lnTo>
                <a:lnTo>
                  <a:pt x="38209" y="42167"/>
                </a:lnTo>
                <a:lnTo>
                  <a:pt x="42785" y="40263"/>
                </a:lnTo>
                <a:lnTo>
                  <a:pt x="45120" y="37666"/>
                </a:lnTo>
                <a:lnTo>
                  <a:pt x="28539" y="37666"/>
                </a:lnTo>
                <a:lnTo>
                  <a:pt x="25366" y="36198"/>
                </a:lnTo>
                <a:lnTo>
                  <a:pt x="23006" y="33239"/>
                </a:lnTo>
                <a:lnTo>
                  <a:pt x="20684" y="30243"/>
                </a:lnTo>
                <a:lnTo>
                  <a:pt x="19523" y="26197"/>
                </a:lnTo>
                <a:lnTo>
                  <a:pt x="19523" y="23369"/>
                </a:lnTo>
                <a:close/>
              </a:path>
              <a:path w="51434" h="42544">
                <a:moveTo>
                  <a:pt x="5513" y="724"/>
                </a:moveTo>
                <a:lnTo>
                  <a:pt x="0" y="724"/>
                </a:lnTo>
                <a:lnTo>
                  <a:pt x="0" y="41368"/>
                </a:lnTo>
                <a:lnTo>
                  <a:pt x="5513" y="41368"/>
                </a:lnTo>
                <a:lnTo>
                  <a:pt x="5513" y="23369"/>
                </a:lnTo>
                <a:lnTo>
                  <a:pt x="19523" y="23369"/>
                </a:lnTo>
                <a:lnTo>
                  <a:pt x="19523" y="18724"/>
                </a:lnTo>
                <a:lnTo>
                  <a:pt x="5513" y="18724"/>
                </a:lnTo>
                <a:lnTo>
                  <a:pt x="5513" y="724"/>
                </a:lnTo>
                <a:close/>
              </a:path>
              <a:path w="51434" h="42544">
                <a:moveTo>
                  <a:pt x="45050" y="4426"/>
                </a:moveTo>
                <a:lnTo>
                  <a:pt x="36523" y="4426"/>
                </a:lnTo>
                <a:lnTo>
                  <a:pt x="39701" y="5931"/>
                </a:lnTo>
                <a:lnTo>
                  <a:pt x="42023" y="8927"/>
                </a:lnTo>
                <a:lnTo>
                  <a:pt x="44346" y="11881"/>
                </a:lnTo>
                <a:lnTo>
                  <a:pt x="45507" y="15946"/>
                </a:lnTo>
                <a:lnTo>
                  <a:pt x="45507" y="26197"/>
                </a:lnTo>
                <a:lnTo>
                  <a:pt x="44346" y="30243"/>
                </a:lnTo>
                <a:lnTo>
                  <a:pt x="42023" y="33239"/>
                </a:lnTo>
                <a:lnTo>
                  <a:pt x="39701" y="36198"/>
                </a:lnTo>
                <a:lnTo>
                  <a:pt x="36523" y="37666"/>
                </a:lnTo>
                <a:lnTo>
                  <a:pt x="45120" y="37666"/>
                </a:lnTo>
                <a:lnTo>
                  <a:pt x="46231" y="36430"/>
                </a:lnTo>
                <a:lnTo>
                  <a:pt x="49608" y="32622"/>
                </a:lnTo>
                <a:lnTo>
                  <a:pt x="51313" y="27507"/>
                </a:lnTo>
                <a:lnTo>
                  <a:pt x="51313" y="14696"/>
                </a:lnTo>
                <a:lnTo>
                  <a:pt x="49608" y="9559"/>
                </a:lnTo>
                <a:lnTo>
                  <a:pt x="46231" y="5731"/>
                </a:lnTo>
                <a:lnTo>
                  <a:pt x="45050" y="4426"/>
                </a:lnTo>
                <a:close/>
              </a:path>
              <a:path w="51434" h="42544">
                <a:moveTo>
                  <a:pt x="38209" y="0"/>
                </a:moveTo>
                <a:lnTo>
                  <a:pt x="26797" y="0"/>
                </a:lnTo>
                <a:lnTo>
                  <a:pt x="22314" y="1848"/>
                </a:lnTo>
                <a:lnTo>
                  <a:pt x="15783" y="9252"/>
                </a:lnTo>
                <a:lnTo>
                  <a:pt x="14023" y="13642"/>
                </a:lnTo>
                <a:lnTo>
                  <a:pt x="13791" y="18724"/>
                </a:lnTo>
                <a:lnTo>
                  <a:pt x="19523" y="18724"/>
                </a:lnTo>
                <a:lnTo>
                  <a:pt x="19523" y="15946"/>
                </a:lnTo>
                <a:lnTo>
                  <a:pt x="20684" y="11881"/>
                </a:lnTo>
                <a:lnTo>
                  <a:pt x="25366" y="5931"/>
                </a:lnTo>
                <a:lnTo>
                  <a:pt x="28539" y="4426"/>
                </a:lnTo>
                <a:lnTo>
                  <a:pt x="45050" y="4426"/>
                </a:lnTo>
                <a:lnTo>
                  <a:pt x="42785" y="1923"/>
                </a:lnTo>
                <a:lnTo>
                  <a:pt x="38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28490" y="2280265"/>
            <a:ext cx="25400" cy="40640"/>
          </a:xfrm>
          <a:custGeom>
            <a:avLst/>
            <a:gdLst/>
            <a:ahLst/>
            <a:cxnLst/>
            <a:rect l="l" t="t" r="r" b="b"/>
            <a:pathLst>
              <a:path w="25400" h="40639">
                <a:moveTo>
                  <a:pt x="25333" y="0"/>
                </a:moveTo>
                <a:lnTo>
                  <a:pt x="0" y="0"/>
                </a:lnTo>
                <a:lnTo>
                  <a:pt x="0" y="40643"/>
                </a:lnTo>
                <a:lnTo>
                  <a:pt x="5518" y="40643"/>
                </a:lnTo>
                <a:lnTo>
                  <a:pt x="5518" y="4645"/>
                </a:lnTo>
                <a:lnTo>
                  <a:pt x="25333" y="4645"/>
                </a:lnTo>
                <a:lnTo>
                  <a:pt x="25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16912" y="2419723"/>
            <a:ext cx="28575" cy="42545"/>
          </a:xfrm>
          <a:custGeom>
            <a:avLst/>
            <a:gdLst/>
            <a:ahLst/>
            <a:cxnLst/>
            <a:rect l="l" t="t" r="r" b="b"/>
            <a:pathLst>
              <a:path w="28575" h="42544">
                <a:moveTo>
                  <a:pt x="0" y="33969"/>
                </a:moveTo>
                <a:lnTo>
                  <a:pt x="0" y="39631"/>
                </a:lnTo>
                <a:lnTo>
                  <a:pt x="761" y="40119"/>
                </a:lnTo>
                <a:lnTo>
                  <a:pt x="2429" y="40681"/>
                </a:lnTo>
                <a:lnTo>
                  <a:pt x="5007" y="41298"/>
                </a:lnTo>
                <a:lnTo>
                  <a:pt x="7617" y="41879"/>
                </a:lnTo>
                <a:lnTo>
                  <a:pt x="10014" y="42172"/>
                </a:lnTo>
                <a:lnTo>
                  <a:pt x="16545" y="42172"/>
                </a:lnTo>
                <a:lnTo>
                  <a:pt x="20321" y="41117"/>
                </a:lnTo>
                <a:lnTo>
                  <a:pt x="23513" y="38976"/>
                </a:lnTo>
                <a:lnTo>
                  <a:pt x="25717" y="37527"/>
                </a:lnTo>
                <a:lnTo>
                  <a:pt x="9833" y="37527"/>
                </a:lnTo>
                <a:lnTo>
                  <a:pt x="7929" y="37341"/>
                </a:lnTo>
                <a:lnTo>
                  <a:pt x="4877" y="36560"/>
                </a:lnTo>
                <a:lnTo>
                  <a:pt x="2754" y="35566"/>
                </a:lnTo>
                <a:lnTo>
                  <a:pt x="0" y="33969"/>
                </a:lnTo>
                <a:close/>
              </a:path>
              <a:path w="28575" h="42544">
                <a:moveTo>
                  <a:pt x="25885" y="4645"/>
                </a:moveTo>
                <a:lnTo>
                  <a:pt x="15690" y="4645"/>
                </a:lnTo>
                <a:lnTo>
                  <a:pt x="18213" y="5207"/>
                </a:lnTo>
                <a:lnTo>
                  <a:pt x="21153" y="7441"/>
                </a:lnTo>
                <a:lnTo>
                  <a:pt x="21915" y="9039"/>
                </a:lnTo>
                <a:lnTo>
                  <a:pt x="21915" y="13140"/>
                </a:lnTo>
                <a:lnTo>
                  <a:pt x="21190" y="14715"/>
                </a:lnTo>
                <a:lnTo>
                  <a:pt x="19741" y="15825"/>
                </a:lnTo>
                <a:lnTo>
                  <a:pt x="18324" y="16893"/>
                </a:lnTo>
                <a:lnTo>
                  <a:pt x="16002" y="17418"/>
                </a:lnTo>
                <a:lnTo>
                  <a:pt x="6967" y="17418"/>
                </a:lnTo>
                <a:lnTo>
                  <a:pt x="6967" y="21919"/>
                </a:lnTo>
                <a:lnTo>
                  <a:pt x="16071" y="21919"/>
                </a:lnTo>
                <a:lnTo>
                  <a:pt x="18668" y="22611"/>
                </a:lnTo>
                <a:lnTo>
                  <a:pt x="22008" y="25315"/>
                </a:lnTo>
                <a:lnTo>
                  <a:pt x="22858" y="27182"/>
                </a:lnTo>
                <a:lnTo>
                  <a:pt x="22858" y="32264"/>
                </a:lnTo>
                <a:lnTo>
                  <a:pt x="21915" y="34257"/>
                </a:lnTo>
                <a:lnTo>
                  <a:pt x="18143" y="36872"/>
                </a:lnTo>
                <a:lnTo>
                  <a:pt x="15495" y="37527"/>
                </a:lnTo>
                <a:lnTo>
                  <a:pt x="25717" y="37527"/>
                </a:lnTo>
                <a:lnTo>
                  <a:pt x="26741" y="36853"/>
                </a:lnTo>
                <a:lnTo>
                  <a:pt x="28376" y="33713"/>
                </a:lnTo>
                <a:lnTo>
                  <a:pt x="28376" y="26927"/>
                </a:lnTo>
                <a:lnTo>
                  <a:pt x="27614" y="24753"/>
                </a:lnTo>
                <a:lnTo>
                  <a:pt x="26128" y="23011"/>
                </a:lnTo>
                <a:lnTo>
                  <a:pt x="24674" y="21232"/>
                </a:lnTo>
                <a:lnTo>
                  <a:pt x="22607" y="20033"/>
                </a:lnTo>
                <a:lnTo>
                  <a:pt x="19955" y="19453"/>
                </a:lnTo>
                <a:lnTo>
                  <a:pt x="22314" y="18872"/>
                </a:lnTo>
                <a:lnTo>
                  <a:pt x="24168" y="17818"/>
                </a:lnTo>
                <a:lnTo>
                  <a:pt x="25473" y="16257"/>
                </a:lnTo>
                <a:lnTo>
                  <a:pt x="26778" y="14715"/>
                </a:lnTo>
                <a:lnTo>
                  <a:pt x="27433" y="12810"/>
                </a:lnTo>
                <a:lnTo>
                  <a:pt x="27433" y="7297"/>
                </a:lnTo>
                <a:lnTo>
                  <a:pt x="25998" y="4719"/>
                </a:lnTo>
                <a:close/>
              </a:path>
              <a:path w="28575" h="42544">
                <a:moveTo>
                  <a:pt x="16689" y="0"/>
                </a:moveTo>
                <a:lnTo>
                  <a:pt x="10632" y="0"/>
                </a:lnTo>
                <a:lnTo>
                  <a:pt x="8797" y="181"/>
                </a:lnTo>
                <a:lnTo>
                  <a:pt x="6674" y="510"/>
                </a:lnTo>
                <a:lnTo>
                  <a:pt x="4533" y="798"/>
                </a:lnTo>
                <a:lnTo>
                  <a:pt x="2429" y="1309"/>
                </a:lnTo>
                <a:lnTo>
                  <a:pt x="362" y="2034"/>
                </a:lnTo>
                <a:lnTo>
                  <a:pt x="362" y="7404"/>
                </a:lnTo>
                <a:lnTo>
                  <a:pt x="4078" y="6006"/>
                </a:lnTo>
                <a:lnTo>
                  <a:pt x="6349" y="5207"/>
                </a:lnTo>
                <a:lnTo>
                  <a:pt x="7181" y="5011"/>
                </a:lnTo>
                <a:lnTo>
                  <a:pt x="8054" y="4775"/>
                </a:lnTo>
                <a:lnTo>
                  <a:pt x="9689" y="4645"/>
                </a:lnTo>
                <a:lnTo>
                  <a:pt x="25885" y="4645"/>
                </a:lnTo>
                <a:lnTo>
                  <a:pt x="20335" y="947"/>
                </a:lnTo>
                <a:lnTo>
                  <a:pt x="16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455828" y="2420452"/>
            <a:ext cx="26670" cy="40640"/>
          </a:xfrm>
          <a:custGeom>
            <a:avLst/>
            <a:gdLst/>
            <a:ahLst/>
            <a:cxnLst/>
            <a:rect l="l" t="t" r="r" b="b"/>
            <a:pathLst>
              <a:path w="26669" h="40639">
                <a:moveTo>
                  <a:pt x="17005" y="0"/>
                </a:moveTo>
                <a:lnTo>
                  <a:pt x="0" y="0"/>
                </a:lnTo>
                <a:lnTo>
                  <a:pt x="0" y="40643"/>
                </a:lnTo>
                <a:lnTo>
                  <a:pt x="5518" y="40643"/>
                </a:lnTo>
                <a:lnTo>
                  <a:pt x="5518" y="24312"/>
                </a:lnTo>
                <a:lnTo>
                  <a:pt x="17005" y="24312"/>
                </a:lnTo>
                <a:lnTo>
                  <a:pt x="20470" y="23294"/>
                </a:lnTo>
                <a:lnTo>
                  <a:pt x="22793" y="21264"/>
                </a:lnTo>
                <a:lnTo>
                  <a:pt x="24423" y="19811"/>
                </a:lnTo>
                <a:lnTo>
                  <a:pt x="5518" y="19811"/>
                </a:lnTo>
                <a:lnTo>
                  <a:pt x="5518" y="4496"/>
                </a:lnTo>
                <a:lnTo>
                  <a:pt x="24366" y="4496"/>
                </a:lnTo>
                <a:lnTo>
                  <a:pt x="22793" y="3121"/>
                </a:lnTo>
                <a:lnTo>
                  <a:pt x="20470" y="1049"/>
                </a:lnTo>
                <a:lnTo>
                  <a:pt x="17005" y="0"/>
                </a:lnTo>
                <a:close/>
              </a:path>
              <a:path w="26669" h="40639">
                <a:moveTo>
                  <a:pt x="24366" y="4496"/>
                </a:moveTo>
                <a:lnTo>
                  <a:pt x="14970" y="4496"/>
                </a:lnTo>
                <a:lnTo>
                  <a:pt x="16949" y="5188"/>
                </a:lnTo>
                <a:lnTo>
                  <a:pt x="18366" y="6530"/>
                </a:lnTo>
                <a:lnTo>
                  <a:pt x="19759" y="7836"/>
                </a:lnTo>
                <a:lnTo>
                  <a:pt x="20470" y="9703"/>
                </a:lnTo>
                <a:lnTo>
                  <a:pt x="20470" y="14585"/>
                </a:lnTo>
                <a:lnTo>
                  <a:pt x="19759" y="16508"/>
                </a:lnTo>
                <a:lnTo>
                  <a:pt x="18366" y="17850"/>
                </a:lnTo>
                <a:lnTo>
                  <a:pt x="16949" y="19160"/>
                </a:lnTo>
                <a:lnTo>
                  <a:pt x="14970" y="19811"/>
                </a:lnTo>
                <a:lnTo>
                  <a:pt x="24423" y="19811"/>
                </a:lnTo>
                <a:lnTo>
                  <a:pt x="25115" y="19193"/>
                </a:lnTo>
                <a:lnTo>
                  <a:pt x="26276" y="16146"/>
                </a:lnTo>
                <a:lnTo>
                  <a:pt x="26276" y="8161"/>
                </a:lnTo>
                <a:lnTo>
                  <a:pt x="25115" y="5151"/>
                </a:lnTo>
                <a:lnTo>
                  <a:pt x="24366" y="4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490685" y="2419723"/>
            <a:ext cx="33020" cy="42545"/>
          </a:xfrm>
          <a:custGeom>
            <a:avLst/>
            <a:gdLst/>
            <a:ahLst/>
            <a:cxnLst/>
            <a:rect l="l" t="t" r="r" b="b"/>
            <a:pathLst>
              <a:path w="33019" h="42544">
                <a:moveTo>
                  <a:pt x="22300" y="0"/>
                </a:moveTo>
                <a:lnTo>
                  <a:pt x="13684" y="0"/>
                </a:lnTo>
                <a:lnTo>
                  <a:pt x="8820" y="1890"/>
                </a:lnTo>
                <a:lnTo>
                  <a:pt x="1760" y="9438"/>
                </a:lnTo>
                <a:lnTo>
                  <a:pt x="0" y="14590"/>
                </a:lnTo>
                <a:lnTo>
                  <a:pt x="0" y="27619"/>
                </a:lnTo>
                <a:lnTo>
                  <a:pt x="1760" y="32733"/>
                </a:lnTo>
                <a:lnTo>
                  <a:pt x="8820" y="40281"/>
                </a:lnTo>
                <a:lnTo>
                  <a:pt x="13684" y="42172"/>
                </a:lnTo>
                <a:lnTo>
                  <a:pt x="22245" y="42172"/>
                </a:lnTo>
                <a:lnTo>
                  <a:pt x="32807" y="38251"/>
                </a:lnTo>
                <a:lnTo>
                  <a:pt x="32807" y="37671"/>
                </a:lnTo>
                <a:lnTo>
                  <a:pt x="15532" y="37671"/>
                </a:lnTo>
                <a:lnTo>
                  <a:pt x="11974" y="36254"/>
                </a:lnTo>
                <a:lnTo>
                  <a:pt x="7041" y="30541"/>
                </a:lnTo>
                <a:lnTo>
                  <a:pt x="5806" y="26458"/>
                </a:lnTo>
                <a:lnTo>
                  <a:pt x="5806" y="15751"/>
                </a:lnTo>
                <a:lnTo>
                  <a:pt x="7041" y="11649"/>
                </a:lnTo>
                <a:lnTo>
                  <a:pt x="11974" y="5936"/>
                </a:lnTo>
                <a:lnTo>
                  <a:pt x="15532" y="4501"/>
                </a:lnTo>
                <a:lnTo>
                  <a:pt x="32807" y="4501"/>
                </a:lnTo>
                <a:lnTo>
                  <a:pt x="32807" y="3850"/>
                </a:lnTo>
                <a:lnTo>
                  <a:pt x="30921" y="2596"/>
                </a:lnTo>
                <a:lnTo>
                  <a:pt x="28887" y="1653"/>
                </a:lnTo>
                <a:lnTo>
                  <a:pt x="26708" y="1017"/>
                </a:lnTo>
                <a:lnTo>
                  <a:pt x="24567" y="348"/>
                </a:lnTo>
                <a:lnTo>
                  <a:pt x="22300" y="0"/>
                </a:lnTo>
                <a:close/>
              </a:path>
              <a:path w="33019" h="42544">
                <a:moveTo>
                  <a:pt x="32807" y="32515"/>
                </a:moveTo>
                <a:lnTo>
                  <a:pt x="30921" y="34224"/>
                </a:lnTo>
                <a:lnTo>
                  <a:pt x="28924" y="35492"/>
                </a:lnTo>
                <a:lnTo>
                  <a:pt x="24767" y="37234"/>
                </a:lnTo>
                <a:lnTo>
                  <a:pt x="22537" y="37671"/>
                </a:lnTo>
                <a:lnTo>
                  <a:pt x="32807" y="37671"/>
                </a:lnTo>
                <a:lnTo>
                  <a:pt x="32807" y="32515"/>
                </a:lnTo>
                <a:close/>
              </a:path>
              <a:path w="33019" h="42544">
                <a:moveTo>
                  <a:pt x="32807" y="4501"/>
                </a:moveTo>
                <a:lnTo>
                  <a:pt x="22537" y="4501"/>
                </a:lnTo>
                <a:lnTo>
                  <a:pt x="24767" y="4937"/>
                </a:lnTo>
                <a:lnTo>
                  <a:pt x="26857" y="5806"/>
                </a:lnTo>
                <a:lnTo>
                  <a:pt x="28924" y="6642"/>
                </a:lnTo>
                <a:lnTo>
                  <a:pt x="30921" y="7915"/>
                </a:lnTo>
                <a:lnTo>
                  <a:pt x="32807" y="9657"/>
                </a:lnTo>
                <a:lnTo>
                  <a:pt x="32807" y="4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533800" y="2272824"/>
            <a:ext cx="824742" cy="2607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8610" y="1992998"/>
            <a:ext cx="137795" cy="79375"/>
          </a:xfrm>
          <a:custGeom>
            <a:avLst/>
            <a:gdLst/>
            <a:ahLst/>
            <a:cxnLst/>
            <a:rect l="l" t="t" r="r" b="b"/>
            <a:pathLst>
              <a:path w="137795" h="79375">
                <a:moveTo>
                  <a:pt x="137371" y="79258"/>
                </a:moveTo>
                <a:lnTo>
                  <a:pt x="0" y="79258"/>
                </a:lnTo>
                <a:lnTo>
                  <a:pt x="0" y="0"/>
                </a:lnTo>
                <a:lnTo>
                  <a:pt x="137371" y="0"/>
                </a:lnTo>
                <a:lnTo>
                  <a:pt x="137371" y="792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8610" y="1992998"/>
            <a:ext cx="137795" cy="79375"/>
          </a:xfrm>
          <a:custGeom>
            <a:avLst/>
            <a:gdLst/>
            <a:ahLst/>
            <a:cxnLst/>
            <a:rect l="l" t="t" r="r" b="b"/>
            <a:pathLst>
              <a:path w="137795" h="79375">
                <a:moveTo>
                  <a:pt x="0" y="39626"/>
                </a:moveTo>
                <a:lnTo>
                  <a:pt x="0" y="0"/>
                </a:lnTo>
                <a:lnTo>
                  <a:pt x="137371" y="0"/>
                </a:lnTo>
                <a:lnTo>
                  <a:pt x="137371" y="79258"/>
                </a:lnTo>
                <a:lnTo>
                  <a:pt x="0" y="79258"/>
                </a:lnTo>
                <a:lnTo>
                  <a:pt x="0" y="3962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67870" y="1797526"/>
            <a:ext cx="132080" cy="95250"/>
          </a:xfrm>
          <a:custGeom>
            <a:avLst/>
            <a:gdLst/>
            <a:ahLst/>
            <a:cxnLst/>
            <a:rect l="l" t="t" r="r" b="b"/>
            <a:pathLst>
              <a:path w="132080" h="95250">
                <a:moveTo>
                  <a:pt x="132076" y="95097"/>
                </a:moveTo>
                <a:lnTo>
                  <a:pt x="0" y="95097"/>
                </a:lnTo>
                <a:lnTo>
                  <a:pt x="0" y="0"/>
                </a:lnTo>
                <a:lnTo>
                  <a:pt x="132076" y="0"/>
                </a:lnTo>
                <a:lnTo>
                  <a:pt x="132076" y="950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67870" y="1797526"/>
            <a:ext cx="132080" cy="95250"/>
          </a:xfrm>
          <a:custGeom>
            <a:avLst/>
            <a:gdLst/>
            <a:ahLst/>
            <a:cxnLst/>
            <a:rect l="l" t="t" r="r" b="b"/>
            <a:pathLst>
              <a:path w="132080" h="95250">
                <a:moveTo>
                  <a:pt x="0" y="47537"/>
                </a:moveTo>
                <a:lnTo>
                  <a:pt x="0" y="0"/>
                </a:lnTo>
                <a:lnTo>
                  <a:pt x="132076" y="0"/>
                </a:lnTo>
                <a:lnTo>
                  <a:pt x="132076" y="95097"/>
                </a:lnTo>
                <a:lnTo>
                  <a:pt x="0" y="95097"/>
                </a:lnTo>
                <a:lnTo>
                  <a:pt x="0" y="475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67870" y="1908482"/>
            <a:ext cx="132080" cy="95250"/>
          </a:xfrm>
          <a:custGeom>
            <a:avLst/>
            <a:gdLst/>
            <a:ahLst/>
            <a:cxnLst/>
            <a:rect l="l" t="t" r="r" b="b"/>
            <a:pathLst>
              <a:path w="132080" h="95250">
                <a:moveTo>
                  <a:pt x="132076" y="95092"/>
                </a:moveTo>
                <a:lnTo>
                  <a:pt x="0" y="95092"/>
                </a:lnTo>
                <a:lnTo>
                  <a:pt x="0" y="0"/>
                </a:lnTo>
                <a:lnTo>
                  <a:pt x="132076" y="0"/>
                </a:lnTo>
                <a:lnTo>
                  <a:pt x="132076" y="950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67870" y="1908482"/>
            <a:ext cx="132080" cy="95250"/>
          </a:xfrm>
          <a:custGeom>
            <a:avLst/>
            <a:gdLst/>
            <a:ahLst/>
            <a:cxnLst/>
            <a:rect l="l" t="t" r="r" b="b"/>
            <a:pathLst>
              <a:path w="132080" h="95250">
                <a:moveTo>
                  <a:pt x="0" y="47537"/>
                </a:moveTo>
                <a:lnTo>
                  <a:pt x="0" y="0"/>
                </a:lnTo>
                <a:lnTo>
                  <a:pt x="132076" y="0"/>
                </a:lnTo>
                <a:lnTo>
                  <a:pt x="132076" y="95092"/>
                </a:lnTo>
                <a:lnTo>
                  <a:pt x="0" y="95092"/>
                </a:lnTo>
                <a:lnTo>
                  <a:pt x="0" y="475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8262" y="2085518"/>
            <a:ext cx="138430" cy="9525"/>
          </a:xfrm>
          <a:custGeom>
            <a:avLst/>
            <a:gdLst/>
            <a:ahLst/>
            <a:cxnLst/>
            <a:rect l="l" t="t" r="r" b="b"/>
            <a:pathLst>
              <a:path w="138429" h="9525">
                <a:moveTo>
                  <a:pt x="0" y="9364"/>
                </a:moveTo>
                <a:lnTo>
                  <a:pt x="138026" y="9364"/>
                </a:lnTo>
                <a:lnTo>
                  <a:pt x="138026" y="0"/>
                </a:lnTo>
                <a:lnTo>
                  <a:pt x="0" y="0"/>
                </a:lnTo>
                <a:lnTo>
                  <a:pt x="0" y="9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8262" y="2085518"/>
            <a:ext cx="138430" cy="9525"/>
          </a:xfrm>
          <a:custGeom>
            <a:avLst/>
            <a:gdLst/>
            <a:ahLst/>
            <a:cxnLst/>
            <a:rect l="l" t="t" r="r" b="b"/>
            <a:pathLst>
              <a:path w="138429" h="9525">
                <a:moveTo>
                  <a:pt x="0" y="4682"/>
                </a:moveTo>
                <a:lnTo>
                  <a:pt x="1297" y="2020"/>
                </a:lnTo>
                <a:lnTo>
                  <a:pt x="9213" y="625"/>
                </a:lnTo>
                <a:lnTo>
                  <a:pt x="29778" y="88"/>
                </a:lnTo>
                <a:lnTo>
                  <a:pt x="69025" y="0"/>
                </a:lnTo>
                <a:lnTo>
                  <a:pt x="108258" y="88"/>
                </a:lnTo>
                <a:lnTo>
                  <a:pt x="128816" y="625"/>
                </a:lnTo>
                <a:lnTo>
                  <a:pt x="136729" y="2020"/>
                </a:lnTo>
                <a:lnTo>
                  <a:pt x="138026" y="4682"/>
                </a:lnTo>
                <a:lnTo>
                  <a:pt x="136729" y="7342"/>
                </a:lnTo>
                <a:lnTo>
                  <a:pt x="128816" y="8737"/>
                </a:lnTo>
                <a:lnTo>
                  <a:pt x="108258" y="9275"/>
                </a:lnTo>
                <a:lnTo>
                  <a:pt x="69025" y="9364"/>
                </a:lnTo>
                <a:lnTo>
                  <a:pt x="29778" y="9275"/>
                </a:lnTo>
                <a:lnTo>
                  <a:pt x="9213" y="8737"/>
                </a:lnTo>
                <a:lnTo>
                  <a:pt x="1297" y="7342"/>
                </a:lnTo>
                <a:lnTo>
                  <a:pt x="0" y="46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86064" y="1970878"/>
            <a:ext cx="138430" cy="16510"/>
          </a:xfrm>
          <a:custGeom>
            <a:avLst/>
            <a:gdLst/>
            <a:ahLst/>
            <a:cxnLst/>
            <a:rect l="l" t="t" r="r" b="b"/>
            <a:pathLst>
              <a:path w="138430" h="16510">
                <a:moveTo>
                  <a:pt x="0" y="16387"/>
                </a:moveTo>
                <a:lnTo>
                  <a:pt x="138040" y="16387"/>
                </a:lnTo>
                <a:lnTo>
                  <a:pt x="138040" y="0"/>
                </a:lnTo>
                <a:lnTo>
                  <a:pt x="0" y="0"/>
                </a:lnTo>
                <a:lnTo>
                  <a:pt x="0" y="163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86064" y="1970878"/>
            <a:ext cx="138430" cy="16510"/>
          </a:xfrm>
          <a:custGeom>
            <a:avLst/>
            <a:gdLst/>
            <a:ahLst/>
            <a:cxnLst/>
            <a:rect l="l" t="t" r="r" b="b"/>
            <a:pathLst>
              <a:path w="138430" h="16510">
                <a:moveTo>
                  <a:pt x="0" y="8203"/>
                </a:moveTo>
                <a:lnTo>
                  <a:pt x="0" y="0"/>
                </a:lnTo>
                <a:lnTo>
                  <a:pt x="138040" y="0"/>
                </a:lnTo>
                <a:lnTo>
                  <a:pt x="138040" y="16387"/>
                </a:lnTo>
                <a:lnTo>
                  <a:pt x="0" y="16387"/>
                </a:lnTo>
                <a:lnTo>
                  <a:pt x="0" y="820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43039" y="2050587"/>
            <a:ext cx="138430" cy="29845"/>
          </a:xfrm>
          <a:custGeom>
            <a:avLst/>
            <a:gdLst/>
            <a:ahLst/>
            <a:cxnLst/>
            <a:rect l="l" t="t" r="r" b="b"/>
            <a:pathLst>
              <a:path w="138430" h="29844">
                <a:moveTo>
                  <a:pt x="0" y="29430"/>
                </a:moveTo>
                <a:lnTo>
                  <a:pt x="137808" y="29430"/>
                </a:lnTo>
                <a:lnTo>
                  <a:pt x="137808" y="0"/>
                </a:lnTo>
                <a:lnTo>
                  <a:pt x="0" y="0"/>
                </a:lnTo>
                <a:lnTo>
                  <a:pt x="0" y="294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43039" y="2050587"/>
            <a:ext cx="138430" cy="29845"/>
          </a:xfrm>
          <a:custGeom>
            <a:avLst/>
            <a:gdLst/>
            <a:ahLst/>
            <a:cxnLst/>
            <a:rect l="l" t="t" r="r" b="b"/>
            <a:pathLst>
              <a:path w="138430" h="29844">
                <a:moveTo>
                  <a:pt x="0" y="14715"/>
                </a:moveTo>
                <a:lnTo>
                  <a:pt x="0" y="0"/>
                </a:lnTo>
                <a:lnTo>
                  <a:pt x="137808" y="0"/>
                </a:lnTo>
                <a:lnTo>
                  <a:pt x="137808" y="29430"/>
                </a:lnTo>
                <a:lnTo>
                  <a:pt x="0" y="29430"/>
                </a:lnTo>
                <a:lnTo>
                  <a:pt x="0" y="147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69367" y="2105292"/>
            <a:ext cx="86360" cy="0"/>
          </a:xfrm>
          <a:custGeom>
            <a:avLst/>
            <a:gdLst/>
            <a:ahLst/>
            <a:cxnLst/>
            <a:rect l="l" t="t" r="r" b="b"/>
            <a:pathLst>
              <a:path w="86359" h="0">
                <a:moveTo>
                  <a:pt x="0" y="0"/>
                </a:moveTo>
                <a:lnTo>
                  <a:pt x="85749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69367" y="2104997"/>
            <a:ext cx="86360" cy="635"/>
          </a:xfrm>
          <a:custGeom>
            <a:avLst/>
            <a:gdLst/>
            <a:ahLst/>
            <a:cxnLst/>
            <a:rect l="l" t="t" r="r" b="b"/>
            <a:pathLst>
              <a:path w="86359" h="635">
                <a:moveTo>
                  <a:pt x="8221" y="188"/>
                </a:moveTo>
                <a:lnTo>
                  <a:pt x="24651" y="47"/>
                </a:lnTo>
                <a:lnTo>
                  <a:pt x="43270" y="0"/>
                </a:lnTo>
                <a:lnTo>
                  <a:pt x="61788" y="47"/>
                </a:lnTo>
                <a:lnTo>
                  <a:pt x="77915" y="188"/>
                </a:lnTo>
                <a:lnTo>
                  <a:pt x="85749" y="356"/>
                </a:lnTo>
                <a:lnTo>
                  <a:pt x="81694" y="495"/>
                </a:lnTo>
                <a:lnTo>
                  <a:pt x="66912" y="589"/>
                </a:lnTo>
                <a:lnTo>
                  <a:pt x="42566" y="624"/>
                </a:lnTo>
                <a:lnTo>
                  <a:pt x="18300" y="589"/>
                </a:lnTo>
                <a:lnTo>
                  <a:pt x="3735" y="495"/>
                </a:lnTo>
                <a:lnTo>
                  <a:pt x="0" y="356"/>
                </a:lnTo>
                <a:lnTo>
                  <a:pt x="8221" y="18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43039" y="2092411"/>
            <a:ext cx="138430" cy="12700"/>
          </a:xfrm>
          <a:custGeom>
            <a:avLst/>
            <a:gdLst/>
            <a:ahLst/>
            <a:cxnLst/>
            <a:rect l="l" t="t" r="r" b="b"/>
            <a:pathLst>
              <a:path w="138430" h="12700">
                <a:moveTo>
                  <a:pt x="0" y="12374"/>
                </a:moveTo>
                <a:lnTo>
                  <a:pt x="137808" y="12374"/>
                </a:lnTo>
                <a:lnTo>
                  <a:pt x="137808" y="0"/>
                </a:lnTo>
                <a:lnTo>
                  <a:pt x="0" y="0"/>
                </a:lnTo>
                <a:lnTo>
                  <a:pt x="0" y="123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43039" y="2092411"/>
            <a:ext cx="138430" cy="12700"/>
          </a:xfrm>
          <a:custGeom>
            <a:avLst/>
            <a:gdLst/>
            <a:ahLst/>
            <a:cxnLst/>
            <a:rect l="l" t="t" r="r" b="b"/>
            <a:pathLst>
              <a:path w="138430" h="12700">
                <a:moveTo>
                  <a:pt x="0" y="6187"/>
                </a:moveTo>
                <a:lnTo>
                  <a:pt x="0" y="0"/>
                </a:lnTo>
                <a:lnTo>
                  <a:pt x="137808" y="0"/>
                </a:lnTo>
                <a:lnTo>
                  <a:pt x="137808" y="12374"/>
                </a:lnTo>
                <a:lnTo>
                  <a:pt x="0" y="12374"/>
                </a:lnTo>
                <a:lnTo>
                  <a:pt x="0" y="618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96572" y="2000053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4" h="0">
                <a:moveTo>
                  <a:pt x="0" y="0"/>
                </a:moveTo>
                <a:lnTo>
                  <a:pt x="118453" y="0"/>
                </a:lnTo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87822" y="200132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5956" y="0"/>
                </a:lnTo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88361" y="2002593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0">
                <a:moveTo>
                  <a:pt x="0" y="0"/>
                </a:moveTo>
                <a:lnTo>
                  <a:pt x="134876" y="0"/>
                </a:lnTo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06847" y="2003863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 h="0">
                <a:moveTo>
                  <a:pt x="0" y="0"/>
                </a:moveTo>
                <a:lnTo>
                  <a:pt x="97901" y="0"/>
                </a:lnTo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86895" y="1999492"/>
            <a:ext cx="138430" cy="5080"/>
          </a:xfrm>
          <a:custGeom>
            <a:avLst/>
            <a:gdLst/>
            <a:ahLst/>
            <a:cxnLst/>
            <a:rect l="l" t="t" r="r" b="b"/>
            <a:pathLst>
              <a:path w="138430" h="5080">
                <a:moveTo>
                  <a:pt x="0" y="2322"/>
                </a:moveTo>
                <a:lnTo>
                  <a:pt x="2298" y="1103"/>
                </a:lnTo>
                <a:lnTo>
                  <a:pt x="11870" y="400"/>
                </a:lnTo>
                <a:lnTo>
                  <a:pt x="32731" y="77"/>
                </a:lnTo>
                <a:lnTo>
                  <a:pt x="68895" y="0"/>
                </a:lnTo>
                <a:lnTo>
                  <a:pt x="105069" y="77"/>
                </a:lnTo>
                <a:lnTo>
                  <a:pt x="125935" y="400"/>
                </a:lnTo>
                <a:lnTo>
                  <a:pt x="135509" y="1103"/>
                </a:lnTo>
                <a:lnTo>
                  <a:pt x="137808" y="2322"/>
                </a:lnTo>
                <a:lnTo>
                  <a:pt x="135509" y="3543"/>
                </a:lnTo>
                <a:lnTo>
                  <a:pt x="125935" y="4246"/>
                </a:lnTo>
                <a:lnTo>
                  <a:pt x="105069" y="4568"/>
                </a:lnTo>
                <a:lnTo>
                  <a:pt x="68895" y="4645"/>
                </a:lnTo>
                <a:lnTo>
                  <a:pt x="32731" y="4568"/>
                </a:lnTo>
                <a:lnTo>
                  <a:pt x="11870" y="4246"/>
                </a:lnTo>
                <a:lnTo>
                  <a:pt x="2298" y="3543"/>
                </a:lnTo>
                <a:lnTo>
                  <a:pt x="0" y="232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221111" y="1909694"/>
            <a:ext cx="138430" cy="111760"/>
          </a:xfrm>
          <a:custGeom>
            <a:avLst/>
            <a:gdLst/>
            <a:ahLst/>
            <a:cxnLst/>
            <a:rect l="l" t="t" r="r" b="b"/>
            <a:pathLst>
              <a:path w="138430" h="111760">
                <a:moveTo>
                  <a:pt x="137808" y="111480"/>
                </a:moveTo>
                <a:lnTo>
                  <a:pt x="0" y="111480"/>
                </a:lnTo>
                <a:lnTo>
                  <a:pt x="0" y="0"/>
                </a:lnTo>
                <a:lnTo>
                  <a:pt x="137808" y="0"/>
                </a:lnTo>
                <a:lnTo>
                  <a:pt x="137808" y="11148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221111" y="1909694"/>
            <a:ext cx="138430" cy="111760"/>
          </a:xfrm>
          <a:custGeom>
            <a:avLst/>
            <a:gdLst/>
            <a:ahLst/>
            <a:cxnLst/>
            <a:rect l="l" t="t" r="r" b="b"/>
            <a:pathLst>
              <a:path w="138430" h="111760">
                <a:moveTo>
                  <a:pt x="0" y="55740"/>
                </a:moveTo>
                <a:lnTo>
                  <a:pt x="0" y="0"/>
                </a:lnTo>
                <a:lnTo>
                  <a:pt x="137808" y="0"/>
                </a:lnTo>
                <a:lnTo>
                  <a:pt x="137808" y="111480"/>
                </a:lnTo>
                <a:lnTo>
                  <a:pt x="0" y="111480"/>
                </a:lnTo>
                <a:lnTo>
                  <a:pt x="0" y="557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221111" y="2033568"/>
            <a:ext cx="138430" cy="73025"/>
          </a:xfrm>
          <a:custGeom>
            <a:avLst/>
            <a:gdLst/>
            <a:ahLst/>
            <a:cxnLst/>
            <a:rect l="l" t="t" r="r" b="b"/>
            <a:pathLst>
              <a:path w="138430" h="73025">
                <a:moveTo>
                  <a:pt x="137808" y="72778"/>
                </a:moveTo>
                <a:lnTo>
                  <a:pt x="0" y="72778"/>
                </a:lnTo>
                <a:lnTo>
                  <a:pt x="0" y="0"/>
                </a:lnTo>
                <a:lnTo>
                  <a:pt x="137808" y="0"/>
                </a:lnTo>
                <a:lnTo>
                  <a:pt x="137808" y="72778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221111" y="2033568"/>
            <a:ext cx="138430" cy="73025"/>
          </a:xfrm>
          <a:custGeom>
            <a:avLst/>
            <a:gdLst/>
            <a:ahLst/>
            <a:cxnLst/>
            <a:rect l="l" t="t" r="r" b="b"/>
            <a:pathLst>
              <a:path w="138430" h="73025">
                <a:moveTo>
                  <a:pt x="0" y="36379"/>
                </a:moveTo>
                <a:lnTo>
                  <a:pt x="0" y="0"/>
                </a:lnTo>
                <a:lnTo>
                  <a:pt x="137808" y="0"/>
                </a:lnTo>
                <a:lnTo>
                  <a:pt x="137808" y="72778"/>
                </a:lnTo>
                <a:lnTo>
                  <a:pt x="0" y="72778"/>
                </a:lnTo>
                <a:lnTo>
                  <a:pt x="0" y="363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399182" y="1798200"/>
            <a:ext cx="138430" cy="107314"/>
          </a:xfrm>
          <a:custGeom>
            <a:avLst/>
            <a:gdLst/>
            <a:ahLst/>
            <a:cxnLst/>
            <a:rect l="l" t="t" r="r" b="b"/>
            <a:pathLst>
              <a:path w="138430" h="107314">
                <a:moveTo>
                  <a:pt x="137808" y="106849"/>
                </a:moveTo>
                <a:lnTo>
                  <a:pt x="0" y="106849"/>
                </a:lnTo>
                <a:lnTo>
                  <a:pt x="0" y="0"/>
                </a:lnTo>
                <a:lnTo>
                  <a:pt x="137808" y="0"/>
                </a:lnTo>
                <a:lnTo>
                  <a:pt x="137808" y="106849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399182" y="1798200"/>
            <a:ext cx="138430" cy="107314"/>
          </a:xfrm>
          <a:custGeom>
            <a:avLst/>
            <a:gdLst/>
            <a:ahLst/>
            <a:cxnLst/>
            <a:rect l="l" t="t" r="r" b="b"/>
            <a:pathLst>
              <a:path w="138430" h="107314">
                <a:moveTo>
                  <a:pt x="0" y="53417"/>
                </a:moveTo>
                <a:lnTo>
                  <a:pt x="0" y="0"/>
                </a:lnTo>
                <a:lnTo>
                  <a:pt x="137808" y="0"/>
                </a:lnTo>
                <a:lnTo>
                  <a:pt x="137808" y="106849"/>
                </a:lnTo>
                <a:lnTo>
                  <a:pt x="0" y="106849"/>
                </a:lnTo>
                <a:lnTo>
                  <a:pt x="0" y="534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399182" y="1917428"/>
            <a:ext cx="138430" cy="140970"/>
          </a:xfrm>
          <a:custGeom>
            <a:avLst/>
            <a:gdLst/>
            <a:ahLst/>
            <a:cxnLst/>
            <a:rect l="l" t="t" r="r" b="b"/>
            <a:pathLst>
              <a:path w="138430" h="140969">
                <a:moveTo>
                  <a:pt x="137808" y="140906"/>
                </a:moveTo>
                <a:lnTo>
                  <a:pt x="0" y="140906"/>
                </a:lnTo>
                <a:lnTo>
                  <a:pt x="0" y="0"/>
                </a:lnTo>
                <a:lnTo>
                  <a:pt x="137808" y="0"/>
                </a:lnTo>
                <a:lnTo>
                  <a:pt x="137808" y="14090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99182" y="1917428"/>
            <a:ext cx="138430" cy="140970"/>
          </a:xfrm>
          <a:custGeom>
            <a:avLst/>
            <a:gdLst/>
            <a:ahLst/>
            <a:cxnLst/>
            <a:rect l="l" t="t" r="r" b="b"/>
            <a:pathLst>
              <a:path w="138430" h="140969">
                <a:moveTo>
                  <a:pt x="0" y="70451"/>
                </a:moveTo>
                <a:lnTo>
                  <a:pt x="0" y="0"/>
                </a:lnTo>
                <a:lnTo>
                  <a:pt x="137808" y="0"/>
                </a:lnTo>
                <a:lnTo>
                  <a:pt x="137808" y="140906"/>
                </a:lnTo>
                <a:lnTo>
                  <a:pt x="0" y="140906"/>
                </a:lnTo>
                <a:lnTo>
                  <a:pt x="0" y="704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578796" y="2004137"/>
            <a:ext cx="138430" cy="69850"/>
          </a:xfrm>
          <a:custGeom>
            <a:avLst/>
            <a:gdLst/>
            <a:ahLst/>
            <a:cxnLst/>
            <a:rect l="l" t="t" r="r" b="b"/>
            <a:pathLst>
              <a:path w="138430" h="69850">
                <a:moveTo>
                  <a:pt x="137808" y="69693"/>
                </a:moveTo>
                <a:lnTo>
                  <a:pt x="0" y="69693"/>
                </a:lnTo>
                <a:lnTo>
                  <a:pt x="0" y="0"/>
                </a:lnTo>
                <a:lnTo>
                  <a:pt x="137808" y="0"/>
                </a:lnTo>
                <a:lnTo>
                  <a:pt x="137808" y="69693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578796" y="2004137"/>
            <a:ext cx="138430" cy="69850"/>
          </a:xfrm>
          <a:custGeom>
            <a:avLst/>
            <a:gdLst/>
            <a:ahLst/>
            <a:cxnLst/>
            <a:rect l="l" t="t" r="r" b="b"/>
            <a:pathLst>
              <a:path w="138430" h="69850">
                <a:moveTo>
                  <a:pt x="0" y="34837"/>
                </a:moveTo>
                <a:lnTo>
                  <a:pt x="0" y="0"/>
                </a:lnTo>
                <a:lnTo>
                  <a:pt x="137808" y="0"/>
                </a:lnTo>
                <a:lnTo>
                  <a:pt x="137808" y="69693"/>
                </a:lnTo>
                <a:lnTo>
                  <a:pt x="0" y="69693"/>
                </a:lnTo>
                <a:lnTo>
                  <a:pt x="0" y="348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578796" y="2086205"/>
            <a:ext cx="138430" cy="33020"/>
          </a:xfrm>
          <a:custGeom>
            <a:avLst/>
            <a:gdLst/>
            <a:ahLst/>
            <a:cxnLst/>
            <a:rect l="l" t="t" r="r" b="b"/>
            <a:pathLst>
              <a:path w="138430" h="33019">
                <a:moveTo>
                  <a:pt x="0" y="32515"/>
                </a:moveTo>
                <a:lnTo>
                  <a:pt x="137808" y="32515"/>
                </a:lnTo>
                <a:lnTo>
                  <a:pt x="137808" y="0"/>
                </a:lnTo>
                <a:lnTo>
                  <a:pt x="0" y="0"/>
                </a:lnTo>
                <a:lnTo>
                  <a:pt x="0" y="32515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578796" y="2086205"/>
            <a:ext cx="138430" cy="33020"/>
          </a:xfrm>
          <a:custGeom>
            <a:avLst/>
            <a:gdLst/>
            <a:ahLst/>
            <a:cxnLst/>
            <a:rect l="l" t="t" r="r" b="b"/>
            <a:pathLst>
              <a:path w="138430" h="33019">
                <a:moveTo>
                  <a:pt x="0" y="16257"/>
                </a:moveTo>
                <a:lnTo>
                  <a:pt x="0" y="0"/>
                </a:lnTo>
                <a:lnTo>
                  <a:pt x="137808" y="0"/>
                </a:lnTo>
                <a:lnTo>
                  <a:pt x="137808" y="32515"/>
                </a:lnTo>
                <a:lnTo>
                  <a:pt x="0" y="32515"/>
                </a:lnTo>
                <a:lnTo>
                  <a:pt x="0" y="1625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756868" y="1863230"/>
            <a:ext cx="138430" cy="121285"/>
          </a:xfrm>
          <a:custGeom>
            <a:avLst/>
            <a:gdLst/>
            <a:ahLst/>
            <a:cxnLst/>
            <a:rect l="l" t="t" r="r" b="b"/>
            <a:pathLst>
              <a:path w="138430" h="121285">
                <a:moveTo>
                  <a:pt x="137808" y="120784"/>
                </a:moveTo>
                <a:lnTo>
                  <a:pt x="0" y="120784"/>
                </a:lnTo>
                <a:lnTo>
                  <a:pt x="0" y="0"/>
                </a:lnTo>
                <a:lnTo>
                  <a:pt x="137808" y="0"/>
                </a:lnTo>
                <a:lnTo>
                  <a:pt x="137808" y="120784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756868" y="1863230"/>
            <a:ext cx="138430" cy="121285"/>
          </a:xfrm>
          <a:custGeom>
            <a:avLst/>
            <a:gdLst/>
            <a:ahLst/>
            <a:cxnLst/>
            <a:rect l="l" t="t" r="r" b="b"/>
            <a:pathLst>
              <a:path w="138430" h="121285">
                <a:moveTo>
                  <a:pt x="0" y="60399"/>
                </a:moveTo>
                <a:lnTo>
                  <a:pt x="0" y="0"/>
                </a:lnTo>
                <a:lnTo>
                  <a:pt x="137808" y="0"/>
                </a:lnTo>
                <a:lnTo>
                  <a:pt x="137808" y="120784"/>
                </a:lnTo>
                <a:lnTo>
                  <a:pt x="0" y="120784"/>
                </a:lnTo>
                <a:lnTo>
                  <a:pt x="0" y="603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756868" y="1994847"/>
            <a:ext cx="138430" cy="88265"/>
          </a:xfrm>
          <a:custGeom>
            <a:avLst/>
            <a:gdLst/>
            <a:ahLst/>
            <a:cxnLst/>
            <a:rect l="l" t="t" r="r" b="b"/>
            <a:pathLst>
              <a:path w="138430" h="88264">
                <a:moveTo>
                  <a:pt x="137808" y="88274"/>
                </a:moveTo>
                <a:lnTo>
                  <a:pt x="0" y="88274"/>
                </a:lnTo>
                <a:lnTo>
                  <a:pt x="0" y="0"/>
                </a:lnTo>
                <a:lnTo>
                  <a:pt x="137808" y="0"/>
                </a:lnTo>
                <a:lnTo>
                  <a:pt x="137808" y="88274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756868" y="1994847"/>
            <a:ext cx="138430" cy="88265"/>
          </a:xfrm>
          <a:custGeom>
            <a:avLst/>
            <a:gdLst/>
            <a:ahLst/>
            <a:cxnLst/>
            <a:rect l="l" t="t" r="r" b="b"/>
            <a:pathLst>
              <a:path w="138430" h="88264">
                <a:moveTo>
                  <a:pt x="0" y="44127"/>
                </a:moveTo>
                <a:lnTo>
                  <a:pt x="0" y="0"/>
                </a:lnTo>
                <a:lnTo>
                  <a:pt x="137808" y="0"/>
                </a:lnTo>
                <a:lnTo>
                  <a:pt x="137808" y="88274"/>
                </a:lnTo>
                <a:lnTo>
                  <a:pt x="0" y="88274"/>
                </a:lnTo>
                <a:lnTo>
                  <a:pt x="0" y="441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934939" y="1833818"/>
            <a:ext cx="138430" cy="68580"/>
          </a:xfrm>
          <a:custGeom>
            <a:avLst/>
            <a:gdLst/>
            <a:ahLst/>
            <a:cxnLst/>
            <a:rect l="l" t="t" r="r" b="b"/>
            <a:pathLst>
              <a:path w="138430" h="68580">
                <a:moveTo>
                  <a:pt x="137808" y="68128"/>
                </a:moveTo>
                <a:lnTo>
                  <a:pt x="0" y="68128"/>
                </a:lnTo>
                <a:lnTo>
                  <a:pt x="0" y="0"/>
                </a:lnTo>
                <a:lnTo>
                  <a:pt x="137808" y="0"/>
                </a:lnTo>
                <a:lnTo>
                  <a:pt x="137808" y="68128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934939" y="1833818"/>
            <a:ext cx="138430" cy="68580"/>
          </a:xfrm>
          <a:custGeom>
            <a:avLst/>
            <a:gdLst/>
            <a:ahLst/>
            <a:cxnLst/>
            <a:rect l="l" t="t" r="r" b="b"/>
            <a:pathLst>
              <a:path w="138430" h="68580">
                <a:moveTo>
                  <a:pt x="0" y="34057"/>
                </a:moveTo>
                <a:lnTo>
                  <a:pt x="0" y="0"/>
                </a:lnTo>
                <a:lnTo>
                  <a:pt x="137808" y="0"/>
                </a:lnTo>
                <a:lnTo>
                  <a:pt x="137808" y="68128"/>
                </a:lnTo>
                <a:lnTo>
                  <a:pt x="0" y="68128"/>
                </a:lnTo>
                <a:lnTo>
                  <a:pt x="0" y="3405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934939" y="1914339"/>
            <a:ext cx="138430" cy="151765"/>
          </a:xfrm>
          <a:custGeom>
            <a:avLst/>
            <a:gdLst/>
            <a:ahLst/>
            <a:cxnLst/>
            <a:rect l="l" t="t" r="r" b="b"/>
            <a:pathLst>
              <a:path w="138430" h="151764">
                <a:moveTo>
                  <a:pt x="137808" y="151743"/>
                </a:moveTo>
                <a:lnTo>
                  <a:pt x="0" y="151743"/>
                </a:lnTo>
                <a:lnTo>
                  <a:pt x="0" y="0"/>
                </a:lnTo>
                <a:lnTo>
                  <a:pt x="137808" y="0"/>
                </a:lnTo>
                <a:lnTo>
                  <a:pt x="137808" y="15174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934939" y="1914339"/>
            <a:ext cx="138430" cy="151765"/>
          </a:xfrm>
          <a:custGeom>
            <a:avLst/>
            <a:gdLst/>
            <a:ahLst/>
            <a:cxnLst/>
            <a:rect l="l" t="t" r="r" b="b"/>
            <a:pathLst>
              <a:path w="138430" h="151764">
                <a:moveTo>
                  <a:pt x="0" y="75862"/>
                </a:moveTo>
                <a:lnTo>
                  <a:pt x="0" y="0"/>
                </a:lnTo>
                <a:lnTo>
                  <a:pt x="137808" y="0"/>
                </a:lnTo>
                <a:lnTo>
                  <a:pt x="137808" y="151743"/>
                </a:lnTo>
                <a:lnTo>
                  <a:pt x="0" y="151743"/>
                </a:lnTo>
                <a:lnTo>
                  <a:pt x="0" y="758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113011" y="1874076"/>
            <a:ext cx="138430" cy="128905"/>
          </a:xfrm>
          <a:custGeom>
            <a:avLst/>
            <a:gdLst/>
            <a:ahLst/>
            <a:cxnLst/>
            <a:rect l="l" t="t" r="r" b="b"/>
            <a:pathLst>
              <a:path w="138430" h="128905">
                <a:moveTo>
                  <a:pt x="137808" y="128518"/>
                </a:moveTo>
                <a:lnTo>
                  <a:pt x="0" y="128518"/>
                </a:lnTo>
                <a:lnTo>
                  <a:pt x="0" y="0"/>
                </a:lnTo>
                <a:lnTo>
                  <a:pt x="137808" y="0"/>
                </a:lnTo>
                <a:lnTo>
                  <a:pt x="137808" y="128518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113011" y="1874076"/>
            <a:ext cx="138430" cy="128905"/>
          </a:xfrm>
          <a:custGeom>
            <a:avLst/>
            <a:gdLst/>
            <a:ahLst/>
            <a:cxnLst/>
            <a:rect l="l" t="t" r="r" b="b"/>
            <a:pathLst>
              <a:path w="138430" h="128905">
                <a:moveTo>
                  <a:pt x="0" y="64254"/>
                </a:moveTo>
                <a:lnTo>
                  <a:pt x="0" y="0"/>
                </a:lnTo>
                <a:lnTo>
                  <a:pt x="137808" y="0"/>
                </a:lnTo>
                <a:lnTo>
                  <a:pt x="137808" y="128518"/>
                </a:lnTo>
                <a:lnTo>
                  <a:pt x="0" y="128518"/>
                </a:lnTo>
                <a:lnTo>
                  <a:pt x="0" y="6425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113011" y="2014988"/>
            <a:ext cx="138430" cy="63500"/>
          </a:xfrm>
          <a:custGeom>
            <a:avLst/>
            <a:gdLst/>
            <a:ahLst/>
            <a:cxnLst/>
            <a:rect l="l" t="t" r="r" b="b"/>
            <a:pathLst>
              <a:path w="138430" h="63500">
                <a:moveTo>
                  <a:pt x="137808" y="63488"/>
                </a:moveTo>
                <a:lnTo>
                  <a:pt x="0" y="63488"/>
                </a:lnTo>
                <a:lnTo>
                  <a:pt x="0" y="0"/>
                </a:lnTo>
                <a:lnTo>
                  <a:pt x="137808" y="0"/>
                </a:lnTo>
                <a:lnTo>
                  <a:pt x="137808" y="63488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113011" y="2014988"/>
            <a:ext cx="138430" cy="63500"/>
          </a:xfrm>
          <a:custGeom>
            <a:avLst/>
            <a:gdLst/>
            <a:ahLst/>
            <a:cxnLst/>
            <a:rect l="l" t="t" r="r" b="b"/>
            <a:pathLst>
              <a:path w="138430" h="63500">
                <a:moveTo>
                  <a:pt x="0" y="31734"/>
                </a:moveTo>
                <a:lnTo>
                  <a:pt x="0" y="0"/>
                </a:lnTo>
                <a:lnTo>
                  <a:pt x="137808" y="0"/>
                </a:lnTo>
                <a:lnTo>
                  <a:pt x="137808" y="63488"/>
                </a:lnTo>
                <a:lnTo>
                  <a:pt x="0" y="63488"/>
                </a:lnTo>
                <a:lnTo>
                  <a:pt x="0" y="3173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 txBox="1"/>
          <p:nvPr/>
        </p:nvSpPr>
        <p:spPr>
          <a:xfrm>
            <a:off x="3406140" y="350989"/>
            <a:ext cx="51943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35">
                <a:latin typeface="Arial"/>
                <a:cs typeface="Arial"/>
              </a:rPr>
              <a:t>Биомасса</a:t>
            </a:r>
            <a:endParaRPr sz="900">
              <a:latin typeface="Arial"/>
              <a:cs typeface="Arial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2856354" y="1979148"/>
            <a:ext cx="240029" cy="10795"/>
          </a:xfrm>
          <a:custGeom>
            <a:avLst/>
            <a:gdLst/>
            <a:ahLst/>
            <a:cxnLst/>
            <a:rect l="l" t="t" r="r" b="b"/>
            <a:pathLst>
              <a:path w="240030" h="10794">
                <a:moveTo>
                  <a:pt x="0" y="10532"/>
                </a:moveTo>
                <a:lnTo>
                  <a:pt x="239673" y="10532"/>
                </a:lnTo>
                <a:lnTo>
                  <a:pt x="239673" y="0"/>
                </a:lnTo>
                <a:lnTo>
                  <a:pt x="0" y="0"/>
                </a:lnTo>
                <a:lnTo>
                  <a:pt x="0" y="10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976198" y="2090215"/>
            <a:ext cx="0" cy="59055"/>
          </a:xfrm>
          <a:custGeom>
            <a:avLst/>
            <a:gdLst/>
            <a:ahLst/>
            <a:cxnLst/>
            <a:rect l="l" t="t" r="r" b="b"/>
            <a:pathLst>
              <a:path w="0" h="59055">
                <a:moveTo>
                  <a:pt x="0" y="58791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976198" y="1776995"/>
            <a:ext cx="0" cy="100330"/>
          </a:xfrm>
          <a:custGeom>
            <a:avLst/>
            <a:gdLst/>
            <a:ahLst/>
            <a:cxnLst/>
            <a:rect l="l" t="t" r="r" b="b"/>
            <a:pathLst>
              <a:path w="0" h="100330">
                <a:moveTo>
                  <a:pt x="0" y="0"/>
                </a:moveTo>
                <a:lnTo>
                  <a:pt x="0" y="100262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916279" y="214900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916279" y="1776995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856354" y="1877257"/>
            <a:ext cx="240029" cy="213360"/>
          </a:xfrm>
          <a:custGeom>
            <a:avLst/>
            <a:gdLst/>
            <a:ahLst/>
            <a:cxnLst/>
            <a:rect l="l" t="t" r="r" b="b"/>
            <a:pathLst>
              <a:path w="240030" h="213360">
                <a:moveTo>
                  <a:pt x="0" y="0"/>
                </a:moveTo>
                <a:lnTo>
                  <a:pt x="239673" y="0"/>
                </a:lnTo>
                <a:lnTo>
                  <a:pt x="239673" y="212958"/>
                </a:lnTo>
                <a:lnTo>
                  <a:pt x="0" y="212958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155952" y="1044037"/>
            <a:ext cx="240029" cy="10795"/>
          </a:xfrm>
          <a:custGeom>
            <a:avLst/>
            <a:gdLst/>
            <a:ahLst/>
            <a:cxnLst/>
            <a:rect l="l" t="t" r="r" b="b"/>
            <a:pathLst>
              <a:path w="240029" h="10794">
                <a:moveTo>
                  <a:pt x="0" y="10532"/>
                </a:moveTo>
                <a:lnTo>
                  <a:pt x="239673" y="10532"/>
                </a:lnTo>
                <a:lnTo>
                  <a:pt x="239673" y="0"/>
                </a:lnTo>
                <a:lnTo>
                  <a:pt x="0" y="0"/>
                </a:lnTo>
                <a:lnTo>
                  <a:pt x="0" y="10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275796" y="1486099"/>
            <a:ext cx="0" cy="342265"/>
          </a:xfrm>
          <a:custGeom>
            <a:avLst/>
            <a:gdLst/>
            <a:ahLst/>
            <a:cxnLst/>
            <a:rect l="l" t="t" r="r" b="b"/>
            <a:pathLst>
              <a:path w="0" h="342264">
                <a:moveTo>
                  <a:pt x="0" y="341967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275796" y="656301"/>
            <a:ext cx="0" cy="274955"/>
          </a:xfrm>
          <a:custGeom>
            <a:avLst/>
            <a:gdLst/>
            <a:ahLst/>
            <a:cxnLst/>
            <a:rect l="l" t="t" r="r" b="b"/>
            <a:pathLst>
              <a:path w="0" h="274955">
                <a:moveTo>
                  <a:pt x="0" y="0"/>
                </a:moveTo>
                <a:lnTo>
                  <a:pt x="0" y="274928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215877" y="182806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215877" y="656301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155952" y="931229"/>
            <a:ext cx="240029" cy="554990"/>
          </a:xfrm>
          <a:custGeom>
            <a:avLst/>
            <a:gdLst/>
            <a:ahLst/>
            <a:cxnLst/>
            <a:rect l="l" t="t" r="r" b="b"/>
            <a:pathLst>
              <a:path w="240029" h="554990">
                <a:moveTo>
                  <a:pt x="0" y="0"/>
                </a:moveTo>
                <a:lnTo>
                  <a:pt x="239673" y="0"/>
                </a:lnTo>
                <a:lnTo>
                  <a:pt x="239673" y="554869"/>
                </a:lnTo>
                <a:lnTo>
                  <a:pt x="0" y="554869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455551" y="1963658"/>
            <a:ext cx="240029" cy="10795"/>
          </a:xfrm>
          <a:custGeom>
            <a:avLst/>
            <a:gdLst/>
            <a:ahLst/>
            <a:cxnLst/>
            <a:rect l="l" t="t" r="r" b="b"/>
            <a:pathLst>
              <a:path w="240029" h="10794">
                <a:moveTo>
                  <a:pt x="0" y="10532"/>
                </a:moveTo>
                <a:lnTo>
                  <a:pt x="239673" y="10532"/>
                </a:lnTo>
                <a:lnTo>
                  <a:pt x="239673" y="0"/>
                </a:lnTo>
                <a:lnTo>
                  <a:pt x="0" y="0"/>
                </a:lnTo>
                <a:lnTo>
                  <a:pt x="0" y="10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575394" y="1717730"/>
            <a:ext cx="0" cy="72390"/>
          </a:xfrm>
          <a:custGeom>
            <a:avLst/>
            <a:gdLst/>
            <a:ahLst/>
            <a:cxnLst/>
            <a:rect l="l" t="t" r="r" b="b"/>
            <a:pathLst>
              <a:path w="0" h="72389">
                <a:moveTo>
                  <a:pt x="0" y="0"/>
                </a:moveTo>
                <a:lnTo>
                  <a:pt x="0" y="71992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515475" y="2095229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515475" y="1717730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455551" y="1789723"/>
            <a:ext cx="240029" cy="297815"/>
          </a:xfrm>
          <a:custGeom>
            <a:avLst/>
            <a:gdLst/>
            <a:ahLst/>
            <a:cxnLst/>
            <a:rect l="l" t="t" r="r" b="b"/>
            <a:pathLst>
              <a:path w="240029" h="297814">
                <a:moveTo>
                  <a:pt x="0" y="0"/>
                </a:moveTo>
                <a:lnTo>
                  <a:pt x="239673" y="0"/>
                </a:lnTo>
                <a:lnTo>
                  <a:pt x="239673" y="297313"/>
                </a:lnTo>
                <a:lnTo>
                  <a:pt x="0" y="297313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755149" y="1680061"/>
            <a:ext cx="240029" cy="10795"/>
          </a:xfrm>
          <a:custGeom>
            <a:avLst/>
            <a:gdLst/>
            <a:ahLst/>
            <a:cxnLst/>
            <a:rect l="l" t="t" r="r" b="b"/>
            <a:pathLst>
              <a:path w="240029" h="10794">
                <a:moveTo>
                  <a:pt x="0" y="10532"/>
                </a:moveTo>
                <a:lnTo>
                  <a:pt x="239673" y="10532"/>
                </a:lnTo>
                <a:lnTo>
                  <a:pt x="239673" y="0"/>
                </a:lnTo>
                <a:lnTo>
                  <a:pt x="0" y="0"/>
                </a:lnTo>
                <a:lnTo>
                  <a:pt x="0" y="10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874992" y="2003561"/>
            <a:ext cx="0" cy="151130"/>
          </a:xfrm>
          <a:custGeom>
            <a:avLst/>
            <a:gdLst/>
            <a:ahLst/>
            <a:cxnLst/>
            <a:rect l="l" t="t" r="r" b="b"/>
            <a:pathLst>
              <a:path w="0" h="151130">
                <a:moveTo>
                  <a:pt x="0" y="150931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874992" y="1333814"/>
            <a:ext cx="0" cy="110489"/>
          </a:xfrm>
          <a:custGeom>
            <a:avLst/>
            <a:gdLst/>
            <a:ahLst/>
            <a:cxnLst/>
            <a:rect l="l" t="t" r="r" b="b"/>
            <a:pathLst>
              <a:path w="0" h="110490">
                <a:moveTo>
                  <a:pt x="0" y="0"/>
                </a:moveTo>
                <a:lnTo>
                  <a:pt x="0" y="109882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815073" y="2154493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815073" y="1333814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755149" y="1443696"/>
            <a:ext cx="240029" cy="560070"/>
          </a:xfrm>
          <a:custGeom>
            <a:avLst/>
            <a:gdLst/>
            <a:ahLst/>
            <a:cxnLst/>
            <a:rect l="l" t="t" r="r" b="b"/>
            <a:pathLst>
              <a:path w="240029" h="560069">
                <a:moveTo>
                  <a:pt x="0" y="0"/>
                </a:moveTo>
                <a:lnTo>
                  <a:pt x="239673" y="0"/>
                </a:lnTo>
                <a:lnTo>
                  <a:pt x="239673" y="559864"/>
                </a:lnTo>
                <a:lnTo>
                  <a:pt x="0" y="559864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862377" y="53151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873" y="0"/>
                </a:moveTo>
                <a:lnTo>
                  <a:pt x="5706" y="0"/>
                </a:lnTo>
                <a:lnTo>
                  <a:pt x="0" y="5556"/>
                </a:lnTo>
                <a:lnTo>
                  <a:pt x="0" y="12503"/>
                </a:lnTo>
                <a:lnTo>
                  <a:pt x="0" y="19600"/>
                </a:lnTo>
                <a:lnTo>
                  <a:pt x="5631" y="25306"/>
                </a:lnTo>
                <a:lnTo>
                  <a:pt x="12653" y="25306"/>
                </a:lnTo>
                <a:lnTo>
                  <a:pt x="19604" y="25306"/>
                </a:lnTo>
                <a:lnTo>
                  <a:pt x="25306" y="19600"/>
                </a:lnTo>
                <a:lnTo>
                  <a:pt x="25306" y="12653"/>
                </a:lnTo>
                <a:lnTo>
                  <a:pt x="25306" y="5701"/>
                </a:lnTo>
                <a:lnTo>
                  <a:pt x="19604" y="0"/>
                </a:lnTo>
                <a:lnTo>
                  <a:pt x="12873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054747" y="1337672"/>
            <a:ext cx="240029" cy="10795"/>
          </a:xfrm>
          <a:custGeom>
            <a:avLst/>
            <a:gdLst/>
            <a:ahLst/>
            <a:cxnLst/>
            <a:rect l="l" t="t" r="r" b="b"/>
            <a:pathLst>
              <a:path w="240029" h="10794">
                <a:moveTo>
                  <a:pt x="0" y="10532"/>
                </a:moveTo>
                <a:lnTo>
                  <a:pt x="239673" y="10532"/>
                </a:lnTo>
                <a:lnTo>
                  <a:pt x="239673" y="0"/>
                </a:lnTo>
                <a:lnTo>
                  <a:pt x="0" y="0"/>
                </a:lnTo>
                <a:lnTo>
                  <a:pt x="0" y="10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174590" y="1731390"/>
            <a:ext cx="0" cy="323850"/>
          </a:xfrm>
          <a:custGeom>
            <a:avLst/>
            <a:gdLst/>
            <a:ahLst/>
            <a:cxnLst/>
            <a:rect l="l" t="t" r="r" b="b"/>
            <a:pathLst>
              <a:path w="0" h="323850">
                <a:moveTo>
                  <a:pt x="0" y="323715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174590" y="711928"/>
            <a:ext cx="0" cy="442595"/>
          </a:xfrm>
          <a:custGeom>
            <a:avLst/>
            <a:gdLst/>
            <a:ahLst/>
            <a:cxnLst/>
            <a:rect l="l" t="t" r="r" b="b"/>
            <a:pathLst>
              <a:path w="0" h="442594">
                <a:moveTo>
                  <a:pt x="0" y="0"/>
                </a:moveTo>
                <a:lnTo>
                  <a:pt x="0" y="442225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114671" y="2055106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114671" y="711928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054747" y="1154154"/>
            <a:ext cx="240029" cy="577850"/>
          </a:xfrm>
          <a:custGeom>
            <a:avLst/>
            <a:gdLst/>
            <a:ahLst/>
            <a:cxnLst/>
            <a:rect l="l" t="t" r="r" b="b"/>
            <a:pathLst>
              <a:path w="240029" h="577850">
                <a:moveTo>
                  <a:pt x="0" y="0"/>
                </a:moveTo>
                <a:lnTo>
                  <a:pt x="239673" y="0"/>
                </a:lnTo>
                <a:lnTo>
                  <a:pt x="239673" y="577236"/>
                </a:lnTo>
                <a:lnTo>
                  <a:pt x="0" y="577236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354345" y="1404253"/>
            <a:ext cx="240029" cy="10795"/>
          </a:xfrm>
          <a:custGeom>
            <a:avLst/>
            <a:gdLst/>
            <a:ahLst/>
            <a:cxnLst/>
            <a:rect l="l" t="t" r="r" b="b"/>
            <a:pathLst>
              <a:path w="240029" h="10794">
                <a:moveTo>
                  <a:pt x="0" y="10532"/>
                </a:moveTo>
                <a:lnTo>
                  <a:pt x="239673" y="10532"/>
                </a:lnTo>
                <a:lnTo>
                  <a:pt x="239673" y="0"/>
                </a:lnTo>
                <a:lnTo>
                  <a:pt x="0" y="0"/>
                </a:lnTo>
                <a:lnTo>
                  <a:pt x="0" y="10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474189" y="1602329"/>
            <a:ext cx="0" cy="459740"/>
          </a:xfrm>
          <a:custGeom>
            <a:avLst/>
            <a:gdLst/>
            <a:ahLst/>
            <a:cxnLst/>
            <a:rect l="l" t="t" r="r" b="b"/>
            <a:pathLst>
              <a:path w="0" h="459739">
                <a:moveTo>
                  <a:pt x="0" y="459143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474189" y="572423"/>
            <a:ext cx="0" cy="523875"/>
          </a:xfrm>
          <a:custGeom>
            <a:avLst/>
            <a:gdLst/>
            <a:ahLst/>
            <a:cxnLst/>
            <a:rect l="l" t="t" r="r" b="b"/>
            <a:pathLst>
              <a:path w="0" h="523875">
                <a:moveTo>
                  <a:pt x="0" y="0"/>
                </a:moveTo>
                <a:lnTo>
                  <a:pt x="0" y="523875"/>
                </a:lnTo>
              </a:path>
            </a:pathLst>
          </a:custGeom>
          <a:ln w="35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14269" y="2061472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414269" y="572423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4" h="0">
                <a:moveTo>
                  <a:pt x="0" y="0"/>
                </a:moveTo>
                <a:lnTo>
                  <a:pt x="119843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354345" y="1096298"/>
            <a:ext cx="240029" cy="506095"/>
          </a:xfrm>
          <a:custGeom>
            <a:avLst/>
            <a:gdLst/>
            <a:ahLst/>
            <a:cxnLst/>
            <a:rect l="l" t="t" r="r" b="b"/>
            <a:pathLst>
              <a:path w="240029" h="506094">
                <a:moveTo>
                  <a:pt x="0" y="0"/>
                </a:moveTo>
                <a:lnTo>
                  <a:pt x="239673" y="0"/>
                </a:lnTo>
                <a:lnTo>
                  <a:pt x="239673" y="506030"/>
                </a:lnTo>
                <a:lnTo>
                  <a:pt x="0" y="506030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976198" y="2218897"/>
            <a:ext cx="1498600" cy="0"/>
          </a:xfrm>
          <a:custGeom>
            <a:avLst/>
            <a:gdLst/>
            <a:ahLst/>
            <a:cxnLst/>
            <a:rect l="l" t="t" r="r" b="b"/>
            <a:pathLst>
              <a:path w="1498600" h="0">
                <a:moveTo>
                  <a:pt x="0" y="0"/>
                </a:moveTo>
                <a:lnTo>
                  <a:pt x="1497990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976198" y="2218897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275796" y="2218897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575394" y="2218897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874992" y="2218897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4174590" y="2218897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4474189" y="2218897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2924653" y="2298623"/>
            <a:ext cx="85725" cy="43180"/>
          </a:xfrm>
          <a:custGeom>
            <a:avLst/>
            <a:gdLst/>
            <a:ahLst/>
            <a:cxnLst/>
            <a:rect l="l" t="t" r="r" b="b"/>
            <a:pathLst>
              <a:path w="85725" h="43180">
                <a:moveTo>
                  <a:pt x="17039" y="22966"/>
                </a:moveTo>
                <a:lnTo>
                  <a:pt x="11923" y="22966"/>
                </a:lnTo>
                <a:lnTo>
                  <a:pt x="13469" y="31148"/>
                </a:lnTo>
                <a:lnTo>
                  <a:pt x="17225" y="37450"/>
                </a:lnTo>
                <a:lnTo>
                  <a:pt x="23010" y="41503"/>
                </a:lnTo>
                <a:lnTo>
                  <a:pt x="30647" y="42936"/>
                </a:lnTo>
                <a:lnTo>
                  <a:pt x="35619" y="42936"/>
                </a:lnTo>
                <a:lnTo>
                  <a:pt x="38765" y="41400"/>
                </a:lnTo>
                <a:lnTo>
                  <a:pt x="42401" y="38325"/>
                </a:lnTo>
                <a:lnTo>
                  <a:pt x="21795" y="38325"/>
                </a:lnTo>
                <a:lnTo>
                  <a:pt x="17039" y="31598"/>
                </a:lnTo>
                <a:lnTo>
                  <a:pt x="17039" y="22966"/>
                </a:lnTo>
                <a:close/>
              </a:path>
              <a:path w="85725" h="43180">
                <a:moveTo>
                  <a:pt x="5191" y="655"/>
                </a:moveTo>
                <a:lnTo>
                  <a:pt x="0" y="655"/>
                </a:lnTo>
                <a:lnTo>
                  <a:pt x="0" y="41616"/>
                </a:lnTo>
                <a:lnTo>
                  <a:pt x="5266" y="41616"/>
                </a:lnTo>
                <a:lnTo>
                  <a:pt x="5266" y="22966"/>
                </a:lnTo>
                <a:lnTo>
                  <a:pt x="17039" y="22966"/>
                </a:lnTo>
                <a:lnTo>
                  <a:pt x="17039" y="18359"/>
                </a:lnTo>
                <a:lnTo>
                  <a:pt x="5191" y="18359"/>
                </a:lnTo>
                <a:lnTo>
                  <a:pt x="5191" y="655"/>
                </a:lnTo>
                <a:close/>
              </a:path>
              <a:path w="85725" h="43180">
                <a:moveTo>
                  <a:pt x="42511" y="4606"/>
                </a:moveTo>
                <a:lnTo>
                  <a:pt x="39275" y="4606"/>
                </a:lnTo>
                <a:lnTo>
                  <a:pt x="43886" y="11337"/>
                </a:lnTo>
                <a:lnTo>
                  <a:pt x="43886" y="31598"/>
                </a:lnTo>
                <a:lnTo>
                  <a:pt x="39130" y="38325"/>
                </a:lnTo>
                <a:lnTo>
                  <a:pt x="42401" y="38325"/>
                </a:lnTo>
                <a:lnTo>
                  <a:pt x="46517" y="34814"/>
                </a:lnTo>
                <a:lnTo>
                  <a:pt x="49152" y="28452"/>
                </a:lnTo>
                <a:lnTo>
                  <a:pt x="49152" y="21795"/>
                </a:lnTo>
                <a:lnTo>
                  <a:pt x="47913" y="12805"/>
                </a:lnTo>
                <a:lnTo>
                  <a:pt x="44287" y="5933"/>
                </a:lnTo>
                <a:lnTo>
                  <a:pt x="42511" y="4606"/>
                </a:lnTo>
                <a:close/>
              </a:path>
              <a:path w="85725" h="43180">
                <a:moveTo>
                  <a:pt x="30427" y="0"/>
                </a:moveTo>
                <a:lnTo>
                  <a:pt x="23175" y="1315"/>
                </a:lnTo>
                <a:lnTo>
                  <a:pt x="17617" y="5036"/>
                </a:lnTo>
                <a:lnTo>
                  <a:pt x="13855" y="10830"/>
                </a:lnTo>
                <a:lnTo>
                  <a:pt x="11993" y="18359"/>
                </a:lnTo>
                <a:lnTo>
                  <a:pt x="17039" y="18359"/>
                </a:lnTo>
                <a:lnTo>
                  <a:pt x="17039" y="11337"/>
                </a:lnTo>
                <a:lnTo>
                  <a:pt x="21795" y="4606"/>
                </a:lnTo>
                <a:lnTo>
                  <a:pt x="42511" y="4606"/>
                </a:lnTo>
                <a:lnTo>
                  <a:pt x="38413" y="1543"/>
                </a:lnTo>
                <a:lnTo>
                  <a:pt x="30427" y="0"/>
                </a:lnTo>
                <a:close/>
              </a:path>
              <a:path w="85725" h="43180">
                <a:moveTo>
                  <a:pt x="85137" y="655"/>
                </a:moveTo>
                <a:lnTo>
                  <a:pt x="57710" y="655"/>
                </a:lnTo>
                <a:lnTo>
                  <a:pt x="57710" y="41616"/>
                </a:lnTo>
                <a:lnTo>
                  <a:pt x="62901" y="41616"/>
                </a:lnTo>
                <a:lnTo>
                  <a:pt x="62901" y="5266"/>
                </a:lnTo>
                <a:lnTo>
                  <a:pt x="85137" y="5266"/>
                </a:lnTo>
                <a:lnTo>
                  <a:pt x="85137" y="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2754500" y="798563"/>
            <a:ext cx="0" cy="1367790"/>
          </a:xfrm>
          <a:custGeom>
            <a:avLst/>
            <a:gdLst/>
            <a:ahLst/>
            <a:cxnLst/>
            <a:rect l="l" t="t" r="r" b="b"/>
            <a:pathLst>
              <a:path w="0" h="1367789">
                <a:moveTo>
                  <a:pt x="0" y="1367758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720781" y="2166322"/>
            <a:ext cx="34290" cy="0"/>
          </a:xfrm>
          <a:custGeom>
            <a:avLst/>
            <a:gdLst/>
            <a:ahLst/>
            <a:cxnLst/>
            <a:rect l="l" t="t" r="r" b="b"/>
            <a:pathLst>
              <a:path w="34289" h="0">
                <a:moveTo>
                  <a:pt x="33718" y="0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720781" y="1710414"/>
            <a:ext cx="34290" cy="0"/>
          </a:xfrm>
          <a:custGeom>
            <a:avLst/>
            <a:gdLst/>
            <a:ahLst/>
            <a:cxnLst/>
            <a:rect l="l" t="t" r="r" b="b"/>
            <a:pathLst>
              <a:path w="34289" h="0">
                <a:moveTo>
                  <a:pt x="33718" y="0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720781" y="1254472"/>
            <a:ext cx="34290" cy="0"/>
          </a:xfrm>
          <a:custGeom>
            <a:avLst/>
            <a:gdLst/>
            <a:ahLst/>
            <a:cxnLst/>
            <a:rect l="l" t="t" r="r" b="b"/>
            <a:pathLst>
              <a:path w="34289" h="0">
                <a:moveTo>
                  <a:pt x="33718" y="0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2720781" y="798563"/>
            <a:ext cx="34290" cy="0"/>
          </a:xfrm>
          <a:custGeom>
            <a:avLst/>
            <a:gdLst/>
            <a:ahLst/>
            <a:cxnLst/>
            <a:rect l="l" t="t" r="r" b="b"/>
            <a:pathLst>
              <a:path w="34289" h="0">
                <a:moveTo>
                  <a:pt x="33718" y="0"/>
                </a:moveTo>
                <a:lnTo>
                  <a:pt x="0" y="0"/>
                </a:lnTo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633739" y="2153505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5">
                <a:moveTo>
                  <a:pt x="34013" y="0"/>
                </a:moveTo>
                <a:lnTo>
                  <a:pt x="13168" y="0"/>
                </a:lnTo>
                <a:lnTo>
                  <a:pt x="8047" y="1240"/>
                </a:lnTo>
                <a:lnTo>
                  <a:pt x="4390" y="3876"/>
                </a:lnTo>
                <a:lnTo>
                  <a:pt x="1610" y="5921"/>
                </a:lnTo>
                <a:lnTo>
                  <a:pt x="0" y="9217"/>
                </a:lnTo>
                <a:lnTo>
                  <a:pt x="0" y="16674"/>
                </a:lnTo>
                <a:lnTo>
                  <a:pt x="1685" y="20115"/>
                </a:lnTo>
                <a:lnTo>
                  <a:pt x="4390" y="22160"/>
                </a:lnTo>
                <a:lnTo>
                  <a:pt x="7901" y="24721"/>
                </a:lnTo>
                <a:lnTo>
                  <a:pt x="13238" y="26036"/>
                </a:lnTo>
                <a:lnTo>
                  <a:pt x="34013" y="26036"/>
                </a:lnTo>
                <a:lnTo>
                  <a:pt x="41180" y="21575"/>
                </a:lnTo>
                <a:lnTo>
                  <a:pt x="41180" y="20990"/>
                </a:lnTo>
                <a:lnTo>
                  <a:pt x="9727" y="20990"/>
                </a:lnTo>
                <a:lnTo>
                  <a:pt x="4390" y="18359"/>
                </a:lnTo>
                <a:lnTo>
                  <a:pt x="4390" y="7677"/>
                </a:lnTo>
                <a:lnTo>
                  <a:pt x="9802" y="5046"/>
                </a:lnTo>
                <a:lnTo>
                  <a:pt x="41180" y="5046"/>
                </a:lnTo>
                <a:lnTo>
                  <a:pt x="41180" y="4606"/>
                </a:lnTo>
                <a:lnTo>
                  <a:pt x="34013" y="0"/>
                </a:lnTo>
                <a:close/>
              </a:path>
              <a:path w="41275" h="26035">
                <a:moveTo>
                  <a:pt x="41180" y="5046"/>
                </a:moveTo>
                <a:lnTo>
                  <a:pt x="31743" y="5046"/>
                </a:lnTo>
                <a:lnTo>
                  <a:pt x="37084" y="7606"/>
                </a:lnTo>
                <a:lnTo>
                  <a:pt x="37084" y="18359"/>
                </a:lnTo>
                <a:lnTo>
                  <a:pt x="31528" y="20990"/>
                </a:lnTo>
                <a:lnTo>
                  <a:pt x="41180" y="20990"/>
                </a:lnTo>
                <a:lnTo>
                  <a:pt x="41180" y="5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2633739" y="1712829"/>
            <a:ext cx="41275" cy="27305"/>
          </a:xfrm>
          <a:custGeom>
            <a:avLst/>
            <a:gdLst/>
            <a:ahLst/>
            <a:cxnLst/>
            <a:rect l="l" t="t" r="r" b="b"/>
            <a:pathLst>
              <a:path w="41275" h="27305">
                <a:moveTo>
                  <a:pt x="40572" y="5046"/>
                </a:moveTo>
                <a:lnTo>
                  <a:pt x="33283" y="5046"/>
                </a:lnTo>
                <a:lnTo>
                  <a:pt x="36794" y="8337"/>
                </a:lnTo>
                <a:lnTo>
                  <a:pt x="36794" y="18064"/>
                </a:lnTo>
                <a:lnTo>
                  <a:pt x="34598" y="20700"/>
                </a:lnTo>
                <a:lnTo>
                  <a:pt x="30062" y="21945"/>
                </a:lnTo>
                <a:lnTo>
                  <a:pt x="30062" y="26842"/>
                </a:lnTo>
                <a:lnTo>
                  <a:pt x="33353" y="26186"/>
                </a:lnTo>
                <a:lnTo>
                  <a:pt x="34889" y="25601"/>
                </a:lnTo>
                <a:lnTo>
                  <a:pt x="36354" y="24431"/>
                </a:lnTo>
                <a:lnTo>
                  <a:pt x="39425" y="22160"/>
                </a:lnTo>
                <a:lnTo>
                  <a:pt x="41180" y="18139"/>
                </a:lnTo>
                <a:lnTo>
                  <a:pt x="41180" y="5631"/>
                </a:lnTo>
                <a:lnTo>
                  <a:pt x="40572" y="5046"/>
                </a:lnTo>
                <a:close/>
              </a:path>
              <a:path w="41275" h="27305">
                <a:moveTo>
                  <a:pt x="4901" y="2050"/>
                </a:moveTo>
                <a:lnTo>
                  <a:pt x="0" y="2050"/>
                </a:lnTo>
                <a:lnTo>
                  <a:pt x="0" y="22675"/>
                </a:lnTo>
                <a:lnTo>
                  <a:pt x="21725" y="25601"/>
                </a:lnTo>
                <a:lnTo>
                  <a:pt x="21725" y="21065"/>
                </a:lnTo>
                <a:lnTo>
                  <a:pt x="20651" y="20190"/>
                </a:lnTo>
                <a:lnTo>
                  <a:pt x="16019" y="20190"/>
                </a:lnTo>
                <a:lnTo>
                  <a:pt x="4901" y="18649"/>
                </a:lnTo>
                <a:lnTo>
                  <a:pt x="4901" y="2050"/>
                </a:lnTo>
                <a:close/>
              </a:path>
              <a:path w="41275" h="27305">
                <a:moveTo>
                  <a:pt x="35329" y="0"/>
                </a:moveTo>
                <a:lnTo>
                  <a:pt x="19019" y="0"/>
                </a:lnTo>
                <a:lnTo>
                  <a:pt x="13603" y="5191"/>
                </a:lnTo>
                <a:lnTo>
                  <a:pt x="13603" y="15654"/>
                </a:lnTo>
                <a:lnTo>
                  <a:pt x="14338" y="17919"/>
                </a:lnTo>
                <a:lnTo>
                  <a:pt x="16019" y="20190"/>
                </a:lnTo>
                <a:lnTo>
                  <a:pt x="20651" y="20190"/>
                </a:lnTo>
                <a:lnTo>
                  <a:pt x="18944" y="18799"/>
                </a:lnTo>
                <a:lnTo>
                  <a:pt x="17994" y="16824"/>
                </a:lnTo>
                <a:lnTo>
                  <a:pt x="17994" y="8412"/>
                </a:lnTo>
                <a:lnTo>
                  <a:pt x="21650" y="5046"/>
                </a:lnTo>
                <a:lnTo>
                  <a:pt x="40572" y="5046"/>
                </a:lnTo>
                <a:lnTo>
                  <a:pt x="35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633739" y="1681961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5">
                <a:moveTo>
                  <a:pt x="34013" y="0"/>
                </a:moveTo>
                <a:lnTo>
                  <a:pt x="13168" y="0"/>
                </a:lnTo>
                <a:lnTo>
                  <a:pt x="8047" y="1245"/>
                </a:lnTo>
                <a:lnTo>
                  <a:pt x="4390" y="3876"/>
                </a:lnTo>
                <a:lnTo>
                  <a:pt x="1610" y="5926"/>
                </a:lnTo>
                <a:lnTo>
                  <a:pt x="0" y="9217"/>
                </a:lnTo>
                <a:lnTo>
                  <a:pt x="0" y="16679"/>
                </a:lnTo>
                <a:lnTo>
                  <a:pt x="1685" y="20115"/>
                </a:lnTo>
                <a:lnTo>
                  <a:pt x="4390" y="22165"/>
                </a:lnTo>
                <a:lnTo>
                  <a:pt x="7901" y="24726"/>
                </a:lnTo>
                <a:lnTo>
                  <a:pt x="13238" y="26041"/>
                </a:lnTo>
                <a:lnTo>
                  <a:pt x="34013" y="26041"/>
                </a:lnTo>
                <a:lnTo>
                  <a:pt x="41180" y="21580"/>
                </a:lnTo>
                <a:lnTo>
                  <a:pt x="41180" y="20995"/>
                </a:lnTo>
                <a:lnTo>
                  <a:pt x="9727" y="20995"/>
                </a:lnTo>
                <a:lnTo>
                  <a:pt x="4390" y="18359"/>
                </a:lnTo>
                <a:lnTo>
                  <a:pt x="4390" y="7681"/>
                </a:lnTo>
                <a:lnTo>
                  <a:pt x="9802" y="5046"/>
                </a:lnTo>
                <a:lnTo>
                  <a:pt x="41180" y="5046"/>
                </a:lnTo>
                <a:lnTo>
                  <a:pt x="41180" y="4611"/>
                </a:lnTo>
                <a:lnTo>
                  <a:pt x="34013" y="0"/>
                </a:lnTo>
                <a:close/>
              </a:path>
              <a:path w="41275" h="26035">
                <a:moveTo>
                  <a:pt x="41180" y="5046"/>
                </a:moveTo>
                <a:lnTo>
                  <a:pt x="31743" y="5046"/>
                </a:lnTo>
                <a:lnTo>
                  <a:pt x="37084" y="7606"/>
                </a:lnTo>
                <a:lnTo>
                  <a:pt x="37084" y="18359"/>
                </a:lnTo>
                <a:lnTo>
                  <a:pt x="31528" y="20995"/>
                </a:lnTo>
                <a:lnTo>
                  <a:pt x="41180" y="20995"/>
                </a:lnTo>
                <a:lnTo>
                  <a:pt x="41180" y="5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633739" y="1281885"/>
            <a:ext cx="40005" cy="13970"/>
          </a:xfrm>
          <a:custGeom>
            <a:avLst/>
            <a:gdLst/>
            <a:ahLst/>
            <a:cxnLst/>
            <a:rect l="l" t="t" r="r" b="b"/>
            <a:pathLst>
              <a:path w="40005" h="13969">
                <a:moveTo>
                  <a:pt x="39865" y="0"/>
                </a:moveTo>
                <a:lnTo>
                  <a:pt x="0" y="0"/>
                </a:lnTo>
                <a:lnTo>
                  <a:pt x="0" y="3215"/>
                </a:lnTo>
                <a:lnTo>
                  <a:pt x="6146" y="4971"/>
                </a:lnTo>
                <a:lnTo>
                  <a:pt x="7021" y="6066"/>
                </a:lnTo>
                <a:lnTo>
                  <a:pt x="7972" y="13748"/>
                </a:lnTo>
                <a:lnTo>
                  <a:pt x="11483" y="13748"/>
                </a:lnTo>
                <a:lnTo>
                  <a:pt x="11483" y="4896"/>
                </a:lnTo>
                <a:lnTo>
                  <a:pt x="39865" y="4896"/>
                </a:lnTo>
                <a:lnTo>
                  <a:pt x="39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633739" y="1241655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4013" y="0"/>
                </a:moveTo>
                <a:lnTo>
                  <a:pt x="13168" y="0"/>
                </a:lnTo>
                <a:lnTo>
                  <a:pt x="8047" y="1240"/>
                </a:lnTo>
                <a:lnTo>
                  <a:pt x="4390" y="3876"/>
                </a:lnTo>
                <a:lnTo>
                  <a:pt x="1610" y="5921"/>
                </a:lnTo>
                <a:lnTo>
                  <a:pt x="0" y="9217"/>
                </a:lnTo>
                <a:lnTo>
                  <a:pt x="0" y="16674"/>
                </a:lnTo>
                <a:lnTo>
                  <a:pt x="1685" y="20115"/>
                </a:lnTo>
                <a:lnTo>
                  <a:pt x="4390" y="22160"/>
                </a:lnTo>
                <a:lnTo>
                  <a:pt x="7901" y="24721"/>
                </a:lnTo>
                <a:lnTo>
                  <a:pt x="13238" y="26036"/>
                </a:lnTo>
                <a:lnTo>
                  <a:pt x="34013" y="26036"/>
                </a:lnTo>
                <a:lnTo>
                  <a:pt x="41180" y="21575"/>
                </a:lnTo>
                <a:lnTo>
                  <a:pt x="41180" y="20990"/>
                </a:lnTo>
                <a:lnTo>
                  <a:pt x="9727" y="20990"/>
                </a:lnTo>
                <a:lnTo>
                  <a:pt x="4390" y="18359"/>
                </a:lnTo>
                <a:lnTo>
                  <a:pt x="4390" y="7677"/>
                </a:lnTo>
                <a:lnTo>
                  <a:pt x="9802" y="5046"/>
                </a:lnTo>
                <a:lnTo>
                  <a:pt x="41180" y="5046"/>
                </a:lnTo>
                <a:lnTo>
                  <a:pt x="41180" y="4606"/>
                </a:lnTo>
                <a:lnTo>
                  <a:pt x="34013" y="0"/>
                </a:lnTo>
                <a:close/>
              </a:path>
              <a:path w="41275" h="26034">
                <a:moveTo>
                  <a:pt x="41180" y="5046"/>
                </a:moveTo>
                <a:lnTo>
                  <a:pt x="31743" y="5046"/>
                </a:lnTo>
                <a:lnTo>
                  <a:pt x="37084" y="7606"/>
                </a:lnTo>
                <a:lnTo>
                  <a:pt x="37084" y="18359"/>
                </a:lnTo>
                <a:lnTo>
                  <a:pt x="31528" y="20990"/>
                </a:lnTo>
                <a:lnTo>
                  <a:pt x="41180" y="20990"/>
                </a:lnTo>
                <a:lnTo>
                  <a:pt x="41180" y="5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633739" y="1210403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4013" y="0"/>
                </a:moveTo>
                <a:lnTo>
                  <a:pt x="13168" y="0"/>
                </a:lnTo>
                <a:lnTo>
                  <a:pt x="8047" y="1245"/>
                </a:lnTo>
                <a:lnTo>
                  <a:pt x="4390" y="3876"/>
                </a:lnTo>
                <a:lnTo>
                  <a:pt x="1610" y="5926"/>
                </a:lnTo>
                <a:lnTo>
                  <a:pt x="0" y="9217"/>
                </a:lnTo>
                <a:lnTo>
                  <a:pt x="0" y="16674"/>
                </a:lnTo>
                <a:lnTo>
                  <a:pt x="1685" y="20115"/>
                </a:lnTo>
                <a:lnTo>
                  <a:pt x="4390" y="22160"/>
                </a:lnTo>
                <a:lnTo>
                  <a:pt x="7901" y="24721"/>
                </a:lnTo>
                <a:lnTo>
                  <a:pt x="13238" y="26036"/>
                </a:lnTo>
                <a:lnTo>
                  <a:pt x="34013" y="26036"/>
                </a:lnTo>
                <a:lnTo>
                  <a:pt x="41180" y="21575"/>
                </a:lnTo>
                <a:lnTo>
                  <a:pt x="41180" y="20990"/>
                </a:lnTo>
                <a:lnTo>
                  <a:pt x="9727" y="20990"/>
                </a:lnTo>
                <a:lnTo>
                  <a:pt x="4390" y="18359"/>
                </a:lnTo>
                <a:lnTo>
                  <a:pt x="4390" y="7681"/>
                </a:lnTo>
                <a:lnTo>
                  <a:pt x="9802" y="5046"/>
                </a:lnTo>
                <a:lnTo>
                  <a:pt x="41180" y="5046"/>
                </a:lnTo>
                <a:lnTo>
                  <a:pt x="41180" y="4606"/>
                </a:lnTo>
                <a:lnTo>
                  <a:pt x="34013" y="0"/>
                </a:lnTo>
                <a:close/>
              </a:path>
              <a:path w="41275" h="26034">
                <a:moveTo>
                  <a:pt x="41180" y="5046"/>
                </a:moveTo>
                <a:lnTo>
                  <a:pt x="31743" y="5046"/>
                </a:lnTo>
                <a:lnTo>
                  <a:pt x="37084" y="7606"/>
                </a:lnTo>
                <a:lnTo>
                  <a:pt x="37084" y="18359"/>
                </a:lnTo>
                <a:lnTo>
                  <a:pt x="31528" y="20990"/>
                </a:lnTo>
                <a:lnTo>
                  <a:pt x="41180" y="20990"/>
                </a:lnTo>
                <a:lnTo>
                  <a:pt x="41180" y="5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633739" y="825920"/>
            <a:ext cx="40005" cy="13970"/>
          </a:xfrm>
          <a:custGeom>
            <a:avLst/>
            <a:gdLst/>
            <a:ahLst/>
            <a:cxnLst/>
            <a:rect l="l" t="t" r="r" b="b"/>
            <a:pathLst>
              <a:path w="40005" h="13969">
                <a:moveTo>
                  <a:pt x="39865" y="0"/>
                </a:moveTo>
                <a:lnTo>
                  <a:pt x="0" y="0"/>
                </a:lnTo>
                <a:lnTo>
                  <a:pt x="0" y="3220"/>
                </a:lnTo>
                <a:lnTo>
                  <a:pt x="6146" y="4976"/>
                </a:lnTo>
                <a:lnTo>
                  <a:pt x="7021" y="6071"/>
                </a:lnTo>
                <a:lnTo>
                  <a:pt x="7972" y="13753"/>
                </a:lnTo>
                <a:lnTo>
                  <a:pt x="11483" y="13753"/>
                </a:lnTo>
                <a:lnTo>
                  <a:pt x="11483" y="4901"/>
                </a:lnTo>
                <a:lnTo>
                  <a:pt x="39865" y="4901"/>
                </a:lnTo>
                <a:lnTo>
                  <a:pt x="39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633739" y="785325"/>
            <a:ext cx="41275" cy="27305"/>
          </a:xfrm>
          <a:custGeom>
            <a:avLst/>
            <a:gdLst/>
            <a:ahLst/>
            <a:cxnLst/>
            <a:rect l="l" t="t" r="r" b="b"/>
            <a:pathLst>
              <a:path w="41275" h="27304">
                <a:moveTo>
                  <a:pt x="40572" y="5046"/>
                </a:moveTo>
                <a:lnTo>
                  <a:pt x="33283" y="5046"/>
                </a:lnTo>
                <a:lnTo>
                  <a:pt x="36794" y="8341"/>
                </a:lnTo>
                <a:lnTo>
                  <a:pt x="36794" y="18069"/>
                </a:lnTo>
                <a:lnTo>
                  <a:pt x="34598" y="20700"/>
                </a:lnTo>
                <a:lnTo>
                  <a:pt x="30062" y="21945"/>
                </a:lnTo>
                <a:lnTo>
                  <a:pt x="30062" y="26846"/>
                </a:lnTo>
                <a:lnTo>
                  <a:pt x="33353" y="26186"/>
                </a:lnTo>
                <a:lnTo>
                  <a:pt x="34889" y="25601"/>
                </a:lnTo>
                <a:lnTo>
                  <a:pt x="36354" y="24431"/>
                </a:lnTo>
                <a:lnTo>
                  <a:pt x="39425" y="22165"/>
                </a:lnTo>
                <a:lnTo>
                  <a:pt x="41180" y="18139"/>
                </a:lnTo>
                <a:lnTo>
                  <a:pt x="41180" y="5631"/>
                </a:lnTo>
                <a:lnTo>
                  <a:pt x="40572" y="5046"/>
                </a:lnTo>
                <a:close/>
              </a:path>
              <a:path w="41275" h="27304">
                <a:moveTo>
                  <a:pt x="4901" y="2050"/>
                </a:moveTo>
                <a:lnTo>
                  <a:pt x="0" y="2050"/>
                </a:lnTo>
                <a:lnTo>
                  <a:pt x="0" y="22675"/>
                </a:lnTo>
                <a:lnTo>
                  <a:pt x="21725" y="25601"/>
                </a:lnTo>
                <a:lnTo>
                  <a:pt x="21725" y="21065"/>
                </a:lnTo>
                <a:lnTo>
                  <a:pt x="20651" y="20190"/>
                </a:lnTo>
                <a:lnTo>
                  <a:pt x="16019" y="20190"/>
                </a:lnTo>
                <a:lnTo>
                  <a:pt x="4901" y="18654"/>
                </a:lnTo>
                <a:lnTo>
                  <a:pt x="4901" y="2050"/>
                </a:lnTo>
                <a:close/>
              </a:path>
              <a:path w="41275" h="27304">
                <a:moveTo>
                  <a:pt x="35329" y="0"/>
                </a:moveTo>
                <a:lnTo>
                  <a:pt x="19019" y="0"/>
                </a:lnTo>
                <a:lnTo>
                  <a:pt x="13603" y="5196"/>
                </a:lnTo>
                <a:lnTo>
                  <a:pt x="13603" y="15654"/>
                </a:lnTo>
                <a:lnTo>
                  <a:pt x="14338" y="17919"/>
                </a:lnTo>
                <a:lnTo>
                  <a:pt x="16019" y="20190"/>
                </a:lnTo>
                <a:lnTo>
                  <a:pt x="20651" y="20190"/>
                </a:lnTo>
                <a:lnTo>
                  <a:pt x="18944" y="18799"/>
                </a:lnTo>
                <a:lnTo>
                  <a:pt x="17994" y="16824"/>
                </a:lnTo>
                <a:lnTo>
                  <a:pt x="17994" y="8412"/>
                </a:lnTo>
                <a:lnTo>
                  <a:pt x="21650" y="5046"/>
                </a:lnTo>
                <a:lnTo>
                  <a:pt x="40572" y="5046"/>
                </a:lnTo>
                <a:lnTo>
                  <a:pt x="35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633739" y="754461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4013" y="0"/>
                </a:moveTo>
                <a:lnTo>
                  <a:pt x="13168" y="0"/>
                </a:lnTo>
                <a:lnTo>
                  <a:pt x="8047" y="1240"/>
                </a:lnTo>
                <a:lnTo>
                  <a:pt x="4390" y="3876"/>
                </a:lnTo>
                <a:lnTo>
                  <a:pt x="1610" y="5921"/>
                </a:lnTo>
                <a:lnTo>
                  <a:pt x="0" y="9212"/>
                </a:lnTo>
                <a:lnTo>
                  <a:pt x="0" y="16674"/>
                </a:lnTo>
                <a:lnTo>
                  <a:pt x="1685" y="20110"/>
                </a:lnTo>
                <a:lnTo>
                  <a:pt x="4390" y="22160"/>
                </a:lnTo>
                <a:lnTo>
                  <a:pt x="7901" y="24721"/>
                </a:lnTo>
                <a:lnTo>
                  <a:pt x="13238" y="26036"/>
                </a:lnTo>
                <a:lnTo>
                  <a:pt x="34013" y="26036"/>
                </a:lnTo>
                <a:lnTo>
                  <a:pt x="41180" y="21575"/>
                </a:lnTo>
                <a:lnTo>
                  <a:pt x="41180" y="20990"/>
                </a:lnTo>
                <a:lnTo>
                  <a:pt x="9727" y="20990"/>
                </a:lnTo>
                <a:lnTo>
                  <a:pt x="4390" y="18355"/>
                </a:lnTo>
                <a:lnTo>
                  <a:pt x="4390" y="7677"/>
                </a:lnTo>
                <a:lnTo>
                  <a:pt x="9802" y="5046"/>
                </a:lnTo>
                <a:lnTo>
                  <a:pt x="41180" y="5046"/>
                </a:lnTo>
                <a:lnTo>
                  <a:pt x="41180" y="4606"/>
                </a:lnTo>
                <a:lnTo>
                  <a:pt x="34013" y="0"/>
                </a:lnTo>
                <a:close/>
              </a:path>
              <a:path w="41275" h="26034">
                <a:moveTo>
                  <a:pt x="41180" y="5046"/>
                </a:moveTo>
                <a:lnTo>
                  <a:pt x="31743" y="5046"/>
                </a:lnTo>
                <a:lnTo>
                  <a:pt x="37084" y="7606"/>
                </a:lnTo>
                <a:lnTo>
                  <a:pt x="37084" y="18355"/>
                </a:lnTo>
                <a:lnTo>
                  <a:pt x="31528" y="20990"/>
                </a:lnTo>
                <a:lnTo>
                  <a:pt x="41180" y="20990"/>
                </a:lnTo>
                <a:lnTo>
                  <a:pt x="41180" y="5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754500" y="479730"/>
            <a:ext cx="1941830" cy="1739264"/>
          </a:xfrm>
          <a:custGeom>
            <a:avLst/>
            <a:gdLst/>
            <a:ahLst/>
            <a:cxnLst/>
            <a:rect l="l" t="t" r="r" b="b"/>
            <a:pathLst>
              <a:path w="1941829" h="1739264">
                <a:moveTo>
                  <a:pt x="0" y="0"/>
                </a:moveTo>
                <a:lnTo>
                  <a:pt x="1941390" y="0"/>
                </a:lnTo>
                <a:lnTo>
                  <a:pt x="1941390" y="1739166"/>
                </a:lnTo>
                <a:lnTo>
                  <a:pt x="0" y="1739166"/>
                </a:lnTo>
                <a:lnTo>
                  <a:pt x="0" y="0"/>
                </a:lnTo>
                <a:close/>
              </a:path>
            </a:pathLst>
          </a:custGeom>
          <a:ln w="3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3211945" y="2297087"/>
            <a:ext cx="110489" cy="43180"/>
          </a:xfrm>
          <a:custGeom>
            <a:avLst/>
            <a:gdLst/>
            <a:ahLst/>
            <a:cxnLst/>
            <a:rect l="l" t="t" r="r" b="b"/>
            <a:pathLst>
              <a:path w="110489" h="43180">
                <a:moveTo>
                  <a:pt x="4901" y="28597"/>
                </a:moveTo>
                <a:lnTo>
                  <a:pt x="0" y="28597"/>
                </a:lnTo>
                <a:lnTo>
                  <a:pt x="70" y="32328"/>
                </a:lnTo>
                <a:lnTo>
                  <a:pt x="805" y="34814"/>
                </a:lnTo>
                <a:lnTo>
                  <a:pt x="2410" y="37084"/>
                </a:lnTo>
                <a:lnTo>
                  <a:pt x="5191" y="40885"/>
                </a:lnTo>
                <a:lnTo>
                  <a:pt x="9947" y="42936"/>
                </a:lnTo>
                <a:lnTo>
                  <a:pt x="21065" y="42936"/>
                </a:lnTo>
                <a:lnTo>
                  <a:pt x="25016" y="41765"/>
                </a:lnTo>
                <a:lnTo>
                  <a:pt x="27647" y="39790"/>
                </a:lnTo>
                <a:lnTo>
                  <a:pt x="29503" y="38325"/>
                </a:lnTo>
                <a:lnTo>
                  <a:pt x="12068" y="38325"/>
                </a:lnTo>
                <a:lnTo>
                  <a:pt x="9067" y="37229"/>
                </a:lnTo>
                <a:lnTo>
                  <a:pt x="5556" y="33058"/>
                </a:lnTo>
                <a:lnTo>
                  <a:pt x="4901" y="31083"/>
                </a:lnTo>
                <a:lnTo>
                  <a:pt x="4901" y="28597"/>
                </a:lnTo>
                <a:close/>
              </a:path>
              <a:path w="110489" h="43180">
                <a:moveTo>
                  <a:pt x="30527" y="4386"/>
                </a:moveTo>
                <a:lnTo>
                  <a:pt x="21870" y="4386"/>
                </a:lnTo>
                <a:lnTo>
                  <a:pt x="25526" y="7092"/>
                </a:lnTo>
                <a:lnTo>
                  <a:pt x="25526" y="14993"/>
                </a:lnTo>
                <a:lnTo>
                  <a:pt x="21650" y="18944"/>
                </a:lnTo>
                <a:lnTo>
                  <a:pt x="11703" y="18944"/>
                </a:lnTo>
                <a:lnTo>
                  <a:pt x="11703" y="23551"/>
                </a:lnTo>
                <a:lnTo>
                  <a:pt x="23111" y="23551"/>
                </a:lnTo>
                <a:lnTo>
                  <a:pt x="26987" y="26476"/>
                </a:lnTo>
                <a:lnTo>
                  <a:pt x="26987" y="33058"/>
                </a:lnTo>
                <a:lnTo>
                  <a:pt x="25746" y="35329"/>
                </a:lnTo>
                <a:lnTo>
                  <a:pt x="24061" y="36569"/>
                </a:lnTo>
                <a:lnTo>
                  <a:pt x="22380" y="37669"/>
                </a:lnTo>
                <a:lnTo>
                  <a:pt x="19820" y="38325"/>
                </a:lnTo>
                <a:lnTo>
                  <a:pt x="29503" y="38325"/>
                </a:lnTo>
                <a:lnTo>
                  <a:pt x="30427" y="37594"/>
                </a:lnTo>
                <a:lnTo>
                  <a:pt x="32183" y="33938"/>
                </a:lnTo>
                <a:lnTo>
                  <a:pt x="32183" y="25746"/>
                </a:lnTo>
                <a:lnTo>
                  <a:pt x="29547" y="22380"/>
                </a:lnTo>
                <a:lnTo>
                  <a:pt x="24866" y="20625"/>
                </a:lnTo>
                <a:lnTo>
                  <a:pt x="28672" y="18944"/>
                </a:lnTo>
                <a:lnTo>
                  <a:pt x="30793" y="16234"/>
                </a:lnTo>
                <a:lnTo>
                  <a:pt x="30793" y="4606"/>
                </a:lnTo>
                <a:lnTo>
                  <a:pt x="30527" y="4386"/>
                </a:lnTo>
                <a:close/>
              </a:path>
              <a:path w="110489" h="43180">
                <a:moveTo>
                  <a:pt x="25231" y="0"/>
                </a:moveTo>
                <a:lnTo>
                  <a:pt x="6801" y="0"/>
                </a:lnTo>
                <a:lnTo>
                  <a:pt x="1315" y="4681"/>
                </a:lnTo>
                <a:lnTo>
                  <a:pt x="1240" y="12653"/>
                </a:lnTo>
                <a:lnTo>
                  <a:pt x="6141" y="12653"/>
                </a:lnTo>
                <a:lnTo>
                  <a:pt x="6216" y="7386"/>
                </a:lnTo>
                <a:lnTo>
                  <a:pt x="9872" y="4386"/>
                </a:lnTo>
                <a:lnTo>
                  <a:pt x="30527" y="4386"/>
                </a:lnTo>
                <a:lnTo>
                  <a:pt x="25231" y="0"/>
                </a:lnTo>
                <a:close/>
              </a:path>
              <a:path w="110489" h="43180">
                <a:moveTo>
                  <a:pt x="64221" y="655"/>
                </a:moveTo>
                <a:lnTo>
                  <a:pt x="39275" y="655"/>
                </a:lnTo>
                <a:lnTo>
                  <a:pt x="39275" y="41616"/>
                </a:lnTo>
                <a:lnTo>
                  <a:pt x="44471" y="41616"/>
                </a:lnTo>
                <a:lnTo>
                  <a:pt x="44471" y="24281"/>
                </a:lnTo>
                <a:lnTo>
                  <a:pt x="60560" y="24281"/>
                </a:lnTo>
                <a:lnTo>
                  <a:pt x="63051" y="23331"/>
                </a:lnTo>
                <a:lnTo>
                  <a:pt x="67089" y="19675"/>
                </a:lnTo>
                <a:lnTo>
                  <a:pt x="44471" y="19675"/>
                </a:lnTo>
                <a:lnTo>
                  <a:pt x="44471" y="5266"/>
                </a:lnTo>
                <a:lnTo>
                  <a:pt x="68827" y="5266"/>
                </a:lnTo>
                <a:lnTo>
                  <a:pt x="68827" y="4971"/>
                </a:lnTo>
                <a:lnTo>
                  <a:pt x="64221" y="655"/>
                </a:lnTo>
                <a:close/>
              </a:path>
              <a:path w="110489" h="43180">
                <a:moveTo>
                  <a:pt x="68827" y="5266"/>
                </a:moveTo>
                <a:lnTo>
                  <a:pt x="60340" y="5266"/>
                </a:lnTo>
                <a:lnTo>
                  <a:pt x="63341" y="7972"/>
                </a:lnTo>
                <a:lnTo>
                  <a:pt x="63341" y="16969"/>
                </a:lnTo>
                <a:lnTo>
                  <a:pt x="60340" y="19675"/>
                </a:lnTo>
                <a:lnTo>
                  <a:pt x="67089" y="19675"/>
                </a:lnTo>
                <a:lnTo>
                  <a:pt x="67732" y="19090"/>
                </a:lnTo>
                <a:lnTo>
                  <a:pt x="68827" y="16454"/>
                </a:lnTo>
                <a:lnTo>
                  <a:pt x="68827" y="5266"/>
                </a:lnTo>
                <a:close/>
              </a:path>
              <a:path w="110489" h="43180">
                <a:moveTo>
                  <a:pt x="102691" y="0"/>
                </a:moveTo>
                <a:lnTo>
                  <a:pt x="88212" y="0"/>
                </a:lnTo>
                <a:lnTo>
                  <a:pt x="83821" y="1755"/>
                </a:lnTo>
                <a:lnTo>
                  <a:pt x="77095" y="9142"/>
                </a:lnTo>
                <a:lnTo>
                  <a:pt x="75044" y="14993"/>
                </a:lnTo>
                <a:lnTo>
                  <a:pt x="75044" y="28377"/>
                </a:lnTo>
                <a:lnTo>
                  <a:pt x="77095" y="34158"/>
                </a:lnTo>
                <a:lnTo>
                  <a:pt x="80971" y="38105"/>
                </a:lnTo>
                <a:lnTo>
                  <a:pt x="84116" y="41396"/>
                </a:lnTo>
                <a:lnTo>
                  <a:pt x="88212" y="42936"/>
                </a:lnTo>
                <a:lnTo>
                  <a:pt x="103497" y="42936"/>
                </a:lnTo>
                <a:lnTo>
                  <a:pt x="108291" y="38325"/>
                </a:lnTo>
                <a:lnTo>
                  <a:pt x="85432" y="38325"/>
                </a:lnTo>
                <a:lnTo>
                  <a:pt x="80236" y="31818"/>
                </a:lnTo>
                <a:lnTo>
                  <a:pt x="80236" y="11042"/>
                </a:lnTo>
                <a:lnTo>
                  <a:pt x="85212" y="4606"/>
                </a:lnTo>
                <a:lnTo>
                  <a:pt x="107927" y="4606"/>
                </a:lnTo>
                <a:lnTo>
                  <a:pt x="107888" y="4386"/>
                </a:lnTo>
                <a:lnTo>
                  <a:pt x="102691" y="0"/>
                </a:lnTo>
                <a:close/>
              </a:path>
              <a:path w="110489" h="43180">
                <a:moveTo>
                  <a:pt x="110373" y="26696"/>
                </a:moveTo>
                <a:lnTo>
                  <a:pt x="104962" y="26696"/>
                </a:lnTo>
                <a:lnTo>
                  <a:pt x="104522" y="29477"/>
                </a:lnTo>
                <a:lnTo>
                  <a:pt x="103937" y="31378"/>
                </a:lnTo>
                <a:lnTo>
                  <a:pt x="103131" y="32988"/>
                </a:lnTo>
                <a:lnTo>
                  <a:pt x="101451" y="36424"/>
                </a:lnTo>
                <a:lnTo>
                  <a:pt x="97940" y="38325"/>
                </a:lnTo>
                <a:lnTo>
                  <a:pt x="108291" y="38325"/>
                </a:lnTo>
                <a:lnTo>
                  <a:pt x="109128" y="37519"/>
                </a:lnTo>
                <a:lnTo>
                  <a:pt x="110373" y="26696"/>
                </a:lnTo>
                <a:close/>
              </a:path>
              <a:path w="110489" h="43180">
                <a:moveTo>
                  <a:pt x="107927" y="4606"/>
                </a:moveTo>
                <a:lnTo>
                  <a:pt x="96405" y="4606"/>
                </a:lnTo>
                <a:lnTo>
                  <a:pt x="99546" y="5631"/>
                </a:lnTo>
                <a:lnTo>
                  <a:pt x="101231" y="7166"/>
                </a:lnTo>
                <a:lnTo>
                  <a:pt x="102691" y="8557"/>
                </a:lnTo>
                <a:lnTo>
                  <a:pt x="103571" y="10312"/>
                </a:lnTo>
                <a:lnTo>
                  <a:pt x="104157" y="13383"/>
                </a:lnTo>
                <a:lnTo>
                  <a:pt x="109493" y="13383"/>
                </a:lnTo>
                <a:lnTo>
                  <a:pt x="107927" y="4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3424865" y="2297069"/>
            <a:ext cx="302260" cy="42545"/>
          </a:xfrm>
          <a:custGeom>
            <a:avLst/>
            <a:gdLst/>
            <a:ahLst/>
            <a:cxnLst/>
            <a:rect l="l" t="t" r="r" b="b"/>
            <a:pathLst>
              <a:path w="302260" h="42544">
                <a:moveTo>
                  <a:pt x="31528" y="0"/>
                </a:moveTo>
                <a:lnTo>
                  <a:pt x="6291" y="0"/>
                </a:lnTo>
                <a:lnTo>
                  <a:pt x="6291" y="27942"/>
                </a:lnTo>
                <a:lnTo>
                  <a:pt x="4536" y="36204"/>
                </a:lnTo>
                <a:lnTo>
                  <a:pt x="0" y="36204"/>
                </a:lnTo>
                <a:lnTo>
                  <a:pt x="0" y="41545"/>
                </a:lnTo>
                <a:lnTo>
                  <a:pt x="5570" y="39536"/>
                </a:lnTo>
                <a:lnTo>
                  <a:pt x="9124" y="34249"/>
                </a:lnTo>
                <a:lnTo>
                  <a:pt x="11006" y="26795"/>
                </a:lnTo>
                <a:lnTo>
                  <a:pt x="11557" y="18284"/>
                </a:lnTo>
                <a:lnTo>
                  <a:pt x="11557" y="4606"/>
                </a:lnTo>
                <a:lnTo>
                  <a:pt x="31528" y="4606"/>
                </a:lnTo>
                <a:lnTo>
                  <a:pt x="31528" y="0"/>
                </a:lnTo>
                <a:close/>
              </a:path>
              <a:path w="302260" h="42544">
                <a:moveTo>
                  <a:pt x="31528" y="4606"/>
                </a:moveTo>
                <a:lnTo>
                  <a:pt x="26261" y="4606"/>
                </a:lnTo>
                <a:lnTo>
                  <a:pt x="26261" y="40960"/>
                </a:lnTo>
                <a:lnTo>
                  <a:pt x="31528" y="40960"/>
                </a:lnTo>
                <a:lnTo>
                  <a:pt x="31528" y="4606"/>
                </a:lnTo>
                <a:close/>
              </a:path>
              <a:path w="302260" h="42544">
                <a:moveTo>
                  <a:pt x="59797" y="10677"/>
                </a:moveTo>
                <a:lnTo>
                  <a:pt x="43048" y="10677"/>
                </a:lnTo>
                <a:lnTo>
                  <a:pt x="38072" y="16604"/>
                </a:lnTo>
                <a:lnTo>
                  <a:pt x="38072" y="36349"/>
                </a:lnTo>
                <a:lnTo>
                  <a:pt x="42973" y="42276"/>
                </a:lnTo>
                <a:lnTo>
                  <a:pt x="59648" y="42276"/>
                </a:lnTo>
                <a:lnTo>
                  <a:pt x="63323" y="37960"/>
                </a:lnTo>
                <a:lnTo>
                  <a:pt x="46119" y="37960"/>
                </a:lnTo>
                <a:lnTo>
                  <a:pt x="42898" y="33573"/>
                </a:lnTo>
                <a:lnTo>
                  <a:pt x="42898" y="19380"/>
                </a:lnTo>
                <a:lnTo>
                  <a:pt x="46119" y="14993"/>
                </a:lnTo>
                <a:lnTo>
                  <a:pt x="63409" y="14993"/>
                </a:lnTo>
                <a:lnTo>
                  <a:pt x="59797" y="10677"/>
                </a:lnTo>
                <a:close/>
              </a:path>
              <a:path w="302260" h="42544">
                <a:moveTo>
                  <a:pt x="63409" y="14993"/>
                </a:moveTo>
                <a:lnTo>
                  <a:pt x="56652" y="14993"/>
                </a:lnTo>
                <a:lnTo>
                  <a:pt x="59797" y="19310"/>
                </a:lnTo>
                <a:lnTo>
                  <a:pt x="59797" y="33573"/>
                </a:lnTo>
                <a:lnTo>
                  <a:pt x="56502" y="37960"/>
                </a:lnTo>
                <a:lnTo>
                  <a:pt x="63323" y="37960"/>
                </a:lnTo>
                <a:lnTo>
                  <a:pt x="64694" y="36349"/>
                </a:lnTo>
                <a:lnTo>
                  <a:pt x="64694" y="16529"/>
                </a:lnTo>
                <a:lnTo>
                  <a:pt x="63409" y="14993"/>
                </a:lnTo>
                <a:close/>
              </a:path>
              <a:path w="302260" h="42544">
                <a:moveTo>
                  <a:pt x="77095" y="11557"/>
                </a:moveTo>
                <a:lnTo>
                  <a:pt x="71243" y="11557"/>
                </a:lnTo>
                <a:lnTo>
                  <a:pt x="71243" y="40960"/>
                </a:lnTo>
                <a:lnTo>
                  <a:pt x="75924" y="40960"/>
                </a:lnTo>
                <a:lnTo>
                  <a:pt x="75924" y="20550"/>
                </a:lnTo>
                <a:lnTo>
                  <a:pt x="80799" y="20550"/>
                </a:lnTo>
                <a:lnTo>
                  <a:pt x="77095" y="11557"/>
                </a:lnTo>
                <a:close/>
              </a:path>
              <a:path w="302260" h="42544">
                <a:moveTo>
                  <a:pt x="98085" y="20550"/>
                </a:moveTo>
                <a:lnTo>
                  <a:pt x="93334" y="20550"/>
                </a:lnTo>
                <a:lnTo>
                  <a:pt x="93334" y="40960"/>
                </a:lnTo>
                <a:lnTo>
                  <a:pt x="98085" y="40960"/>
                </a:lnTo>
                <a:lnTo>
                  <a:pt x="98085" y="20550"/>
                </a:lnTo>
                <a:close/>
              </a:path>
              <a:path w="302260" h="42544">
                <a:moveTo>
                  <a:pt x="80799" y="20550"/>
                </a:moveTo>
                <a:lnTo>
                  <a:pt x="75924" y="20550"/>
                </a:lnTo>
                <a:lnTo>
                  <a:pt x="83236" y="38690"/>
                </a:lnTo>
                <a:lnTo>
                  <a:pt x="86092" y="38690"/>
                </a:lnTo>
                <a:lnTo>
                  <a:pt x="89624" y="29842"/>
                </a:lnTo>
                <a:lnTo>
                  <a:pt x="84627" y="29842"/>
                </a:lnTo>
                <a:lnTo>
                  <a:pt x="80799" y="20550"/>
                </a:lnTo>
                <a:close/>
              </a:path>
              <a:path w="302260" h="42544">
                <a:moveTo>
                  <a:pt x="98085" y="11557"/>
                </a:moveTo>
                <a:lnTo>
                  <a:pt x="92234" y="11557"/>
                </a:lnTo>
                <a:lnTo>
                  <a:pt x="84627" y="29842"/>
                </a:lnTo>
                <a:lnTo>
                  <a:pt x="89624" y="29842"/>
                </a:lnTo>
                <a:lnTo>
                  <a:pt x="93334" y="20550"/>
                </a:lnTo>
                <a:lnTo>
                  <a:pt x="98085" y="20550"/>
                </a:lnTo>
                <a:lnTo>
                  <a:pt x="98085" y="11557"/>
                </a:lnTo>
                <a:close/>
              </a:path>
              <a:path w="302260" h="42544">
                <a:moveTo>
                  <a:pt x="110593" y="11557"/>
                </a:moveTo>
                <a:lnTo>
                  <a:pt x="105912" y="11557"/>
                </a:lnTo>
                <a:lnTo>
                  <a:pt x="105912" y="40960"/>
                </a:lnTo>
                <a:lnTo>
                  <a:pt x="110593" y="40960"/>
                </a:lnTo>
                <a:lnTo>
                  <a:pt x="110593" y="27867"/>
                </a:lnTo>
                <a:lnTo>
                  <a:pt x="129393" y="27867"/>
                </a:lnTo>
                <a:lnTo>
                  <a:pt x="129393" y="23626"/>
                </a:lnTo>
                <a:lnTo>
                  <a:pt x="110593" y="23626"/>
                </a:lnTo>
                <a:lnTo>
                  <a:pt x="110593" y="11557"/>
                </a:lnTo>
                <a:close/>
              </a:path>
              <a:path w="302260" h="42544">
                <a:moveTo>
                  <a:pt x="129393" y="27867"/>
                </a:moveTo>
                <a:lnTo>
                  <a:pt x="124637" y="27867"/>
                </a:lnTo>
                <a:lnTo>
                  <a:pt x="124637" y="40960"/>
                </a:lnTo>
                <a:lnTo>
                  <a:pt x="129393" y="40960"/>
                </a:lnTo>
                <a:lnTo>
                  <a:pt x="129393" y="27867"/>
                </a:lnTo>
                <a:close/>
              </a:path>
              <a:path w="302260" h="42544">
                <a:moveTo>
                  <a:pt x="129393" y="11557"/>
                </a:moveTo>
                <a:lnTo>
                  <a:pt x="124637" y="11557"/>
                </a:lnTo>
                <a:lnTo>
                  <a:pt x="124637" y="23626"/>
                </a:lnTo>
                <a:lnTo>
                  <a:pt x="129393" y="23626"/>
                </a:lnTo>
                <a:lnTo>
                  <a:pt x="129393" y="11557"/>
                </a:lnTo>
                <a:close/>
              </a:path>
              <a:path w="302260" h="42544">
                <a:moveTo>
                  <a:pt x="141972" y="11557"/>
                </a:moveTo>
                <a:lnTo>
                  <a:pt x="137290" y="11557"/>
                </a:lnTo>
                <a:lnTo>
                  <a:pt x="137290" y="40960"/>
                </a:lnTo>
                <a:lnTo>
                  <a:pt x="143362" y="40960"/>
                </a:lnTo>
                <a:lnTo>
                  <a:pt x="146911" y="34744"/>
                </a:lnTo>
                <a:lnTo>
                  <a:pt x="141972" y="34744"/>
                </a:lnTo>
                <a:lnTo>
                  <a:pt x="141972" y="11557"/>
                </a:lnTo>
                <a:close/>
              </a:path>
              <a:path w="302260" h="42544">
                <a:moveTo>
                  <a:pt x="161282" y="17774"/>
                </a:moveTo>
                <a:lnTo>
                  <a:pt x="156600" y="17774"/>
                </a:lnTo>
                <a:lnTo>
                  <a:pt x="156600" y="40960"/>
                </a:lnTo>
                <a:lnTo>
                  <a:pt x="161282" y="40960"/>
                </a:lnTo>
                <a:lnTo>
                  <a:pt x="161282" y="17774"/>
                </a:lnTo>
                <a:close/>
              </a:path>
              <a:path w="302260" h="42544">
                <a:moveTo>
                  <a:pt x="161282" y="11557"/>
                </a:moveTo>
                <a:lnTo>
                  <a:pt x="155210" y="11557"/>
                </a:lnTo>
                <a:lnTo>
                  <a:pt x="141972" y="34744"/>
                </a:lnTo>
                <a:lnTo>
                  <a:pt x="146911" y="34744"/>
                </a:lnTo>
                <a:lnTo>
                  <a:pt x="156600" y="17774"/>
                </a:lnTo>
                <a:lnTo>
                  <a:pt x="161282" y="17774"/>
                </a:lnTo>
                <a:lnTo>
                  <a:pt x="161282" y="11557"/>
                </a:lnTo>
                <a:close/>
              </a:path>
              <a:path w="302260" h="42544">
                <a:moveTo>
                  <a:pt x="173790" y="11557"/>
                </a:moveTo>
                <a:lnTo>
                  <a:pt x="169109" y="11557"/>
                </a:lnTo>
                <a:lnTo>
                  <a:pt x="169109" y="40960"/>
                </a:lnTo>
                <a:lnTo>
                  <a:pt x="200122" y="40960"/>
                </a:lnTo>
                <a:lnTo>
                  <a:pt x="200122" y="36719"/>
                </a:lnTo>
                <a:lnTo>
                  <a:pt x="173790" y="36719"/>
                </a:lnTo>
                <a:lnTo>
                  <a:pt x="173790" y="11557"/>
                </a:lnTo>
                <a:close/>
              </a:path>
              <a:path w="302260" h="42544">
                <a:moveTo>
                  <a:pt x="186958" y="11557"/>
                </a:moveTo>
                <a:lnTo>
                  <a:pt x="182202" y="11557"/>
                </a:lnTo>
                <a:lnTo>
                  <a:pt x="182202" y="36719"/>
                </a:lnTo>
                <a:lnTo>
                  <a:pt x="186958" y="36719"/>
                </a:lnTo>
                <a:lnTo>
                  <a:pt x="186958" y="11557"/>
                </a:lnTo>
                <a:close/>
              </a:path>
              <a:path w="302260" h="42544">
                <a:moveTo>
                  <a:pt x="200122" y="11557"/>
                </a:moveTo>
                <a:lnTo>
                  <a:pt x="195370" y="11557"/>
                </a:lnTo>
                <a:lnTo>
                  <a:pt x="195370" y="36719"/>
                </a:lnTo>
                <a:lnTo>
                  <a:pt x="200122" y="36719"/>
                </a:lnTo>
                <a:lnTo>
                  <a:pt x="200122" y="11557"/>
                </a:lnTo>
                <a:close/>
              </a:path>
              <a:path w="302260" h="42544">
                <a:moveTo>
                  <a:pt x="212630" y="11557"/>
                </a:moveTo>
                <a:lnTo>
                  <a:pt x="207949" y="11557"/>
                </a:lnTo>
                <a:lnTo>
                  <a:pt x="207949" y="40960"/>
                </a:lnTo>
                <a:lnTo>
                  <a:pt x="212630" y="40960"/>
                </a:lnTo>
                <a:lnTo>
                  <a:pt x="212630" y="27867"/>
                </a:lnTo>
                <a:lnTo>
                  <a:pt x="231430" y="27867"/>
                </a:lnTo>
                <a:lnTo>
                  <a:pt x="231430" y="23626"/>
                </a:lnTo>
                <a:lnTo>
                  <a:pt x="212630" y="23626"/>
                </a:lnTo>
                <a:lnTo>
                  <a:pt x="212630" y="11557"/>
                </a:lnTo>
                <a:close/>
              </a:path>
              <a:path w="302260" h="42544">
                <a:moveTo>
                  <a:pt x="231430" y="27867"/>
                </a:moveTo>
                <a:lnTo>
                  <a:pt x="226674" y="27867"/>
                </a:lnTo>
                <a:lnTo>
                  <a:pt x="226674" y="40960"/>
                </a:lnTo>
                <a:lnTo>
                  <a:pt x="231430" y="40960"/>
                </a:lnTo>
                <a:lnTo>
                  <a:pt x="231430" y="27867"/>
                </a:lnTo>
                <a:close/>
              </a:path>
              <a:path w="302260" h="42544">
                <a:moveTo>
                  <a:pt x="231430" y="11557"/>
                </a:moveTo>
                <a:lnTo>
                  <a:pt x="226674" y="11557"/>
                </a:lnTo>
                <a:lnTo>
                  <a:pt x="226674" y="23626"/>
                </a:lnTo>
                <a:lnTo>
                  <a:pt x="231430" y="23626"/>
                </a:lnTo>
                <a:lnTo>
                  <a:pt x="231430" y="11557"/>
                </a:lnTo>
                <a:close/>
              </a:path>
              <a:path w="302260" h="42544">
                <a:moveTo>
                  <a:pt x="244008" y="11557"/>
                </a:moveTo>
                <a:lnTo>
                  <a:pt x="239327" y="11557"/>
                </a:lnTo>
                <a:lnTo>
                  <a:pt x="239327" y="40960"/>
                </a:lnTo>
                <a:lnTo>
                  <a:pt x="258567" y="40960"/>
                </a:lnTo>
                <a:lnTo>
                  <a:pt x="262513" y="37084"/>
                </a:lnTo>
                <a:lnTo>
                  <a:pt x="262513" y="36719"/>
                </a:lnTo>
                <a:lnTo>
                  <a:pt x="244008" y="36719"/>
                </a:lnTo>
                <a:lnTo>
                  <a:pt x="244008" y="26036"/>
                </a:lnTo>
                <a:lnTo>
                  <a:pt x="262513" y="26036"/>
                </a:lnTo>
                <a:lnTo>
                  <a:pt x="262513" y="25526"/>
                </a:lnTo>
                <a:lnTo>
                  <a:pt x="258637" y="21795"/>
                </a:lnTo>
                <a:lnTo>
                  <a:pt x="244008" y="21795"/>
                </a:lnTo>
                <a:lnTo>
                  <a:pt x="244008" y="11557"/>
                </a:lnTo>
                <a:close/>
              </a:path>
              <a:path w="302260" h="42544">
                <a:moveTo>
                  <a:pt x="262513" y="26036"/>
                </a:moveTo>
                <a:lnTo>
                  <a:pt x="255271" y="26036"/>
                </a:lnTo>
                <a:lnTo>
                  <a:pt x="257396" y="27722"/>
                </a:lnTo>
                <a:lnTo>
                  <a:pt x="257396" y="34303"/>
                </a:lnTo>
                <a:lnTo>
                  <a:pt x="256371" y="36719"/>
                </a:lnTo>
                <a:lnTo>
                  <a:pt x="262513" y="36719"/>
                </a:lnTo>
                <a:lnTo>
                  <a:pt x="262513" y="26036"/>
                </a:lnTo>
                <a:close/>
              </a:path>
              <a:path w="302260" h="42544">
                <a:moveTo>
                  <a:pt x="270195" y="11557"/>
                </a:moveTo>
                <a:lnTo>
                  <a:pt x="265514" y="11557"/>
                </a:lnTo>
                <a:lnTo>
                  <a:pt x="265514" y="40960"/>
                </a:lnTo>
                <a:lnTo>
                  <a:pt x="270195" y="40960"/>
                </a:lnTo>
                <a:lnTo>
                  <a:pt x="270195" y="11557"/>
                </a:lnTo>
                <a:close/>
              </a:path>
              <a:path w="302260" h="42544">
                <a:moveTo>
                  <a:pt x="282741" y="11557"/>
                </a:moveTo>
                <a:lnTo>
                  <a:pt x="278059" y="11557"/>
                </a:lnTo>
                <a:lnTo>
                  <a:pt x="278059" y="40960"/>
                </a:lnTo>
                <a:lnTo>
                  <a:pt x="284131" y="40960"/>
                </a:lnTo>
                <a:lnTo>
                  <a:pt x="287680" y="34744"/>
                </a:lnTo>
                <a:lnTo>
                  <a:pt x="282741" y="34744"/>
                </a:lnTo>
                <a:lnTo>
                  <a:pt x="282741" y="11557"/>
                </a:lnTo>
                <a:close/>
              </a:path>
              <a:path w="302260" h="42544">
                <a:moveTo>
                  <a:pt x="302051" y="17774"/>
                </a:moveTo>
                <a:lnTo>
                  <a:pt x="297369" y="17774"/>
                </a:lnTo>
                <a:lnTo>
                  <a:pt x="297369" y="40960"/>
                </a:lnTo>
                <a:lnTo>
                  <a:pt x="302051" y="40960"/>
                </a:lnTo>
                <a:lnTo>
                  <a:pt x="302051" y="17774"/>
                </a:lnTo>
                <a:close/>
              </a:path>
              <a:path w="302260" h="42544">
                <a:moveTo>
                  <a:pt x="302051" y="11557"/>
                </a:moveTo>
                <a:lnTo>
                  <a:pt x="295979" y="11557"/>
                </a:lnTo>
                <a:lnTo>
                  <a:pt x="282741" y="34744"/>
                </a:lnTo>
                <a:lnTo>
                  <a:pt x="287680" y="34744"/>
                </a:lnTo>
                <a:lnTo>
                  <a:pt x="297369" y="17774"/>
                </a:lnTo>
                <a:lnTo>
                  <a:pt x="302051" y="17774"/>
                </a:lnTo>
                <a:lnTo>
                  <a:pt x="302051" y="11557"/>
                </a:lnTo>
                <a:close/>
              </a:path>
              <a:path w="302260" h="42544">
                <a:moveTo>
                  <a:pt x="284861" y="1680"/>
                </a:moveTo>
                <a:lnTo>
                  <a:pt x="281570" y="1680"/>
                </a:lnTo>
                <a:lnTo>
                  <a:pt x="281640" y="3876"/>
                </a:lnTo>
                <a:lnTo>
                  <a:pt x="282006" y="4971"/>
                </a:lnTo>
                <a:lnTo>
                  <a:pt x="282741" y="6071"/>
                </a:lnTo>
                <a:lnTo>
                  <a:pt x="284276" y="8117"/>
                </a:lnTo>
                <a:lnTo>
                  <a:pt x="286837" y="9287"/>
                </a:lnTo>
                <a:lnTo>
                  <a:pt x="295174" y="9287"/>
                </a:lnTo>
                <a:lnTo>
                  <a:pt x="298100" y="6726"/>
                </a:lnTo>
                <a:lnTo>
                  <a:pt x="298195" y="5411"/>
                </a:lnTo>
                <a:lnTo>
                  <a:pt x="286837" y="5411"/>
                </a:lnTo>
                <a:lnTo>
                  <a:pt x="285151" y="4166"/>
                </a:lnTo>
                <a:lnTo>
                  <a:pt x="284861" y="1680"/>
                </a:lnTo>
                <a:close/>
              </a:path>
              <a:path w="302260" h="42544">
                <a:moveTo>
                  <a:pt x="298465" y="1680"/>
                </a:moveTo>
                <a:lnTo>
                  <a:pt x="295174" y="1680"/>
                </a:lnTo>
                <a:lnTo>
                  <a:pt x="294954" y="4021"/>
                </a:lnTo>
                <a:lnTo>
                  <a:pt x="293123" y="5411"/>
                </a:lnTo>
                <a:lnTo>
                  <a:pt x="298195" y="5411"/>
                </a:lnTo>
                <a:lnTo>
                  <a:pt x="298465" y="1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3761824" y="2294798"/>
            <a:ext cx="222885" cy="53340"/>
          </a:xfrm>
          <a:custGeom>
            <a:avLst/>
            <a:gdLst/>
            <a:ahLst/>
            <a:cxnLst/>
            <a:rect l="l" t="t" r="r" b="b"/>
            <a:pathLst>
              <a:path w="222885" h="53339">
                <a:moveTo>
                  <a:pt x="27427" y="0"/>
                </a:moveTo>
                <a:lnTo>
                  <a:pt x="0" y="0"/>
                </a:lnTo>
                <a:lnTo>
                  <a:pt x="0" y="40960"/>
                </a:lnTo>
                <a:lnTo>
                  <a:pt x="5191" y="40960"/>
                </a:lnTo>
                <a:lnTo>
                  <a:pt x="5191" y="4611"/>
                </a:lnTo>
                <a:lnTo>
                  <a:pt x="27427" y="4611"/>
                </a:lnTo>
                <a:lnTo>
                  <a:pt x="27427" y="0"/>
                </a:lnTo>
                <a:close/>
              </a:path>
              <a:path w="222885" h="53339">
                <a:moveTo>
                  <a:pt x="53651" y="10682"/>
                </a:moveTo>
                <a:lnTo>
                  <a:pt x="36897" y="10682"/>
                </a:lnTo>
                <a:lnTo>
                  <a:pt x="31925" y="16604"/>
                </a:lnTo>
                <a:lnTo>
                  <a:pt x="31925" y="36354"/>
                </a:lnTo>
                <a:lnTo>
                  <a:pt x="36827" y="42280"/>
                </a:lnTo>
                <a:lnTo>
                  <a:pt x="53501" y="42280"/>
                </a:lnTo>
                <a:lnTo>
                  <a:pt x="57176" y="37964"/>
                </a:lnTo>
                <a:lnTo>
                  <a:pt x="39972" y="37964"/>
                </a:lnTo>
                <a:lnTo>
                  <a:pt x="36752" y="33573"/>
                </a:lnTo>
                <a:lnTo>
                  <a:pt x="36752" y="19384"/>
                </a:lnTo>
                <a:lnTo>
                  <a:pt x="39972" y="14998"/>
                </a:lnTo>
                <a:lnTo>
                  <a:pt x="57263" y="14998"/>
                </a:lnTo>
                <a:lnTo>
                  <a:pt x="53651" y="10682"/>
                </a:lnTo>
                <a:close/>
              </a:path>
              <a:path w="222885" h="53339">
                <a:moveTo>
                  <a:pt x="57263" y="14998"/>
                </a:moveTo>
                <a:lnTo>
                  <a:pt x="50505" y="14998"/>
                </a:lnTo>
                <a:lnTo>
                  <a:pt x="53651" y="19310"/>
                </a:lnTo>
                <a:lnTo>
                  <a:pt x="53651" y="33573"/>
                </a:lnTo>
                <a:lnTo>
                  <a:pt x="50355" y="37964"/>
                </a:lnTo>
                <a:lnTo>
                  <a:pt x="57176" y="37964"/>
                </a:lnTo>
                <a:lnTo>
                  <a:pt x="58548" y="36354"/>
                </a:lnTo>
                <a:lnTo>
                  <a:pt x="58548" y="16534"/>
                </a:lnTo>
                <a:lnTo>
                  <a:pt x="57263" y="14998"/>
                </a:lnTo>
                <a:close/>
              </a:path>
              <a:path w="222885" h="53339">
                <a:moveTo>
                  <a:pt x="68533" y="11557"/>
                </a:moveTo>
                <a:lnTo>
                  <a:pt x="64146" y="11557"/>
                </a:lnTo>
                <a:lnTo>
                  <a:pt x="64146" y="53178"/>
                </a:lnTo>
                <a:lnTo>
                  <a:pt x="68898" y="53178"/>
                </a:lnTo>
                <a:lnTo>
                  <a:pt x="68898" y="37889"/>
                </a:lnTo>
                <a:lnTo>
                  <a:pt x="72193" y="37889"/>
                </a:lnTo>
                <a:lnTo>
                  <a:pt x="68898" y="33353"/>
                </a:lnTo>
                <a:lnTo>
                  <a:pt x="68898" y="19530"/>
                </a:lnTo>
                <a:lnTo>
                  <a:pt x="71543" y="15948"/>
                </a:lnTo>
                <a:lnTo>
                  <a:pt x="68533" y="15948"/>
                </a:lnTo>
                <a:lnTo>
                  <a:pt x="68533" y="11557"/>
                </a:lnTo>
                <a:close/>
              </a:path>
              <a:path w="222885" h="53339">
                <a:moveTo>
                  <a:pt x="89127" y="15068"/>
                </a:moveTo>
                <a:lnTo>
                  <a:pt x="82286" y="15068"/>
                </a:lnTo>
                <a:lnTo>
                  <a:pt x="85652" y="19604"/>
                </a:lnTo>
                <a:lnTo>
                  <a:pt x="85652" y="33353"/>
                </a:lnTo>
                <a:lnTo>
                  <a:pt x="82211" y="37889"/>
                </a:lnTo>
                <a:lnTo>
                  <a:pt x="68898" y="37889"/>
                </a:lnTo>
                <a:lnTo>
                  <a:pt x="71388" y="40890"/>
                </a:lnTo>
                <a:lnTo>
                  <a:pt x="74094" y="42280"/>
                </a:lnTo>
                <a:lnTo>
                  <a:pt x="85502" y="42280"/>
                </a:lnTo>
                <a:lnTo>
                  <a:pt x="90548" y="36134"/>
                </a:lnTo>
                <a:lnTo>
                  <a:pt x="90548" y="16899"/>
                </a:lnTo>
                <a:lnTo>
                  <a:pt x="89127" y="15068"/>
                </a:lnTo>
                <a:close/>
              </a:path>
              <a:path w="222885" h="53339">
                <a:moveTo>
                  <a:pt x="85722" y="10682"/>
                </a:moveTo>
                <a:lnTo>
                  <a:pt x="73874" y="10682"/>
                </a:lnTo>
                <a:lnTo>
                  <a:pt x="70728" y="12508"/>
                </a:lnTo>
                <a:lnTo>
                  <a:pt x="68533" y="15948"/>
                </a:lnTo>
                <a:lnTo>
                  <a:pt x="71543" y="15948"/>
                </a:lnTo>
                <a:lnTo>
                  <a:pt x="72193" y="15068"/>
                </a:lnTo>
                <a:lnTo>
                  <a:pt x="89127" y="15068"/>
                </a:lnTo>
                <a:lnTo>
                  <a:pt x="85722" y="10682"/>
                </a:lnTo>
                <a:close/>
              </a:path>
              <a:path w="222885" h="53339">
                <a:moveTo>
                  <a:pt x="114722" y="10682"/>
                </a:moveTo>
                <a:lnTo>
                  <a:pt x="101048" y="10682"/>
                </a:lnTo>
                <a:lnTo>
                  <a:pt x="95782" y="16969"/>
                </a:lnTo>
                <a:lnTo>
                  <a:pt x="95782" y="36279"/>
                </a:lnTo>
                <a:lnTo>
                  <a:pt x="100899" y="42280"/>
                </a:lnTo>
                <a:lnTo>
                  <a:pt x="115892" y="42280"/>
                </a:lnTo>
                <a:lnTo>
                  <a:pt x="120503" y="38404"/>
                </a:lnTo>
                <a:lnTo>
                  <a:pt x="120589" y="37964"/>
                </a:lnTo>
                <a:lnTo>
                  <a:pt x="106315" y="37964"/>
                </a:lnTo>
                <a:lnTo>
                  <a:pt x="103824" y="36574"/>
                </a:lnTo>
                <a:lnTo>
                  <a:pt x="102219" y="34088"/>
                </a:lnTo>
                <a:lnTo>
                  <a:pt x="101119" y="32403"/>
                </a:lnTo>
                <a:lnTo>
                  <a:pt x="100679" y="30722"/>
                </a:lnTo>
                <a:lnTo>
                  <a:pt x="100679" y="27797"/>
                </a:lnTo>
                <a:lnTo>
                  <a:pt x="122329" y="27797"/>
                </a:lnTo>
                <a:lnTo>
                  <a:pt x="122329" y="23991"/>
                </a:lnTo>
                <a:lnTo>
                  <a:pt x="100753" y="23991"/>
                </a:lnTo>
                <a:lnTo>
                  <a:pt x="101119" y="18579"/>
                </a:lnTo>
                <a:lnTo>
                  <a:pt x="104484" y="14998"/>
                </a:lnTo>
                <a:lnTo>
                  <a:pt x="119806" y="14998"/>
                </a:lnTo>
                <a:lnTo>
                  <a:pt x="119258" y="13608"/>
                </a:lnTo>
                <a:lnTo>
                  <a:pt x="114722" y="10682"/>
                </a:lnTo>
                <a:close/>
              </a:path>
              <a:path w="222885" h="53339">
                <a:moveTo>
                  <a:pt x="121744" y="32038"/>
                </a:moveTo>
                <a:lnTo>
                  <a:pt x="116993" y="32038"/>
                </a:lnTo>
                <a:lnTo>
                  <a:pt x="115677" y="35914"/>
                </a:lnTo>
                <a:lnTo>
                  <a:pt x="113042" y="37964"/>
                </a:lnTo>
                <a:lnTo>
                  <a:pt x="120589" y="37964"/>
                </a:lnTo>
                <a:lnTo>
                  <a:pt x="121744" y="32038"/>
                </a:lnTo>
                <a:close/>
              </a:path>
              <a:path w="222885" h="53339">
                <a:moveTo>
                  <a:pt x="119806" y="14998"/>
                </a:moveTo>
                <a:lnTo>
                  <a:pt x="113772" y="14998"/>
                </a:lnTo>
                <a:lnTo>
                  <a:pt x="117358" y="18799"/>
                </a:lnTo>
                <a:lnTo>
                  <a:pt x="117358" y="23921"/>
                </a:lnTo>
                <a:lnTo>
                  <a:pt x="122329" y="23991"/>
                </a:lnTo>
                <a:lnTo>
                  <a:pt x="122329" y="23335"/>
                </a:lnTo>
                <a:lnTo>
                  <a:pt x="121964" y="20630"/>
                </a:lnTo>
                <a:lnTo>
                  <a:pt x="121159" y="18434"/>
                </a:lnTo>
                <a:lnTo>
                  <a:pt x="119806" y="14998"/>
                </a:lnTo>
                <a:close/>
              </a:path>
              <a:path w="222885" h="53339">
                <a:moveTo>
                  <a:pt x="152139" y="11557"/>
                </a:moveTo>
                <a:lnTo>
                  <a:pt x="133119" y="11557"/>
                </a:lnTo>
                <a:lnTo>
                  <a:pt x="133119" y="30942"/>
                </a:lnTo>
                <a:lnTo>
                  <a:pt x="131509" y="37014"/>
                </a:lnTo>
                <a:lnTo>
                  <a:pt x="128733" y="37014"/>
                </a:lnTo>
                <a:lnTo>
                  <a:pt x="128733" y="41545"/>
                </a:lnTo>
                <a:lnTo>
                  <a:pt x="135825" y="41545"/>
                </a:lnTo>
                <a:lnTo>
                  <a:pt x="137730" y="31598"/>
                </a:lnTo>
                <a:lnTo>
                  <a:pt x="137730" y="15799"/>
                </a:lnTo>
                <a:lnTo>
                  <a:pt x="152139" y="15799"/>
                </a:lnTo>
                <a:lnTo>
                  <a:pt x="152139" y="11557"/>
                </a:lnTo>
                <a:close/>
              </a:path>
              <a:path w="222885" h="53339">
                <a:moveTo>
                  <a:pt x="152139" y="15799"/>
                </a:moveTo>
                <a:lnTo>
                  <a:pt x="147458" y="15799"/>
                </a:lnTo>
                <a:lnTo>
                  <a:pt x="147458" y="40960"/>
                </a:lnTo>
                <a:lnTo>
                  <a:pt x="152139" y="40960"/>
                </a:lnTo>
                <a:lnTo>
                  <a:pt x="152139" y="15799"/>
                </a:lnTo>
                <a:close/>
              </a:path>
              <a:path w="222885" h="53339">
                <a:moveTo>
                  <a:pt x="164680" y="11557"/>
                </a:moveTo>
                <a:lnTo>
                  <a:pt x="159999" y="11557"/>
                </a:lnTo>
                <a:lnTo>
                  <a:pt x="159999" y="40960"/>
                </a:lnTo>
                <a:lnTo>
                  <a:pt x="179239" y="40960"/>
                </a:lnTo>
                <a:lnTo>
                  <a:pt x="183185" y="37084"/>
                </a:lnTo>
                <a:lnTo>
                  <a:pt x="183185" y="36719"/>
                </a:lnTo>
                <a:lnTo>
                  <a:pt x="164680" y="36719"/>
                </a:lnTo>
                <a:lnTo>
                  <a:pt x="164680" y="26041"/>
                </a:lnTo>
                <a:lnTo>
                  <a:pt x="183185" y="26041"/>
                </a:lnTo>
                <a:lnTo>
                  <a:pt x="183185" y="25531"/>
                </a:lnTo>
                <a:lnTo>
                  <a:pt x="179309" y="21800"/>
                </a:lnTo>
                <a:lnTo>
                  <a:pt x="164680" y="21800"/>
                </a:lnTo>
                <a:lnTo>
                  <a:pt x="164680" y="11557"/>
                </a:lnTo>
                <a:close/>
              </a:path>
              <a:path w="222885" h="53339">
                <a:moveTo>
                  <a:pt x="183185" y="26041"/>
                </a:moveTo>
                <a:lnTo>
                  <a:pt x="175948" y="26041"/>
                </a:lnTo>
                <a:lnTo>
                  <a:pt x="178068" y="27722"/>
                </a:lnTo>
                <a:lnTo>
                  <a:pt x="178068" y="34308"/>
                </a:lnTo>
                <a:lnTo>
                  <a:pt x="177043" y="36719"/>
                </a:lnTo>
                <a:lnTo>
                  <a:pt x="183185" y="36719"/>
                </a:lnTo>
                <a:lnTo>
                  <a:pt x="183185" y="26041"/>
                </a:lnTo>
                <a:close/>
              </a:path>
              <a:path w="222885" h="53339">
                <a:moveTo>
                  <a:pt x="190867" y="11557"/>
                </a:moveTo>
                <a:lnTo>
                  <a:pt x="186186" y="11557"/>
                </a:lnTo>
                <a:lnTo>
                  <a:pt x="186186" y="40960"/>
                </a:lnTo>
                <a:lnTo>
                  <a:pt x="190867" y="40960"/>
                </a:lnTo>
                <a:lnTo>
                  <a:pt x="190867" y="11557"/>
                </a:lnTo>
                <a:close/>
              </a:path>
              <a:path w="222885" h="53339">
                <a:moveTo>
                  <a:pt x="203413" y="11557"/>
                </a:moveTo>
                <a:lnTo>
                  <a:pt x="198731" y="11557"/>
                </a:lnTo>
                <a:lnTo>
                  <a:pt x="198731" y="40960"/>
                </a:lnTo>
                <a:lnTo>
                  <a:pt x="204803" y="40960"/>
                </a:lnTo>
                <a:lnTo>
                  <a:pt x="208352" y="34744"/>
                </a:lnTo>
                <a:lnTo>
                  <a:pt x="203413" y="34744"/>
                </a:lnTo>
                <a:lnTo>
                  <a:pt x="203413" y="11557"/>
                </a:lnTo>
                <a:close/>
              </a:path>
              <a:path w="222885" h="53339">
                <a:moveTo>
                  <a:pt x="222723" y="17774"/>
                </a:moveTo>
                <a:lnTo>
                  <a:pt x="218041" y="17774"/>
                </a:lnTo>
                <a:lnTo>
                  <a:pt x="218041" y="40960"/>
                </a:lnTo>
                <a:lnTo>
                  <a:pt x="222723" y="40960"/>
                </a:lnTo>
                <a:lnTo>
                  <a:pt x="222723" y="17774"/>
                </a:lnTo>
                <a:close/>
              </a:path>
              <a:path w="222885" h="53339">
                <a:moveTo>
                  <a:pt x="222723" y="11557"/>
                </a:moveTo>
                <a:lnTo>
                  <a:pt x="216651" y="11557"/>
                </a:lnTo>
                <a:lnTo>
                  <a:pt x="203413" y="34744"/>
                </a:lnTo>
                <a:lnTo>
                  <a:pt x="208352" y="34744"/>
                </a:lnTo>
                <a:lnTo>
                  <a:pt x="218041" y="17774"/>
                </a:lnTo>
                <a:lnTo>
                  <a:pt x="222723" y="17774"/>
                </a:lnTo>
                <a:lnTo>
                  <a:pt x="222723" y="11557"/>
                </a:lnTo>
                <a:close/>
              </a:path>
              <a:path w="222885" h="53339">
                <a:moveTo>
                  <a:pt x="205533" y="1685"/>
                </a:moveTo>
                <a:lnTo>
                  <a:pt x="202242" y="1685"/>
                </a:lnTo>
                <a:lnTo>
                  <a:pt x="202312" y="3880"/>
                </a:lnTo>
                <a:lnTo>
                  <a:pt x="202682" y="4976"/>
                </a:lnTo>
                <a:lnTo>
                  <a:pt x="203413" y="6071"/>
                </a:lnTo>
                <a:lnTo>
                  <a:pt x="204948" y="8121"/>
                </a:lnTo>
                <a:lnTo>
                  <a:pt x="207509" y="9292"/>
                </a:lnTo>
                <a:lnTo>
                  <a:pt x="215846" y="9292"/>
                </a:lnTo>
                <a:lnTo>
                  <a:pt x="218772" y="6731"/>
                </a:lnTo>
                <a:lnTo>
                  <a:pt x="218867" y="5416"/>
                </a:lnTo>
                <a:lnTo>
                  <a:pt x="207509" y="5416"/>
                </a:lnTo>
                <a:lnTo>
                  <a:pt x="205823" y="4170"/>
                </a:lnTo>
                <a:lnTo>
                  <a:pt x="205533" y="1685"/>
                </a:lnTo>
                <a:close/>
              </a:path>
              <a:path w="222885" h="53339">
                <a:moveTo>
                  <a:pt x="219137" y="1685"/>
                </a:moveTo>
                <a:lnTo>
                  <a:pt x="215846" y="1685"/>
                </a:lnTo>
                <a:lnTo>
                  <a:pt x="215626" y="4025"/>
                </a:lnTo>
                <a:lnTo>
                  <a:pt x="213800" y="5416"/>
                </a:lnTo>
                <a:lnTo>
                  <a:pt x="218867" y="5416"/>
                </a:lnTo>
                <a:lnTo>
                  <a:pt x="219137" y="1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4055149" y="2291180"/>
            <a:ext cx="546148" cy="1240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159955" y="935437"/>
            <a:ext cx="233679" cy="106045"/>
          </a:xfrm>
          <a:custGeom>
            <a:avLst/>
            <a:gdLst/>
            <a:ahLst/>
            <a:cxnLst/>
            <a:rect l="l" t="t" r="r" b="b"/>
            <a:pathLst>
              <a:path w="233679" h="106044">
                <a:moveTo>
                  <a:pt x="233625" y="105856"/>
                </a:moveTo>
                <a:lnTo>
                  <a:pt x="0" y="105856"/>
                </a:lnTo>
                <a:lnTo>
                  <a:pt x="0" y="0"/>
                </a:lnTo>
                <a:lnTo>
                  <a:pt x="233625" y="0"/>
                </a:lnTo>
                <a:lnTo>
                  <a:pt x="233625" y="105856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3159955" y="935437"/>
            <a:ext cx="233679" cy="106045"/>
          </a:xfrm>
          <a:custGeom>
            <a:avLst/>
            <a:gdLst/>
            <a:ahLst/>
            <a:cxnLst/>
            <a:rect l="l" t="t" r="r" b="b"/>
            <a:pathLst>
              <a:path w="233679" h="106044">
                <a:moveTo>
                  <a:pt x="0" y="52916"/>
                </a:moveTo>
                <a:lnTo>
                  <a:pt x="0" y="0"/>
                </a:lnTo>
                <a:lnTo>
                  <a:pt x="233625" y="0"/>
                </a:lnTo>
                <a:lnTo>
                  <a:pt x="233625" y="105856"/>
                </a:lnTo>
                <a:lnTo>
                  <a:pt x="0" y="105856"/>
                </a:lnTo>
                <a:lnTo>
                  <a:pt x="0" y="5291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3159955" y="1055885"/>
            <a:ext cx="233679" cy="427355"/>
          </a:xfrm>
          <a:custGeom>
            <a:avLst/>
            <a:gdLst/>
            <a:ahLst/>
            <a:cxnLst/>
            <a:rect l="l" t="t" r="r" b="b"/>
            <a:pathLst>
              <a:path w="233679" h="427355">
                <a:moveTo>
                  <a:pt x="233625" y="427091"/>
                </a:moveTo>
                <a:lnTo>
                  <a:pt x="0" y="427091"/>
                </a:lnTo>
                <a:lnTo>
                  <a:pt x="0" y="0"/>
                </a:lnTo>
                <a:lnTo>
                  <a:pt x="233625" y="0"/>
                </a:lnTo>
                <a:lnTo>
                  <a:pt x="233625" y="42709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3159955" y="1055885"/>
            <a:ext cx="233679" cy="427355"/>
          </a:xfrm>
          <a:custGeom>
            <a:avLst/>
            <a:gdLst/>
            <a:ahLst/>
            <a:cxnLst/>
            <a:rect l="l" t="t" r="r" b="b"/>
            <a:pathLst>
              <a:path w="233679" h="427355">
                <a:moveTo>
                  <a:pt x="0" y="213543"/>
                </a:moveTo>
                <a:lnTo>
                  <a:pt x="0" y="0"/>
                </a:lnTo>
                <a:lnTo>
                  <a:pt x="233625" y="0"/>
                </a:lnTo>
                <a:lnTo>
                  <a:pt x="233625" y="427091"/>
                </a:lnTo>
                <a:lnTo>
                  <a:pt x="0" y="427091"/>
                </a:lnTo>
                <a:lnTo>
                  <a:pt x="0" y="21354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2860652" y="1880843"/>
            <a:ext cx="233679" cy="95250"/>
          </a:xfrm>
          <a:custGeom>
            <a:avLst/>
            <a:gdLst/>
            <a:ahLst/>
            <a:cxnLst/>
            <a:rect l="l" t="t" r="r" b="b"/>
            <a:pathLst>
              <a:path w="233680" h="95250">
                <a:moveTo>
                  <a:pt x="233602" y="94902"/>
                </a:moveTo>
                <a:lnTo>
                  <a:pt x="0" y="94902"/>
                </a:lnTo>
                <a:lnTo>
                  <a:pt x="0" y="0"/>
                </a:lnTo>
                <a:lnTo>
                  <a:pt x="233602" y="0"/>
                </a:lnTo>
                <a:lnTo>
                  <a:pt x="233602" y="94902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2860652" y="1880843"/>
            <a:ext cx="233679" cy="95250"/>
          </a:xfrm>
          <a:custGeom>
            <a:avLst/>
            <a:gdLst/>
            <a:ahLst/>
            <a:cxnLst/>
            <a:rect l="l" t="t" r="r" b="b"/>
            <a:pathLst>
              <a:path w="233680" h="95250">
                <a:moveTo>
                  <a:pt x="0" y="47448"/>
                </a:moveTo>
                <a:lnTo>
                  <a:pt x="0" y="0"/>
                </a:lnTo>
                <a:lnTo>
                  <a:pt x="233602" y="0"/>
                </a:lnTo>
                <a:lnTo>
                  <a:pt x="233602" y="94902"/>
                </a:lnTo>
                <a:lnTo>
                  <a:pt x="0" y="94902"/>
                </a:lnTo>
                <a:lnTo>
                  <a:pt x="0" y="474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3002418" y="209021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 h="0">
                <a:moveTo>
                  <a:pt x="0" y="0"/>
                </a:moveTo>
                <a:lnTo>
                  <a:pt x="71855" y="0"/>
                </a:lnTo>
              </a:path>
            </a:pathLst>
          </a:custGeom>
          <a:ln w="317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3002418" y="2089344"/>
            <a:ext cx="72390" cy="1905"/>
          </a:xfrm>
          <a:custGeom>
            <a:avLst/>
            <a:gdLst/>
            <a:ahLst/>
            <a:cxnLst/>
            <a:rect l="l" t="t" r="r" b="b"/>
            <a:pathLst>
              <a:path w="72389" h="1905">
                <a:moveTo>
                  <a:pt x="7152" y="505"/>
                </a:moveTo>
                <a:lnTo>
                  <a:pt x="21131" y="126"/>
                </a:lnTo>
                <a:lnTo>
                  <a:pt x="36800" y="0"/>
                </a:lnTo>
                <a:lnTo>
                  <a:pt x="52242" y="126"/>
                </a:lnTo>
                <a:lnTo>
                  <a:pt x="65541" y="505"/>
                </a:lnTo>
                <a:lnTo>
                  <a:pt x="71855" y="986"/>
                </a:lnTo>
                <a:lnTo>
                  <a:pt x="68251" y="1380"/>
                </a:lnTo>
                <a:lnTo>
                  <a:pt x="55722" y="1643"/>
                </a:lnTo>
                <a:lnTo>
                  <a:pt x="35259" y="1732"/>
                </a:lnTo>
                <a:lnTo>
                  <a:pt x="14971" y="1635"/>
                </a:lnTo>
                <a:lnTo>
                  <a:pt x="2912" y="1373"/>
                </a:lnTo>
                <a:lnTo>
                  <a:pt x="0" y="983"/>
                </a:lnTo>
                <a:lnTo>
                  <a:pt x="7152" y="50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3459281" y="1793252"/>
            <a:ext cx="233679" cy="168275"/>
          </a:xfrm>
          <a:custGeom>
            <a:avLst/>
            <a:gdLst/>
            <a:ahLst/>
            <a:cxnLst/>
            <a:rect l="l" t="t" r="r" b="b"/>
            <a:pathLst>
              <a:path w="233679" h="168275">
                <a:moveTo>
                  <a:pt x="233620" y="167901"/>
                </a:moveTo>
                <a:lnTo>
                  <a:pt x="0" y="167901"/>
                </a:lnTo>
                <a:lnTo>
                  <a:pt x="0" y="0"/>
                </a:lnTo>
                <a:lnTo>
                  <a:pt x="233620" y="0"/>
                </a:lnTo>
                <a:lnTo>
                  <a:pt x="233620" y="16790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3459281" y="1793252"/>
            <a:ext cx="233679" cy="168275"/>
          </a:xfrm>
          <a:custGeom>
            <a:avLst/>
            <a:gdLst/>
            <a:ahLst/>
            <a:cxnLst/>
            <a:rect l="l" t="t" r="r" b="b"/>
            <a:pathLst>
              <a:path w="233679" h="168275">
                <a:moveTo>
                  <a:pt x="0" y="83948"/>
                </a:moveTo>
                <a:lnTo>
                  <a:pt x="0" y="0"/>
                </a:lnTo>
                <a:lnTo>
                  <a:pt x="233620" y="0"/>
                </a:lnTo>
                <a:lnTo>
                  <a:pt x="233620" y="167901"/>
                </a:lnTo>
                <a:lnTo>
                  <a:pt x="0" y="167901"/>
                </a:lnTo>
                <a:lnTo>
                  <a:pt x="0" y="839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3459281" y="1975745"/>
            <a:ext cx="233679" cy="109855"/>
          </a:xfrm>
          <a:custGeom>
            <a:avLst/>
            <a:gdLst/>
            <a:ahLst/>
            <a:cxnLst/>
            <a:rect l="l" t="t" r="r" b="b"/>
            <a:pathLst>
              <a:path w="233679" h="109855">
                <a:moveTo>
                  <a:pt x="233620" y="109517"/>
                </a:moveTo>
                <a:lnTo>
                  <a:pt x="0" y="109517"/>
                </a:lnTo>
                <a:lnTo>
                  <a:pt x="0" y="0"/>
                </a:lnTo>
                <a:lnTo>
                  <a:pt x="233620" y="0"/>
                </a:lnTo>
                <a:lnTo>
                  <a:pt x="233620" y="10951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3459281" y="1975745"/>
            <a:ext cx="233679" cy="109855"/>
          </a:xfrm>
          <a:custGeom>
            <a:avLst/>
            <a:gdLst/>
            <a:ahLst/>
            <a:cxnLst/>
            <a:rect l="l" t="t" r="r" b="b"/>
            <a:pathLst>
              <a:path w="233679" h="109855">
                <a:moveTo>
                  <a:pt x="0" y="54765"/>
                </a:moveTo>
                <a:lnTo>
                  <a:pt x="0" y="0"/>
                </a:lnTo>
                <a:lnTo>
                  <a:pt x="233620" y="0"/>
                </a:lnTo>
                <a:lnTo>
                  <a:pt x="233620" y="109517"/>
                </a:lnTo>
                <a:lnTo>
                  <a:pt x="0" y="109517"/>
                </a:lnTo>
                <a:lnTo>
                  <a:pt x="0" y="5476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2860652" y="1990355"/>
            <a:ext cx="233679" cy="95250"/>
          </a:xfrm>
          <a:custGeom>
            <a:avLst/>
            <a:gdLst/>
            <a:ahLst/>
            <a:cxnLst/>
            <a:rect l="l" t="t" r="r" b="b"/>
            <a:pathLst>
              <a:path w="233680" h="95250">
                <a:moveTo>
                  <a:pt x="233602" y="94907"/>
                </a:moveTo>
                <a:lnTo>
                  <a:pt x="0" y="94907"/>
                </a:lnTo>
                <a:lnTo>
                  <a:pt x="0" y="0"/>
                </a:lnTo>
                <a:lnTo>
                  <a:pt x="233602" y="0"/>
                </a:lnTo>
                <a:lnTo>
                  <a:pt x="233602" y="94907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860652" y="1990355"/>
            <a:ext cx="233679" cy="95250"/>
          </a:xfrm>
          <a:custGeom>
            <a:avLst/>
            <a:gdLst/>
            <a:ahLst/>
            <a:cxnLst/>
            <a:rect l="l" t="t" r="r" b="b"/>
            <a:pathLst>
              <a:path w="233680" h="95250">
                <a:moveTo>
                  <a:pt x="0" y="47453"/>
                </a:moveTo>
                <a:lnTo>
                  <a:pt x="0" y="0"/>
                </a:lnTo>
                <a:lnTo>
                  <a:pt x="233602" y="0"/>
                </a:lnTo>
                <a:lnTo>
                  <a:pt x="233602" y="94907"/>
                </a:lnTo>
                <a:lnTo>
                  <a:pt x="0" y="94907"/>
                </a:lnTo>
                <a:lnTo>
                  <a:pt x="0" y="47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3758603" y="1691033"/>
            <a:ext cx="233679" cy="310515"/>
          </a:xfrm>
          <a:custGeom>
            <a:avLst/>
            <a:gdLst/>
            <a:ahLst/>
            <a:cxnLst/>
            <a:rect l="l" t="t" r="r" b="b"/>
            <a:pathLst>
              <a:path w="233679" h="310514">
                <a:moveTo>
                  <a:pt x="233620" y="310275"/>
                </a:moveTo>
                <a:lnTo>
                  <a:pt x="0" y="310275"/>
                </a:lnTo>
                <a:lnTo>
                  <a:pt x="0" y="0"/>
                </a:lnTo>
                <a:lnTo>
                  <a:pt x="233620" y="0"/>
                </a:lnTo>
                <a:lnTo>
                  <a:pt x="233620" y="310275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3758603" y="1691033"/>
            <a:ext cx="233679" cy="310515"/>
          </a:xfrm>
          <a:custGeom>
            <a:avLst/>
            <a:gdLst/>
            <a:ahLst/>
            <a:cxnLst/>
            <a:rect l="l" t="t" r="r" b="b"/>
            <a:pathLst>
              <a:path w="233679" h="310514">
                <a:moveTo>
                  <a:pt x="0" y="155135"/>
                </a:moveTo>
                <a:lnTo>
                  <a:pt x="0" y="0"/>
                </a:lnTo>
                <a:lnTo>
                  <a:pt x="233620" y="0"/>
                </a:lnTo>
                <a:lnTo>
                  <a:pt x="233620" y="310275"/>
                </a:lnTo>
                <a:lnTo>
                  <a:pt x="0" y="310275"/>
                </a:lnTo>
                <a:lnTo>
                  <a:pt x="0" y="15513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3758603" y="1446477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80">
                <a:moveTo>
                  <a:pt x="233620" y="233602"/>
                </a:moveTo>
                <a:lnTo>
                  <a:pt x="0" y="233602"/>
                </a:lnTo>
                <a:lnTo>
                  <a:pt x="0" y="0"/>
                </a:lnTo>
                <a:lnTo>
                  <a:pt x="233620" y="0"/>
                </a:lnTo>
                <a:lnTo>
                  <a:pt x="233620" y="233602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3758603" y="1446477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80">
                <a:moveTo>
                  <a:pt x="0" y="116791"/>
                </a:moveTo>
                <a:lnTo>
                  <a:pt x="0" y="0"/>
                </a:lnTo>
                <a:lnTo>
                  <a:pt x="233620" y="0"/>
                </a:lnTo>
                <a:lnTo>
                  <a:pt x="233620" y="233602"/>
                </a:lnTo>
                <a:lnTo>
                  <a:pt x="0" y="233602"/>
                </a:lnTo>
                <a:lnTo>
                  <a:pt x="0" y="1167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057930" y="1158104"/>
            <a:ext cx="233679" cy="179070"/>
          </a:xfrm>
          <a:custGeom>
            <a:avLst/>
            <a:gdLst/>
            <a:ahLst/>
            <a:cxnLst/>
            <a:rect l="l" t="t" r="r" b="b"/>
            <a:pathLst>
              <a:path w="233679" h="179069">
                <a:moveTo>
                  <a:pt x="233602" y="178855"/>
                </a:moveTo>
                <a:lnTo>
                  <a:pt x="0" y="178855"/>
                </a:lnTo>
                <a:lnTo>
                  <a:pt x="0" y="0"/>
                </a:lnTo>
                <a:lnTo>
                  <a:pt x="233602" y="0"/>
                </a:lnTo>
                <a:lnTo>
                  <a:pt x="233602" y="178855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057930" y="1158104"/>
            <a:ext cx="233679" cy="179070"/>
          </a:xfrm>
          <a:custGeom>
            <a:avLst/>
            <a:gdLst/>
            <a:ahLst/>
            <a:cxnLst/>
            <a:rect l="l" t="t" r="r" b="b"/>
            <a:pathLst>
              <a:path w="233679" h="179069">
                <a:moveTo>
                  <a:pt x="0" y="89420"/>
                </a:moveTo>
                <a:lnTo>
                  <a:pt x="0" y="0"/>
                </a:lnTo>
                <a:lnTo>
                  <a:pt x="233602" y="0"/>
                </a:lnTo>
                <a:lnTo>
                  <a:pt x="233602" y="178855"/>
                </a:lnTo>
                <a:lnTo>
                  <a:pt x="0" y="178855"/>
                </a:lnTo>
                <a:lnTo>
                  <a:pt x="0" y="894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057930" y="1351570"/>
            <a:ext cx="233679" cy="376555"/>
          </a:xfrm>
          <a:custGeom>
            <a:avLst/>
            <a:gdLst/>
            <a:ahLst/>
            <a:cxnLst/>
            <a:rect l="l" t="t" r="r" b="b"/>
            <a:pathLst>
              <a:path w="233679" h="376555">
                <a:moveTo>
                  <a:pt x="233602" y="375962"/>
                </a:moveTo>
                <a:lnTo>
                  <a:pt x="0" y="375962"/>
                </a:lnTo>
                <a:lnTo>
                  <a:pt x="0" y="0"/>
                </a:lnTo>
                <a:lnTo>
                  <a:pt x="233602" y="0"/>
                </a:lnTo>
                <a:lnTo>
                  <a:pt x="233602" y="375962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057930" y="1351570"/>
            <a:ext cx="233679" cy="376555"/>
          </a:xfrm>
          <a:custGeom>
            <a:avLst/>
            <a:gdLst/>
            <a:ahLst/>
            <a:cxnLst/>
            <a:rect l="l" t="t" r="r" b="b"/>
            <a:pathLst>
              <a:path w="233679" h="376555">
                <a:moveTo>
                  <a:pt x="0" y="187979"/>
                </a:moveTo>
                <a:lnTo>
                  <a:pt x="0" y="0"/>
                </a:lnTo>
                <a:lnTo>
                  <a:pt x="233602" y="0"/>
                </a:lnTo>
                <a:lnTo>
                  <a:pt x="233602" y="375962"/>
                </a:lnTo>
                <a:lnTo>
                  <a:pt x="0" y="375962"/>
                </a:lnTo>
                <a:lnTo>
                  <a:pt x="0" y="1879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357233" y="1099697"/>
            <a:ext cx="233679" cy="303530"/>
          </a:xfrm>
          <a:custGeom>
            <a:avLst/>
            <a:gdLst/>
            <a:ahLst/>
            <a:cxnLst/>
            <a:rect l="l" t="t" r="r" b="b"/>
            <a:pathLst>
              <a:path w="233679" h="303530">
                <a:moveTo>
                  <a:pt x="233620" y="302963"/>
                </a:moveTo>
                <a:lnTo>
                  <a:pt x="0" y="302963"/>
                </a:lnTo>
                <a:lnTo>
                  <a:pt x="0" y="0"/>
                </a:lnTo>
                <a:lnTo>
                  <a:pt x="233620" y="0"/>
                </a:lnTo>
                <a:lnTo>
                  <a:pt x="233620" y="30296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357233" y="1099697"/>
            <a:ext cx="233679" cy="303530"/>
          </a:xfrm>
          <a:custGeom>
            <a:avLst/>
            <a:gdLst/>
            <a:ahLst/>
            <a:cxnLst/>
            <a:rect l="l" t="t" r="r" b="b"/>
            <a:pathLst>
              <a:path w="233679" h="303530">
                <a:moveTo>
                  <a:pt x="0" y="151484"/>
                </a:moveTo>
                <a:lnTo>
                  <a:pt x="0" y="0"/>
                </a:lnTo>
                <a:lnTo>
                  <a:pt x="233620" y="0"/>
                </a:lnTo>
                <a:lnTo>
                  <a:pt x="233620" y="302963"/>
                </a:lnTo>
                <a:lnTo>
                  <a:pt x="0" y="302963"/>
                </a:lnTo>
                <a:lnTo>
                  <a:pt x="0" y="1514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357233" y="1417271"/>
            <a:ext cx="233679" cy="182880"/>
          </a:xfrm>
          <a:custGeom>
            <a:avLst/>
            <a:gdLst/>
            <a:ahLst/>
            <a:cxnLst/>
            <a:rect l="l" t="t" r="r" b="b"/>
            <a:pathLst>
              <a:path w="233679" h="182880">
                <a:moveTo>
                  <a:pt x="233620" y="182516"/>
                </a:moveTo>
                <a:lnTo>
                  <a:pt x="0" y="182516"/>
                </a:lnTo>
                <a:lnTo>
                  <a:pt x="0" y="0"/>
                </a:lnTo>
                <a:lnTo>
                  <a:pt x="233620" y="0"/>
                </a:lnTo>
                <a:lnTo>
                  <a:pt x="233620" y="182516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357233" y="1417271"/>
            <a:ext cx="233679" cy="182880"/>
          </a:xfrm>
          <a:custGeom>
            <a:avLst/>
            <a:gdLst/>
            <a:ahLst/>
            <a:cxnLst/>
            <a:rect l="l" t="t" r="r" b="b"/>
            <a:pathLst>
              <a:path w="233679" h="182880">
                <a:moveTo>
                  <a:pt x="0" y="91251"/>
                </a:moveTo>
                <a:lnTo>
                  <a:pt x="0" y="0"/>
                </a:lnTo>
                <a:lnTo>
                  <a:pt x="233620" y="0"/>
                </a:lnTo>
                <a:lnTo>
                  <a:pt x="233620" y="182516"/>
                </a:lnTo>
                <a:lnTo>
                  <a:pt x="0" y="182516"/>
                </a:lnTo>
                <a:lnTo>
                  <a:pt x="0" y="912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 txBox="1"/>
          <p:nvPr/>
        </p:nvSpPr>
        <p:spPr>
          <a:xfrm>
            <a:off x="167297" y="2528866"/>
            <a:ext cx="469328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50"/>
              </a:lnSpc>
            </a:pPr>
            <a:r>
              <a:rPr dirty="0" sz="800" spc="30">
                <a:latin typeface="Calibri"/>
                <a:cs typeface="Calibri"/>
              </a:rPr>
              <a:t>Районы: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Керетский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арх.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красный,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Северный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арх.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синий,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Лувеньгские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шхеры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зеленый.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600" spc="90">
                <a:latin typeface="Times New Roman"/>
                <a:cs typeface="Times New Roman"/>
              </a:rPr>
              <a:t>Жирная </a:t>
            </a:r>
            <a:r>
              <a:rPr dirty="0" sz="600" spc="60">
                <a:latin typeface="Times New Roman"/>
                <a:cs typeface="Times New Roman"/>
              </a:rPr>
              <a:t>горизонтальная линия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медианное </a:t>
            </a:r>
            <a:r>
              <a:rPr dirty="0" sz="600" spc="50">
                <a:latin typeface="Times New Roman"/>
                <a:cs typeface="Times New Roman"/>
              </a:rPr>
              <a:t>значение </a:t>
            </a:r>
            <a:r>
              <a:rPr dirty="0" sz="600" spc="55">
                <a:latin typeface="Times New Roman"/>
                <a:cs typeface="Times New Roman"/>
              </a:rPr>
              <a:t>показателя; границы </a:t>
            </a:r>
            <a:r>
              <a:rPr dirty="0" sz="600" spc="90">
                <a:latin typeface="Times New Roman"/>
                <a:cs typeface="Times New Roman"/>
              </a:rPr>
              <a:t>«ящика»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1 и 3 </a:t>
            </a:r>
            <a:r>
              <a:rPr dirty="0" sz="600" spc="55">
                <a:latin typeface="Times New Roman"/>
                <a:cs typeface="Times New Roman"/>
              </a:rPr>
              <a:t>квартили; </a:t>
            </a:r>
            <a:r>
              <a:rPr dirty="0" sz="600" spc="85">
                <a:latin typeface="Times New Roman"/>
                <a:cs typeface="Times New Roman"/>
              </a:rPr>
              <a:t>«усы» </a:t>
            </a:r>
            <a:r>
              <a:rPr dirty="0" sz="600" spc="-35">
                <a:latin typeface="Times New Roman"/>
                <a:cs typeface="Times New Roman"/>
              </a:rPr>
              <a:t>—   </a:t>
            </a:r>
            <a:r>
              <a:rPr dirty="0" sz="600" spc="40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1,5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167297" y="2892171"/>
            <a:ext cx="440309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0"/>
              </a:lnSpc>
            </a:pPr>
            <a:r>
              <a:rPr dirty="0" sz="600" spc="55">
                <a:latin typeface="Times New Roman"/>
                <a:cs typeface="Times New Roman"/>
              </a:rPr>
              <a:t>интерквартильного </a:t>
            </a:r>
            <a:r>
              <a:rPr dirty="0" sz="600" spc="50">
                <a:latin typeface="Times New Roman"/>
                <a:cs typeface="Times New Roman"/>
              </a:rPr>
              <a:t>расстояния; </a:t>
            </a:r>
            <a:r>
              <a:rPr dirty="0" sz="600" spc="55">
                <a:latin typeface="Times New Roman"/>
                <a:cs typeface="Times New Roman"/>
              </a:rPr>
              <a:t>точки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значения, </a:t>
            </a:r>
            <a:r>
              <a:rPr dirty="0" sz="600" spc="60">
                <a:latin typeface="Times New Roman"/>
                <a:cs typeface="Times New Roman"/>
              </a:rPr>
              <a:t>выпадающие </a:t>
            </a:r>
            <a:r>
              <a:rPr dirty="0" sz="600" spc="70">
                <a:latin typeface="Times New Roman"/>
                <a:cs typeface="Times New Roman"/>
              </a:rPr>
              <a:t>за </a:t>
            </a:r>
            <a:r>
              <a:rPr dirty="0" sz="600" spc="45">
                <a:latin typeface="Times New Roman"/>
                <a:cs typeface="Times New Roman"/>
              </a:rPr>
              <a:t>1,5 </a:t>
            </a:r>
            <a:r>
              <a:rPr dirty="0" sz="600" spc="55">
                <a:latin typeface="Times New Roman"/>
                <a:cs typeface="Times New Roman"/>
              </a:rPr>
              <a:t>интерквартильных расстояния. </a:t>
            </a:r>
            <a:r>
              <a:rPr dirty="0" sz="600" spc="60">
                <a:latin typeface="Times New Roman"/>
                <a:cs typeface="Times New Roman"/>
              </a:rPr>
              <a:t>Числа </a:t>
            </a:r>
            <a:r>
              <a:rPr dirty="0" sz="600" spc="130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в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" spc="40">
                <a:latin typeface="Times New Roman"/>
                <a:cs typeface="Times New Roman"/>
              </a:rPr>
              <a:t>верхней </a:t>
            </a:r>
            <a:r>
              <a:rPr dirty="0" sz="600" spc="60">
                <a:latin typeface="Times New Roman"/>
                <a:cs typeface="Times New Roman"/>
              </a:rPr>
              <a:t>части </a:t>
            </a:r>
            <a:r>
              <a:rPr dirty="0" sz="600" spc="65">
                <a:latin typeface="Times New Roman"/>
                <a:cs typeface="Times New Roman"/>
              </a:rPr>
              <a:t>графика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45">
                <a:latin typeface="Times New Roman"/>
                <a:cs typeface="Times New Roman"/>
              </a:rPr>
              <a:t>средние </a:t>
            </a:r>
            <a:r>
              <a:rPr dirty="0" sz="600" spc="55">
                <a:latin typeface="Times New Roman"/>
                <a:cs typeface="Times New Roman"/>
              </a:rPr>
              <a:t>значения </a:t>
            </a:r>
            <a:r>
              <a:rPr dirty="0" sz="600" spc="50">
                <a:latin typeface="Times New Roman"/>
                <a:cs typeface="Times New Roman"/>
              </a:rPr>
              <a:t>плотности </a:t>
            </a:r>
            <a:r>
              <a:rPr dirty="0" sz="600" spc="45">
                <a:latin typeface="Times New Roman"/>
                <a:cs typeface="Times New Roman"/>
              </a:rPr>
              <a:t>поселений </a:t>
            </a:r>
            <a:r>
              <a:rPr dirty="0" sz="600" spc="55">
                <a:latin typeface="Times New Roman"/>
                <a:cs typeface="Times New Roman"/>
              </a:rPr>
              <a:t>маком,</a:t>
            </a:r>
            <a:r>
              <a:rPr dirty="0" sz="600" spc="200">
                <a:latin typeface="Times New Roman"/>
                <a:cs typeface="Times New Roman"/>
              </a:rPr>
              <a:t> </a:t>
            </a:r>
            <a:r>
              <a:rPr dirty="0" sz="600" spc="65">
                <a:latin typeface="Times New Roman"/>
                <a:cs typeface="Times New Roman"/>
              </a:rPr>
              <a:t>экз./м</a:t>
            </a:r>
            <a:r>
              <a:rPr dirty="0" baseline="27777" sz="750" spc="97">
                <a:latin typeface="Tahoma"/>
                <a:cs typeface="Tahoma"/>
              </a:rPr>
              <a:t>2 </a:t>
            </a:r>
            <a:r>
              <a:rPr dirty="0" sz="600" spc="40">
                <a:latin typeface="Times New Roman"/>
                <a:cs typeface="Times New Roman"/>
              </a:rPr>
              <a:t>.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5177535" y="3052289"/>
            <a:ext cx="4470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12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408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4163" y="1950402"/>
            <a:ext cx="1936114" cy="26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94640">
              <a:lnSpc>
                <a:spcPct val="100000"/>
              </a:lnSpc>
              <a:tabLst>
                <a:tab pos="194945" algn="l"/>
              </a:tabLst>
            </a:pPr>
            <a:r>
              <a:rPr dirty="0" sz="600" spc="-5" u="sng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-5" u="sng">
                <a:solidFill>
                  <a:srgbClr val="8484D1"/>
                </a:solid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5"/>
              <a:t>Обилие 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 </a:t>
            </a:r>
            <a:r>
              <a:rPr dirty="0" spc="-15"/>
              <a:t>в </a:t>
            </a:r>
            <a:r>
              <a:rPr dirty="0" spc="-30"/>
              <a:t>Баренцевом</a:t>
            </a:r>
            <a:r>
              <a:rPr dirty="0" spc="130"/>
              <a:t> </a:t>
            </a:r>
            <a:r>
              <a:rPr dirty="0" spc="-55"/>
              <a:t>море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5721" y="350989"/>
            <a:ext cx="1122045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25">
                <a:latin typeface="Arial"/>
                <a:cs typeface="Arial"/>
              </a:rPr>
              <a:t>Плотность</a:t>
            </a:r>
            <a:r>
              <a:rPr dirty="0" sz="900">
                <a:latin typeface="Arial"/>
                <a:cs typeface="Arial"/>
              </a:rPr>
              <a:t> </a:t>
            </a:r>
            <a:r>
              <a:rPr dirty="0" sz="900" spc="-45">
                <a:latin typeface="Arial"/>
                <a:cs typeface="Arial"/>
              </a:rPr>
              <a:t>поселения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027" y="478310"/>
            <a:ext cx="2063180" cy="20557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06140" y="350989"/>
            <a:ext cx="51943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35">
                <a:latin typeface="Arial"/>
                <a:cs typeface="Arial"/>
              </a:rPr>
              <a:t>Биомасса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48273" y="912478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5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37896" y="128102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37896" y="54393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93077" y="1281022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93077" y="543933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48273" y="543933"/>
            <a:ext cx="179705" cy="737235"/>
          </a:xfrm>
          <a:custGeom>
            <a:avLst/>
            <a:gdLst/>
            <a:ahLst/>
            <a:cxnLst/>
            <a:rect l="l" t="t" r="r" b="b"/>
            <a:pathLst>
              <a:path w="179705" h="737235">
                <a:moveTo>
                  <a:pt x="0" y="0"/>
                </a:moveTo>
                <a:lnTo>
                  <a:pt x="179247" y="0"/>
                </a:lnTo>
                <a:lnTo>
                  <a:pt x="179247" y="737089"/>
                </a:lnTo>
                <a:lnTo>
                  <a:pt x="0" y="737089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72343" y="1268787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61967" y="1806244"/>
            <a:ext cx="0" cy="163830"/>
          </a:xfrm>
          <a:custGeom>
            <a:avLst/>
            <a:gdLst/>
            <a:ahLst/>
            <a:cxnLst/>
            <a:rect l="l" t="t" r="r" b="b"/>
            <a:pathLst>
              <a:path w="0" h="163830">
                <a:moveTo>
                  <a:pt x="0" y="163748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61967" y="727792"/>
            <a:ext cx="0" cy="83820"/>
          </a:xfrm>
          <a:custGeom>
            <a:avLst/>
            <a:gdLst/>
            <a:ahLst/>
            <a:cxnLst/>
            <a:rect l="l" t="t" r="r" b="b"/>
            <a:pathLst>
              <a:path w="0" h="83820">
                <a:moveTo>
                  <a:pt x="0" y="0"/>
                </a:moveTo>
                <a:lnTo>
                  <a:pt x="0" y="83662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17148" y="1969993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17148" y="727792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72343" y="811454"/>
            <a:ext cx="179705" cy="995044"/>
          </a:xfrm>
          <a:custGeom>
            <a:avLst/>
            <a:gdLst/>
            <a:ahLst/>
            <a:cxnLst/>
            <a:rect l="l" t="t" r="r" b="b"/>
            <a:pathLst>
              <a:path w="179704" h="995044">
                <a:moveTo>
                  <a:pt x="0" y="0"/>
                </a:moveTo>
                <a:lnTo>
                  <a:pt x="179247" y="0"/>
                </a:lnTo>
                <a:lnTo>
                  <a:pt x="179247" y="994789"/>
                </a:lnTo>
                <a:lnTo>
                  <a:pt x="0" y="994789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96414" y="1728053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86038" y="214977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86038" y="1306277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41219" y="214977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41219" y="130627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96414" y="1306277"/>
            <a:ext cx="179705" cy="843915"/>
          </a:xfrm>
          <a:custGeom>
            <a:avLst/>
            <a:gdLst/>
            <a:ahLst/>
            <a:cxnLst/>
            <a:rect l="l" t="t" r="r" b="b"/>
            <a:pathLst>
              <a:path w="179704" h="843914">
                <a:moveTo>
                  <a:pt x="0" y="0"/>
                </a:moveTo>
                <a:lnTo>
                  <a:pt x="179247" y="0"/>
                </a:lnTo>
                <a:lnTo>
                  <a:pt x="179247" y="843490"/>
                </a:lnTo>
                <a:lnTo>
                  <a:pt x="0" y="843490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20485" y="1928162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10108" y="1993661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65503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10108" y="1329949"/>
            <a:ext cx="0" cy="299720"/>
          </a:xfrm>
          <a:custGeom>
            <a:avLst/>
            <a:gdLst/>
            <a:ahLst/>
            <a:cxnLst/>
            <a:rect l="l" t="t" r="r" b="b"/>
            <a:pathLst>
              <a:path w="0" h="299719">
                <a:moveTo>
                  <a:pt x="0" y="0"/>
                </a:moveTo>
                <a:lnTo>
                  <a:pt x="0" y="299125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65290" y="205916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65290" y="132994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20485" y="1629074"/>
            <a:ext cx="179705" cy="365125"/>
          </a:xfrm>
          <a:custGeom>
            <a:avLst/>
            <a:gdLst/>
            <a:ahLst/>
            <a:cxnLst/>
            <a:rect l="l" t="t" r="r" b="b"/>
            <a:pathLst>
              <a:path w="179704" h="365125">
                <a:moveTo>
                  <a:pt x="0" y="0"/>
                </a:moveTo>
                <a:lnTo>
                  <a:pt x="179247" y="0"/>
                </a:lnTo>
                <a:lnTo>
                  <a:pt x="179247" y="364591"/>
                </a:lnTo>
                <a:lnTo>
                  <a:pt x="0" y="364591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4555" y="1947129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34179" y="198106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34179" y="191317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89360" y="198106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89360" y="191317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44555" y="1913173"/>
            <a:ext cx="179705" cy="67945"/>
          </a:xfrm>
          <a:custGeom>
            <a:avLst/>
            <a:gdLst/>
            <a:ahLst/>
            <a:cxnLst/>
            <a:rect l="l" t="t" r="r" b="b"/>
            <a:pathLst>
              <a:path w="179704" h="67944">
                <a:moveTo>
                  <a:pt x="0" y="0"/>
                </a:moveTo>
                <a:lnTo>
                  <a:pt x="179247" y="0"/>
                </a:lnTo>
                <a:lnTo>
                  <a:pt x="179247" y="67888"/>
                </a:lnTo>
                <a:lnTo>
                  <a:pt x="0" y="67888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68626" y="2102195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058249" y="2137299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58249" y="2067039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013431" y="213729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13431" y="206703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68626" y="2067039"/>
            <a:ext cx="179705" cy="70485"/>
          </a:xfrm>
          <a:custGeom>
            <a:avLst/>
            <a:gdLst/>
            <a:ahLst/>
            <a:cxnLst/>
            <a:rect l="l" t="t" r="r" b="b"/>
            <a:pathLst>
              <a:path w="179704" h="70485">
                <a:moveTo>
                  <a:pt x="0" y="0"/>
                </a:moveTo>
                <a:lnTo>
                  <a:pt x="179247" y="0"/>
                </a:lnTo>
                <a:lnTo>
                  <a:pt x="179247" y="70260"/>
                </a:lnTo>
                <a:lnTo>
                  <a:pt x="0" y="70260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82320" y="204100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16768" y="1659053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</a:path>
            </a:pathLst>
          </a:custGeom>
          <a:ln w="105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06391" y="165905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61572" y="165905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 h="0">
                <a:moveTo>
                  <a:pt x="0" y="0"/>
                </a:moveTo>
                <a:lnTo>
                  <a:pt x="89623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16768" y="1659053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251" y="0"/>
                </a:ln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937896" y="2213995"/>
            <a:ext cx="1569085" cy="0"/>
          </a:xfrm>
          <a:custGeom>
            <a:avLst/>
            <a:gdLst/>
            <a:ahLst/>
            <a:cxnLst/>
            <a:rect l="l" t="t" r="r" b="b"/>
            <a:pathLst>
              <a:path w="1569085" h="0">
                <a:moveTo>
                  <a:pt x="0" y="0"/>
                </a:moveTo>
                <a:lnTo>
                  <a:pt x="1568494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37896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61967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386038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10108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834179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58249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282320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06391" y="221399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605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56643" y="2276651"/>
            <a:ext cx="161925" cy="55880"/>
          </a:xfrm>
          <a:custGeom>
            <a:avLst/>
            <a:gdLst/>
            <a:ahLst/>
            <a:cxnLst/>
            <a:rect l="l" t="t" r="r" b="b"/>
            <a:pathLst>
              <a:path w="161925" h="55880">
                <a:moveTo>
                  <a:pt x="21300" y="2553"/>
                </a:moveTo>
                <a:lnTo>
                  <a:pt x="14587" y="2553"/>
                </a:lnTo>
                <a:lnTo>
                  <a:pt x="0" y="43399"/>
                </a:lnTo>
                <a:lnTo>
                  <a:pt x="5545" y="43399"/>
                </a:lnTo>
                <a:lnTo>
                  <a:pt x="9849" y="31145"/>
                </a:lnTo>
                <a:lnTo>
                  <a:pt x="31358" y="31145"/>
                </a:lnTo>
                <a:lnTo>
                  <a:pt x="29818" y="26767"/>
                </a:lnTo>
                <a:lnTo>
                  <a:pt x="11161" y="26767"/>
                </a:lnTo>
                <a:lnTo>
                  <a:pt x="17869" y="8169"/>
                </a:lnTo>
                <a:lnTo>
                  <a:pt x="23276" y="8169"/>
                </a:lnTo>
                <a:lnTo>
                  <a:pt x="21300" y="2553"/>
                </a:lnTo>
                <a:close/>
              </a:path>
              <a:path w="161925" h="55880">
                <a:moveTo>
                  <a:pt x="31358" y="31145"/>
                </a:moveTo>
                <a:lnTo>
                  <a:pt x="25604" y="31145"/>
                </a:lnTo>
                <a:lnTo>
                  <a:pt x="29834" y="43399"/>
                </a:lnTo>
                <a:lnTo>
                  <a:pt x="35669" y="43399"/>
                </a:lnTo>
                <a:lnTo>
                  <a:pt x="31358" y="31145"/>
                </a:lnTo>
                <a:close/>
              </a:path>
              <a:path w="161925" h="55880">
                <a:moveTo>
                  <a:pt x="23276" y="8169"/>
                </a:moveTo>
                <a:lnTo>
                  <a:pt x="17869" y="8169"/>
                </a:lnTo>
                <a:lnTo>
                  <a:pt x="24143" y="26767"/>
                </a:lnTo>
                <a:lnTo>
                  <a:pt x="29818" y="26767"/>
                </a:lnTo>
                <a:lnTo>
                  <a:pt x="23276" y="8169"/>
                </a:lnTo>
                <a:close/>
              </a:path>
              <a:path w="161925" h="55880">
                <a:moveTo>
                  <a:pt x="62800" y="0"/>
                </a:moveTo>
                <a:lnTo>
                  <a:pt x="58645" y="0"/>
                </a:lnTo>
                <a:lnTo>
                  <a:pt x="58645" y="1531"/>
                </a:lnTo>
                <a:lnTo>
                  <a:pt x="57114" y="2917"/>
                </a:lnTo>
                <a:lnTo>
                  <a:pt x="55508" y="3281"/>
                </a:lnTo>
                <a:lnTo>
                  <a:pt x="48067" y="4738"/>
                </a:lnTo>
                <a:lnTo>
                  <a:pt x="43281" y="7846"/>
                </a:lnTo>
                <a:lnTo>
                  <a:pt x="40363" y="13675"/>
                </a:lnTo>
                <a:lnTo>
                  <a:pt x="38907" y="21090"/>
                </a:lnTo>
                <a:lnTo>
                  <a:pt x="38512" y="28956"/>
                </a:lnTo>
                <a:lnTo>
                  <a:pt x="38512" y="38801"/>
                </a:lnTo>
                <a:lnTo>
                  <a:pt x="43399" y="44711"/>
                </a:lnTo>
                <a:lnTo>
                  <a:pt x="60032" y="44711"/>
                </a:lnTo>
                <a:lnTo>
                  <a:pt x="63697" y="40407"/>
                </a:lnTo>
                <a:lnTo>
                  <a:pt x="46536" y="40407"/>
                </a:lnTo>
                <a:lnTo>
                  <a:pt x="43324" y="36028"/>
                </a:lnTo>
                <a:lnTo>
                  <a:pt x="43324" y="21879"/>
                </a:lnTo>
                <a:lnTo>
                  <a:pt x="46536" y="17505"/>
                </a:lnTo>
                <a:lnTo>
                  <a:pt x="63782" y="17505"/>
                </a:lnTo>
                <a:lnTo>
                  <a:pt x="63477" y="17141"/>
                </a:lnTo>
                <a:lnTo>
                  <a:pt x="43035" y="17141"/>
                </a:lnTo>
                <a:lnTo>
                  <a:pt x="43693" y="13126"/>
                </a:lnTo>
                <a:lnTo>
                  <a:pt x="46027" y="9919"/>
                </a:lnTo>
                <a:lnTo>
                  <a:pt x="49015" y="9186"/>
                </a:lnTo>
                <a:lnTo>
                  <a:pt x="62730" y="6124"/>
                </a:lnTo>
                <a:lnTo>
                  <a:pt x="62765" y="4738"/>
                </a:lnTo>
                <a:lnTo>
                  <a:pt x="62800" y="0"/>
                </a:lnTo>
                <a:close/>
              </a:path>
              <a:path w="161925" h="55880">
                <a:moveTo>
                  <a:pt x="63782" y="17505"/>
                </a:moveTo>
                <a:lnTo>
                  <a:pt x="57039" y="17505"/>
                </a:lnTo>
                <a:lnTo>
                  <a:pt x="60176" y="21809"/>
                </a:lnTo>
                <a:lnTo>
                  <a:pt x="60176" y="36028"/>
                </a:lnTo>
                <a:lnTo>
                  <a:pt x="56895" y="40407"/>
                </a:lnTo>
                <a:lnTo>
                  <a:pt x="63697" y="40407"/>
                </a:lnTo>
                <a:lnTo>
                  <a:pt x="65064" y="38801"/>
                </a:lnTo>
                <a:lnTo>
                  <a:pt x="65064" y="19036"/>
                </a:lnTo>
                <a:lnTo>
                  <a:pt x="63782" y="17505"/>
                </a:lnTo>
                <a:close/>
              </a:path>
              <a:path w="161925" h="55880">
                <a:moveTo>
                  <a:pt x="60176" y="13201"/>
                </a:moveTo>
                <a:lnTo>
                  <a:pt x="49379" y="13201"/>
                </a:lnTo>
                <a:lnTo>
                  <a:pt x="45150" y="13710"/>
                </a:lnTo>
                <a:lnTo>
                  <a:pt x="43035" y="17141"/>
                </a:lnTo>
                <a:lnTo>
                  <a:pt x="63477" y="17141"/>
                </a:lnTo>
                <a:lnTo>
                  <a:pt x="60176" y="13201"/>
                </a:lnTo>
                <a:close/>
              </a:path>
              <a:path w="161925" h="55880">
                <a:moveTo>
                  <a:pt x="75016" y="14074"/>
                </a:moveTo>
                <a:lnTo>
                  <a:pt x="70642" y="14074"/>
                </a:lnTo>
                <a:lnTo>
                  <a:pt x="70642" y="55578"/>
                </a:lnTo>
                <a:lnTo>
                  <a:pt x="75385" y="55578"/>
                </a:lnTo>
                <a:lnTo>
                  <a:pt x="75385" y="40332"/>
                </a:lnTo>
                <a:lnTo>
                  <a:pt x="78667" y="40332"/>
                </a:lnTo>
                <a:lnTo>
                  <a:pt x="75385" y="35813"/>
                </a:lnTo>
                <a:lnTo>
                  <a:pt x="75385" y="22024"/>
                </a:lnTo>
                <a:lnTo>
                  <a:pt x="78020" y="18453"/>
                </a:lnTo>
                <a:lnTo>
                  <a:pt x="75016" y="18453"/>
                </a:lnTo>
                <a:lnTo>
                  <a:pt x="75016" y="14074"/>
                </a:lnTo>
                <a:close/>
              </a:path>
              <a:path w="161925" h="55880">
                <a:moveTo>
                  <a:pt x="95557" y="17575"/>
                </a:moveTo>
                <a:lnTo>
                  <a:pt x="88731" y="17575"/>
                </a:lnTo>
                <a:lnTo>
                  <a:pt x="92088" y="22098"/>
                </a:lnTo>
                <a:lnTo>
                  <a:pt x="92088" y="35813"/>
                </a:lnTo>
                <a:lnTo>
                  <a:pt x="88657" y="40332"/>
                </a:lnTo>
                <a:lnTo>
                  <a:pt x="75385" y="40332"/>
                </a:lnTo>
                <a:lnTo>
                  <a:pt x="77864" y="43324"/>
                </a:lnTo>
                <a:lnTo>
                  <a:pt x="80562" y="44711"/>
                </a:lnTo>
                <a:lnTo>
                  <a:pt x="91943" y="44711"/>
                </a:lnTo>
                <a:lnTo>
                  <a:pt x="96975" y="38582"/>
                </a:lnTo>
                <a:lnTo>
                  <a:pt x="96975" y="19400"/>
                </a:lnTo>
                <a:lnTo>
                  <a:pt x="95557" y="17575"/>
                </a:lnTo>
                <a:close/>
              </a:path>
              <a:path w="161925" h="55880">
                <a:moveTo>
                  <a:pt x="92158" y="13201"/>
                </a:moveTo>
                <a:lnTo>
                  <a:pt x="80343" y="13201"/>
                </a:lnTo>
                <a:lnTo>
                  <a:pt x="77206" y="15022"/>
                </a:lnTo>
                <a:lnTo>
                  <a:pt x="75016" y="18453"/>
                </a:lnTo>
                <a:lnTo>
                  <a:pt x="78020" y="18453"/>
                </a:lnTo>
                <a:lnTo>
                  <a:pt x="78667" y="17575"/>
                </a:lnTo>
                <a:lnTo>
                  <a:pt x="95557" y="17575"/>
                </a:lnTo>
                <a:lnTo>
                  <a:pt x="92158" y="13201"/>
                </a:lnTo>
                <a:close/>
              </a:path>
              <a:path w="161925" h="55880">
                <a:moveTo>
                  <a:pt x="126333" y="17505"/>
                </a:moveTo>
                <a:lnTo>
                  <a:pt x="119331" y="17505"/>
                </a:lnTo>
                <a:lnTo>
                  <a:pt x="121735" y="19106"/>
                </a:lnTo>
                <a:lnTo>
                  <a:pt x="121735" y="25091"/>
                </a:lnTo>
                <a:lnTo>
                  <a:pt x="120568" y="25894"/>
                </a:lnTo>
                <a:lnTo>
                  <a:pt x="116848" y="26402"/>
                </a:lnTo>
                <a:lnTo>
                  <a:pt x="110214" y="27205"/>
                </a:lnTo>
                <a:lnTo>
                  <a:pt x="109192" y="27425"/>
                </a:lnTo>
                <a:lnTo>
                  <a:pt x="107441" y="28153"/>
                </a:lnTo>
                <a:lnTo>
                  <a:pt x="104010" y="29539"/>
                </a:lnTo>
                <a:lnTo>
                  <a:pt x="102260" y="32163"/>
                </a:lnTo>
                <a:lnTo>
                  <a:pt x="102260" y="41355"/>
                </a:lnTo>
                <a:lnTo>
                  <a:pt x="105980" y="44711"/>
                </a:lnTo>
                <a:lnTo>
                  <a:pt x="115611" y="44711"/>
                </a:lnTo>
                <a:lnTo>
                  <a:pt x="118598" y="43399"/>
                </a:lnTo>
                <a:lnTo>
                  <a:pt x="121644" y="40626"/>
                </a:lnTo>
                <a:lnTo>
                  <a:pt x="109262" y="40626"/>
                </a:lnTo>
                <a:lnTo>
                  <a:pt x="107147" y="38876"/>
                </a:lnTo>
                <a:lnTo>
                  <a:pt x="107147" y="32821"/>
                </a:lnTo>
                <a:lnTo>
                  <a:pt x="109192" y="31215"/>
                </a:lnTo>
                <a:lnTo>
                  <a:pt x="114224" y="30487"/>
                </a:lnTo>
                <a:lnTo>
                  <a:pt x="119112" y="29829"/>
                </a:lnTo>
                <a:lnTo>
                  <a:pt x="120134" y="29610"/>
                </a:lnTo>
                <a:lnTo>
                  <a:pt x="121735" y="28881"/>
                </a:lnTo>
                <a:lnTo>
                  <a:pt x="126333" y="28881"/>
                </a:lnTo>
                <a:lnTo>
                  <a:pt x="126333" y="17505"/>
                </a:lnTo>
                <a:close/>
              </a:path>
              <a:path w="161925" h="55880">
                <a:moveTo>
                  <a:pt x="126886" y="40407"/>
                </a:moveTo>
                <a:lnTo>
                  <a:pt x="121885" y="40407"/>
                </a:lnTo>
                <a:lnTo>
                  <a:pt x="122249" y="43324"/>
                </a:lnTo>
                <a:lnTo>
                  <a:pt x="123705" y="44711"/>
                </a:lnTo>
                <a:lnTo>
                  <a:pt x="127645" y="44711"/>
                </a:lnTo>
                <a:lnTo>
                  <a:pt x="128373" y="44566"/>
                </a:lnTo>
                <a:lnTo>
                  <a:pt x="129904" y="44197"/>
                </a:lnTo>
                <a:lnTo>
                  <a:pt x="129904" y="40771"/>
                </a:lnTo>
                <a:lnTo>
                  <a:pt x="127281" y="40771"/>
                </a:lnTo>
                <a:lnTo>
                  <a:pt x="126886" y="40407"/>
                </a:lnTo>
                <a:close/>
              </a:path>
              <a:path w="161925" h="55880">
                <a:moveTo>
                  <a:pt x="129904" y="40626"/>
                </a:moveTo>
                <a:lnTo>
                  <a:pt x="129396" y="40771"/>
                </a:lnTo>
                <a:lnTo>
                  <a:pt x="129904" y="40771"/>
                </a:lnTo>
                <a:lnTo>
                  <a:pt x="129904" y="40626"/>
                </a:lnTo>
                <a:close/>
              </a:path>
              <a:path w="161925" h="55880">
                <a:moveTo>
                  <a:pt x="126333" y="28881"/>
                </a:moveTo>
                <a:lnTo>
                  <a:pt x="121735" y="28881"/>
                </a:lnTo>
                <a:lnTo>
                  <a:pt x="121735" y="35739"/>
                </a:lnTo>
                <a:lnTo>
                  <a:pt x="121301" y="36686"/>
                </a:lnTo>
                <a:lnTo>
                  <a:pt x="119840" y="37998"/>
                </a:lnTo>
                <a:lnTo>
                  <a:pt x="117945" y="39679"/>
                </a:lnTo>
                <a:lnTo>
                  <a:pt x="115681" y="40626"/>
                </a:lnTo>
                <a:lnTo>
                  <a:pt x="121644" y="40626"/>
                </a:lnTo>
                <a:lnTo>
                  <a:pt x="121885" y="40407"/>
                </a:lnTo>
                <a:lnTo>
                  <a:pt x="126886" y="40407"/>
                </a:lnTo>
                <a:lnTo>
                  <a:pt x="126333" y="39898"/>
                </a:lnTo>
                <a:lnTo>
                  <a:pt x="126333" y="28881"/>
                </a:lnTo>
                <a:close/>
              </a:path>
              <a:path w="161925" h="55880">
                <a:moveTo>
                  <a:pt x="122538" y="13201"/>
                </a:moveTo>
                <a:lnTo>
                  <a:pt x="111087" y="13201"/>
                </a:lnTo>
                <a:lnTo>
                  <a:pt x="107511" y="14438"/>
                </a:lnTo>
                <a:lnTo>
                  <a:pt x="105616" y="16627"/>
                </a:lnTo>
                <a:lnTo>
                  <a:pt x="104230" y="18159"/>
                </a:lnTo>
                <a:lnTo>
                  <a:pt x="103646" y="19839"/>
                </a:lnTo>
                <a:lnTo>
                  <a:pt x="103576" y="22757"/>
                </a:lnTo>
                <a:lnTo>
                  <a:pt x="108244" y="22757"/>
                </a:lnTo>
                <a:lnTo>
                  <a:pt x="108678" y="19106"/>
                </a:lnTo>
                <a:lnTo>
                  <a:pt x="110798" y="17505"/>
                </a:lnTo>
                <a:lnTo>
                  <a:pt x="126333" y="17505"/>
                </a:lnTo>
                <a:lnTo>
                  <a:pt x="126333" y="15974"/>
                </a:lnTo>
                <a:lnTo>
                  <a:pt x="122538" y="13201"/>
                </a:lnTo>
                <a:close/>
              </a:path>
              <a:path w="161925" h="55880">
                <a:moveTo>
                  <a:pt x="140884" y="14074"/>
                </a:moveTo>
                <a:lnTo>
                  <a:pt x="135049" y="14074"/>
                </a:lnTo>
                <a:lnTo>
                  <a:pt x="135049" y="43399"/>
                </a:lnTo>
                <a:lnTo>
                  <a:pt x="139717" y="43399"/>
                </a:lnTo>
                <a:lnTo>
                  <a:pt x="139717" y="23046"/>
                </a:lnTo>
                <a:lnTo>
                  <a:pt x="144579" y="23046"/>
                </a:lnTo>
                <a:lnTo>
                  <a:pt x="140884" y="14074"/>
                </a:lnTo>
                <a:close/>
              </a:path>
              <a:path w="161925" h="55880">
                <a:moveTo>
                  <a:pt x="161816" y="23046"/>
                </a:moveTo>
                <a:lnTo>
                  <a:pt x="157078" y="23046"/>
                </a:lnTo>
                <a:lnTo>
                  <a:pt x="157078" y="43399"/>
                </a:lnTo>
                <a:lnTo>
                  <a:pt x="161816" y="43399"/>
                </a:lnTo>
                <a:lnTo>
                  <a:pt x="161816" y="23046"/>
                </a:lnTo>
                <a:close/>
              </a:path>
              <a:path w="161925" h="55880">
                <a:moveTo>
                  <a:pt x="144579" y="23046"/>
                </a:moveTo>
                <a:lnTo>
                  <a:pt x="139717" y="23046"/>
                </a:lnTo>
                <a:lnTo>
                  <a:pt x="147009" y="41135"/>
                </a:lnTo>
                <a:lnTo>
                  <a:pt x="149856" y="41135"/>
                </a:lnTo>
                <a:lnTo>
                  <a:pt x="153378" y="32312"/>
                </a:lnTo>
                <a:lnTo>
                  <a:pt x="148395" y="32312"/>
                </a:lnTo>
                <a:lnTo>
                  <a:pt x="144579" y="23046"/>
                </a:lnTo>
                <a:close/>
              </a:path>
              <a:path w="161925" h="55880">
                <a:moveTo>
                  <a:pt x="161816" y="14074"/>
                </a:moveTo>
                <a:lnTo>
                  <a:pt x="155981" y="14074"/>
                </a:lnTo>
                <a:lnTo>
                  <a:pt x="148395" y="32312"/>
                </a:lnTo>
                <a:lnTo>
                  <a:pt x="153378" y="32312"/>
                </a:lnTo>
                <a:lnTo>
                  <a:pt x="157078" y="23046"/>
                </a:lnTo>
                <a:lnTo>
                  <a:pt x="161816" y="23046"/>
                </a:lnTo>
                <a:lnTo>
                  <a:pt x="161816" y="14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754163" y="674112"/>
            <a:ext cx="0" cy="1184275"/>
          </a:xfrm>
          <a:custGeom>
            <a:avLst/>
            <a:gdLst/>
            <a:ahLst/>
            <a:cxnLst/>
            <a:rect l="l" t="t" r="r" b="b"/>
            <a:pathLst>
              <a:path w="0" h="1184275">
                <a:moveTo>
                  <a:pt x="0" y="1183793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720538" y="1857905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 h="0">
                <a:moveTo>
                  <a:pt x="33624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720538" y="1463317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 h="0">
                <a:moveTo>
                  <a:pt x="33624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720538" y="1068714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 h="0">
                <a:moveTo>
                  <a:pt x="33624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720538" y="674112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 h="0">
                <a:moveTo>
                  <a:pt x="33624" y="0"/>
                </a:moveTo>
                <a:lnTo>
                  <a:pt x="0" y="0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633739" y="1860309"/>
            <a:ext cx="41275" cy="27305"/>
          </a:xfrm>
          <a:custGeom>
            <a:avLst/>
            <a:gdLst/>
            <a:ahLst/>
            <a:cxnLst/>
            <a:rect l="l" t="t" r="r" b="b"/>
            <a:pathLst>
              <a:path w="41275" h="27305">
                <a:moveTo>
                  <a:pt x="40459" y="5032"/>
                </a:moveTo>
                <a:lnTo>
                  <a:pt x="33190" y="5032"/>
                </a:lnTo>
                <a:lnTo>
                  <a:pt x="36691" y="8313"/>
                </a:lnTo>
                <a:lnTo>
                  <a:pt x="36691" y="18019"/>
                </a:lnTo>
                <a:lnTo>
                  <a:pt x="34502" y="20642"/>
                </a:lnTo>
                <a:lnTo>
                  <a:pt x="29978" y="21884"/>
                </a:lnTo>
                <a:lnTo>
                  <a:pt x="29978" y="26771"/>
                </a:lnTo>
                <a:lnTo>
                  <a:pt x="33260" y="26113"/>
                </a:lnTo>
                <a:lnTo>
                  <a:pt x="34791" y="25530"/>
                </a:lnTo>
                <a:lnTo>
                  <a:pt x="36252" y="24363"/>
                </a:lnTo>
                <a:lnTo>
                  <a:pt x="39315" y="22103"/>
                </a:lnTo>
                <a:lnTo>
                  <a:pt x="41065" y="18089"/>
                </a:lnTo>
                <a:lnTo>
                  <a:pt x="41065" y="5615"/>
                </a:lnTo>
                <a:lnTo>
                  <a:pt x="40459" y="5032"/>
                </a:lnTo>
                <a:close/>
              </a:path>
              <a:path w="41275" h="27305">
                <a:moveTo>
                  <a:pt x="4887" y="2044"/>
                </a:moveTo>
                <a:lnTo>
                  <a:pt x="0" y="2044"/>
                </a:lnTo>
                <a:lnTo>
                  <a:pt x="0" y="22612"/>
                </a:lnTo>
                <a:lnTo>
                  <a:pt x="21664" y="25530"/>
                </a:lnTo>
                <a:lnTo>
                  <a:pt x="21664" y="21006"/>
                </a:lnTo>
                <a:lnTo>
                  <a:pt x="20593" y="20133"/>
                </a:lnTo>
                <a:lnTo>
                  <a:pt x="15974" y="20133"/>
                </a:lnTo>
                <a:lnTo>
                  <a:pt x="4887" y="18602"/>
                </a:lnTo>
                <a:lnTo>
                  <a:pt x="4887" y="2044"/>
                </a:lnTo>
                <a:close/>
              </a:path>
              <a:path w="41275" h="27305">
                <a:moveTo>
                  <a:pt x="35230" y="0"/>
                </a:moveTo>
                <a:lnTo>
                  <a:pt x="18966" y="0"/>
                </a:lnTo>
                <a:lnTo>
                  <a:pt x="13565" y="5181"/>
                </a:lnTo>
                <a:lnTo>
                  <a:pt x="13565" y="15610"/>
                </a:lnTo>
                <a:lnTo>
                  <a:pt x="14298" y="17869"/>
                </a:lnTo>
                <a:lnTo>
                  <a:pt x="15974" y="20133"/>
                </a:lnTo>
                <a:lnTo>
                  <a:pt x="20593" y="20133"/>
                </a:lnTo>
                <a:lnTo>
                  <a:pt x="18891" y="18747"/>
                </a:lnTo>
                <a:lnTo>
                  <a:pt x="17944" y="16777"/>
                </a:lnTo>
                <a:lnTo>
                  <a:pt x="17944" y="8388"/>
                </a:lnTo>
                <a:lnTo>
                  <a:pt x="21590" y="5032"/>
                </a:lnTo>
                <a:lnTo>
                  <a:pt x="40459" y="5032"/>
                </a:lnTo>
                <a:lnTo>
                  <a:pt x="35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633739" y="1829528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5">
                <a:moveTo>
                  <a:pt x="33918" y="0"/>
                </a:moveTo>
                <a:lnTo>
                  <a:pt x="13131" y="0"/>
                </a:lnTo>
                <a:lnTo>
                  <a:pt x="8024" y="1241"/>
                </a:lnTo>
                <a:lnTo>
                  <a:pt x="4378" y="3869"/>
                </a:lnTo>
                <a:lnTo>
                  <a:pt x="1605" y="5909"/>
                </a:lnTo>
                <a:lnTo>
                  <a:pt x="0" y="9191"/>
                </a:lnTo>
                <a:lnTo>
                  <a:pt x="0" y="16632"/>
                </a:lnTo>
                <a:lnTo>
                  <a:pt x="1680" y="20058"/>
                </a:lnTo>
                <a:lnTo>
                  <a:pt x="4378" y="22103"/>
                </a:lnTo>
                <a:lnTo>
                  <a:pt x="7879" y="24657"/>
                </a:lnTo>
                <a:lnTo>
                  <a:pt x="13201" y="25968"/>
                </a:lnTo>
                <a:lnTo>
                  <a:pt x="33918" y="25968"/>
                </a:lnTo>
                <a:lnTo>
                  <a:pt x="41065" y="21520"/>
                </a:lnTo>
                <a:lnTo>
                  <a:pt x="41065" y="20936"/>
                </a:lnTo>
                <a:lnTo>
                  <a:pt x="9700" y="20936"/>
                </a:lnTo>
                <a:lnTo>
                  <a:pt x="4378" y="18308"/>
                </a:lnTo>
                <a:lnTo>
                  <a:pt x="4378" y="7660"/>
                </a:lnTo>
                <a:lnTo>
                  <a:pt x="9775" y="5036"/>
                </a:lnTo>
                <a:lnTo>
                  <a:pt x="41065" y="5036"/>
                </a:lnTo>
                <a:lnTo>
                  <a:pt x="41065" y="4598"/>
                </a:lnTo>
                <a:lnTo>
                  <a:pt x="33918" y="0"/>
                </a:lnTo>
                <a:close/>
              </a:path>
              <a:path w="41275" h="26035">
                <a:moveTo>
                  <a:pt x="41065" y="5036"/>
                </a:moveTo>
                <a:lnTo>
                  <a:pt x="31654" y="5036"/>
                </a:lnTo>
                <a:lnTo>
                  <a:pt x="36980" y="7585"/>
                </a:lnTo>
                <a:lnTo>
                  <a:pt x="36980" y="18308"/>
                </a:lnTo>
                <a:lnTo>
                  <a:pt x="31439" y="20936"/>
                </a:lnTo>
                <a:lnTo>
                  <a:pt x="41065" y="20936"/>
                </a:lnTo>
                <a:lnTo>
                  <a:pt x="41065" y="5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633739" y="1490635"/>
            <a:ext cx="40005" cy="13970"/>
          </a:xfrm>
          <a:custGeom>
            <a:avLst/>
            <a:gdLst/>
            <a:ahLst/>
            <a:cxnLst/>
            <a:rect l="l" t="t" r="r" b="b"/>
            <a:pathLst>
              <a:path w="40005" h="13969">
                <a:moveTo>
                  <a:pt x="39753" y="0"/>
                </a:moveTo>
                <a:lnTo>
                  <a:pt x="0" y="0"/>
                </a:lnTo>
                <a:lnTo>
                  <a:pt x="0" y="3207"/>
                </a:lnTo>
                <a:lnTo>
                  <a:pt x="6129" y="4957"/>
                </a:lnTo>
                <a:lnTo>
                  <a:pt x="7002" y="6054"/>
                </a:lnTo>
                <a:lnTo>
                  <a:pt x="7949" y="13710"/>
                </a:lnTo>
                <a:lnTo>
                  <a:pt x="11450" y="13710"/>
                </a:lnTo>
                <a:lnTo>
                  <a:pt x="11450" y="4887"/>
                </a:lnTo>
                <a:lnTo>
                  <a:pt x="39753" y="4887"/>
                </a:lnTo>
                <a:lnTo>
                  <a:pt x="39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633739" y="1450517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3918" y="0"/>
                </a:moveTo>
                <a:lnTo>
                  <a:pt x="13131" y="0"/>
                </a:lnTo>
                <a:lnTo>
                  <a:pt x="8024" y="1241"/>
                </a:lnTo>
                <a:lnTo>
                  <a:pt x="4378" y="3865"/>
                </a:lnTo>
                <a:lnTo>
                  <a:pt x="1605" y="5909"/>
                </a:lnTo>
                <a:lnTo>
                  <a:pt x="0" y="9191"/>
                </a:lnTo>
                <a:lnTo>
                  <a:pt x="0" y="16632"/>
                </a:lnTo>
                <a:lnTo>
                  <a:pt x="1680" y="20058"/>
                </a:lnTo>
                <a:lnTo>
                  <a:pt x="4378" y="22098"/>
                </a:lnTo>
                <a:lnTo>
                  <a:pt x="7879" y="24652"/>
                </a:lnTo>
                <a:lnTo>
                  <a:pt x="13201" y="25968"/>
                </a:lnTo>
                <a:lnTo>
                  <a:pt x="33918" y="25968"/>
                </a:lnTo>
                <a:lnTo>
                  <a:pt x="41065" y="21515"/>
                </a:lnTo>
                <a:lnTo>
                  <a:pt x="41065" y="20931"/>
                </a:lnTo>
                <a:lnTo>
                  <a:pt x="9700" y="20931"/>
                </a:lnTo>
                <a:lnTo>
                  <a:pt x="4378" y="18308"/>
                </a:lnTo>
                <a:lnTo>
                  <a:pt x="4378" y="7660"/>
                </a:lnTo>
                <a:lnTo>
                  <a:pt x="9775" y="5032"/>
                </a:lnTo>
                <a:lnTo>
                  <a:pt x="41065" y="5032"/>
                </a:lnTo>
                <a:lnTo>
                  <a:pt x="41065" y="4593"/>
                </a:lnTo>
                <a:lnTo>
                  <a:pt x="33918" y="0"/>
                </a:lnTo>
                <a:close/>
              </a:path>
              <a:path w="41275" h="26034">
                <a:moveTo>
                  <a:pt x="41065" y="5032"/>
                </a:moveTo>
                <a:lnTo>
                  <a:pt x="31654" y="5032"/>
                </a:lnTo>
                <a:lnTo>
                  <a:pt x="36980" y="7585"/>
                </a:lnTo>
                <a:lnTo>
                  <a:pt x="36980" y="18308"/>
                </a:lnTo>
                <a:lnTo>
                  <a:pt x="31439" y="20931"/>
                </a:lnTo>
                <a:lnTo>
                  <a:pt x="41065" y="20931"/>
                </a:lnTo>
                <a:lnTo>
                  <a:pt x="41065" y="5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633739" y="1419371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3918" y="0"/>
                </a:moveTo>
                <a:lnTo>
                  <a:pt x="13131" y="0"/>
                </a:lnTo>
                <a:lnTo>
                  <a:pt x="8024" y="1241"/>
                </a:lnTo>
                <a:lnTo>
                  <a:pt x="4378" y="3865"/>
                </a:lnTo>
                <a:lnTo>
                  <a:pt x="1605" y="5909"/>
                </a:lnTo>
                <a:lnTo>
                  <a:pt x="0" y="9191"/>
                </a:lnTo>
                <a:lnTo>
                  <a:pt x="0" y="16632"/>
                </a:lnTo>
                <a:lnTo>
                  <a:pt x="1680" y="20058"/>
                </a:lnTo>
                <a:lnTo>
                  <a:pt x="4378" y="22103"/>
                </a:lnTo>
                <a:lnTo>
                  <a:pt x="7879" y="24652"/>
                </a:lnTo>
                <a:lnTo>
                  <a:pt x="13201" y="25968"/>
                </a:lnTo>
                <a:lnTo>
                  <a:pt x="33918" y="25968"/>
                </a:lnTo>
                <a:lnTo>
                  <a:pt x="41065" y="21520"/>
                </a:lnTo>
                <a:lnTo>
                  <a:pt x="41065" y="20936"/>
                </a:lnTo>
                <a:lnTo>
                  <a:pt x="9700" y="20936"/>
                </a:lnTo>
                <a:lnTo>
                  <a:pt x="4378" y="18308"/>
                </a:lnTo>
                <a:lnTo>
                  <a:pt x="4378" y="7660"/>
                </a:lnTo>
                <a:lnTo>
                  <a:pt x="9775" y="5032"/>
                </a:lnTo>
                <a:lnTo>
                  <a:pt x="41065" y="5032"/>
                </a:lnTo>
                <a:lnTo>
                  <a:pt x="41065" y="4598"/>
                </a:lnTo>
                <a:lnTo>
                  <a:pt x="33918" y="0"/>
                </a:lnTo>
                <a:close/>
              </a:path>
              <a:path w="41275" h="26034">
                <a:moveTo>
                  <a:pt x="41065" y="5032"/>
                </a:moveTo>
                <a:lnTo>
                  <a:pt x="31654" y="5032"/>
                </a:lnTo>
                <a:lnTo>
                  <a:pt x="36980" y="7585"/>
                </a:lnTo>
                <a:lnTo>
                  <a:pt x="36980" y="18308"/>
                </a:lnTo>
                <a:lnTo>
                  <a:pt x="31439" y="20936"/>
                </a:lnTo>
                <a:lnTo>
                  <a:pt x="41065" y="20936"/>
                </a:lnTo>
                <a:lnTo>
                  <a:pt x="41065" y="5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633739" y="1096046"/>
            <a:ext cx="40005" cy="13970"/>
          </a:xfrm>
          <a:custGeom>
            <a:avLst/>
            <a:gdLst/>
            <a:ahLst/>
            <a:cxnLst/>
            <a:rect l="l" t="t" r="r" b="b"/>
            <a:pathLst>
              <a:path w="40005" h="13969">
                <a:moveTo>
                  <a:pt x="39753" y="0"/>
                </a:moveTo>
                <a:lnTo>
                  <a:pt x="0" y="0"/>
                </a:lnTo>
                <a:lnTo>
                  <a:pt x="0" y="3211"/>
                </a:lnTo>
                <a:lnTo>
                  <a:pt x="6129" y="4962"/>
                </a:lnTo>
                <a:lnTo>
                  <a:pt x="7002" y="6054"/>
                </a:lnTo>
                <a:lnTo>
                  <a:pt x="7949" y="13714"/>
                </a:lnTo>
                <a:lnTo>
                  <a:pt x="11450" y="13714"/>
                </a:lnTo>
                <a:lnTo>
                  <a:pt x="11450" y="4887"/>
                </a:lnTo>
                <a:lnTo>
                  <a:pt x="39753" y="4887"/>
                </a:lnTo>
                <a:lnTo>
                  <a:pt x="39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633739" y="1055569"/>
            <a:ext cx="41275" cy="27305"/>
          </a:xfrm>
          <a:custGeom>
            <a:avLst/>
            <a:gdLst/>
            <a:ahLst/>
            <a:cxnLst/>
            <a:rect l="l" t="t" r="r" b="b"/>
            <a:pathLst>
              <a:path w="41275" h="27305">
                <a:moveTo>
                  <a:pt x="40459" y="5032"/>
                </a:moveTo>
                <a:lnTo>
                  <a:pt x="33190" y="5032"/>
                </a:lnTo>
                <a:lnTo>
                  <a:pt x="36691" y="8313"/>
                </a:lnTo>
                <a:lnTo>
                  <a:pt x="36691" y="18014"/>
                </a:lnTo>
                <a:lnTo>
                  <a:pt x="34502" y="20637"/>
                </a:lnTo>
                <a:lnTo>
                  <a:pt x="29978" y="21879"/>
                </a:lnTo>
                <a:lnTo>
                  <a:pt x="29978" y="26767"/>
                </a:lnTo>
                <a:lnTo>
                  <a:pt x="33260" y="26108"/>
                </a:lnTo>
                <a:lnTo>
                  <a:pt x="34791" y="25525"/>
                </a:lnTo>
                <a:lnTo>
                  <a:pt x="36252" y="24358"/>
                </a:lnTo>
                <a:lnTo>
                  <a:pt x="39315" y="22098"/>
                </a:lnTo>
                <a:lnTo>
                  <a:pt x="41065" y="18089"/>
                </a:lnTo>
                <a:lnTo>
                  <a:pt x="41065" y="5615"/>
                </a:lnTo>
                <a:lnTo>
                  <a:pt x="40459" y="5032"/>
                </a:lnTo>
                <a:close/>
              </a:path>
              <a:path w="41275" h="27305">
                <a:moveTo>
                  <a:pt x="4887" y="2039"/>
                </a:moveTo>
                <a:lnTo>
                  <a:pt x="0" y="2039"/>
                </a:lnTo>
                <a:lnTo>
                  <a:pt x="0" y="22607"/>
                </a:lnTo>
                <a:lnTo>
                  <a:pt x="21664" y="25525"/>
                </a:lnTo>
                <a:lnTo>
                  <a:pt x="21664" y="21006"/>
                </a:lnTo>
                <a:lnTo>
                  <a:pt x="20589" y="20129"/>
                </a:lnTo>
                <a:lnTo>
                  <a:pt x="15974" y="20129"/>
                </a:lnTo>
                <a:lnTo>
                  <a:pt x="4887" y="18597"/>
                </a:lnTo>
                <a:lnTo>
                  <a:pt x="4887" y="2039"/>
                </a:lnTo>
                <a:close/>
              </a:path>
              <a:path w="41275" h="27305">
                <a:moveTo>
                  <a:pt x="35230" y="0"/>
                </a:moveTo>
                <a:lnTo>
                  <a:pt x="18966" y="0"/>
                </a:lnTo>
                <a:lnTo>
                  <a:pt x="13565" y="5176"/>
                </a:lnTo>
                <a:lnTo>
                  <a:pt x="13565" y="15605"/>
                </a:lnTo>
                <a:lnTo>
                  <a:pt x="14298" y="17869"/>
                </a:lnTo>
                <a:lnTo>
                  <a:pt x="15974" y="20129"/>
                </a:lnTo>
                <a:lnTo>
                  <a:pt x="20589" y="20129"/>
                </a:lnTo>
                <a:lnTo>
                  <a:pt x="18891" y="18742"/>
                </a:lnTo>
                <a:lnTo>
                  <a:pt x="17944" y="16772"/>
                </a:lnTo>
                <a:lnTo>
                  <a:pt x="17944" y="8383"/>
                </a:lnTo>
                <a:lnTo>
                  <a:pt x="21590" y="5032"/>
                </a:lnTo>
                <a:lnTo>
                  <a:pt x="40459" y="5032"/>
                </a:lnTo>
                <a:lnTo>
                  <a:pt x="35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633739" y="1024787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3918" y="0"/>
                </a:moveTo>
                <a:lnTo>
                  <a:pt x="13131" y="0"/>
                </a:lnTo>
                <a:lnTo>
                  <a:pt x="8024" y="1237"/>
                </a:lnTo>
                <a:lnTo>
                  <a:pt x="4378" y="3865"/>
                </a:lnTo>
                <a:lnTo>
                  <a:pt x="1605" y="5905"/>
                </a:lnTo>
                <a:lnTo>
                  <a:pt x="0" y="9191"/>
                </a:lnTo>
                <a:lnTo>
                  <a:pt x="0" y="16627"/>
                </a:lnTo>
                <a:lnTo>
                  <a:pt x="1680" y="20058"/>
                </a:lnTo>
                <a:lnTo>
                  <a:pt x="4378" y="22098"/>
                </a:lnTo>
                <a:lnTo>
                  <a:pt x="7879" y="24652"/>
                </a:lnTo>
                <a:lnTo>
                  <a:pt x="13201" y="25964"/>
                </a:lnTo>
                <a:lnTo>
                  <a:pt x="33918" y="25964"/>
                </a:lnTo>
                <a:lnTo>
                  <a:pt x="41065" y="21515"/>
                </a:lnTo>
                <a:lnTo>
                  <a:pt x="41065" y="20931"/>
                </a:lnTo>
                <a:lnTo>
                  <a:pt x="9700" y="20931"/>
                </a:lnTo>
                <a:lnTo>
                  <a:pt x="4378" y="18308"/>
                </a:lnTo>
                <a:lnTo>
                  <a:pt x="4378" y="7655"/>
                </a:lnTo>
                <a:lnTo>
                  <a:pt x="9775" y="5032"/>
                </a:lnTo>
                <a:lnTo>
                  <a:pt x="41065" y="5032"/>
                </a:lnTo>
                <a:lnTo>
                  <a:pt x="41065" y="4593"/>
                </a:lnTo>
                <a:lnTo>
                  <a:pt x="33918" y="0"/>
                </a:lnTo>
                <a:close/>
              </a:path>
              <a:path w="41275" h="26034">
                <a:moveTo>
                  <a:pt x="41065" y="5032"/>
                </a:moveTo>
                <a:lnTo>
                  <a:pt x="31654" y="5032"/>
                </a:lnTo>
                <a:lnTo>
                  <a:pt x="36980" y="7585"/>
                </a:lnTo>
                <a:lnTo>
                  <a:pt x="36980" y="18308"/>
                </a:lnTo>
                <a:lnTo>
                  <a:pt x="31439" y="20931"/>
                </a:lnTo>
                <a:lnTo>
                  <a:pt x="41065" y="20931"/>
                </a:lnTo>
                <a:lnTo>
                  <a:pt x="41065" y="5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633739" y="692252"/>
            <a:ext cx="40005" cy="27305"/>
          </a:xfrm>
          <a:custGeom>
            <a:avLst/>
            <a:gdLst/>
            <a:ahLst/>
            <a:cxnLst/>
            <a:rect l="l" t="t" r="r" b="b"/>
            <a:pathLst>
              <a:path w="40005" h="27304">
                <a:moveTo>
                  <a:pt x="21852" y="5036"/>
                </a:moveTo>
                <a:lnTo>
                  <a:pt x="14952" y="5036"/>
                </a:lnTo>
                <a:lnTo>
                  <a:pt x="17650" y="6857"/>
                </a:lnTo>
                <a:lnTo>
                  <a:pt x="22537" y="15540"/>
                </a:lnTo>
                <a:lnTo>
                  <a:pt x="27280" y="23854"/>
                </a:lnTo>
                <a:lnTo>
                  <a:pt x="31001" y="26258"/>
                </a:lnTo>
                <a:lnTo>
                  <a:pt x="39753" y="26697"/>
                </a:lnTo>
                <a:lnTo>
                  <a:pt x="39753" y="21156"/>
                </a:lnTo>
                <a:lnTo>
                  <a:pt x="34866" y="21156"/>
                </a:lnTo>
                <a:lnTo>
                  <a:pt x="31654" y="20642"/>
                </a:lnTo>
                <a:lnTo>
                  <a:pt x="29539" y="18821"/>
                </a:lnTo>
                <a:lnTo>
                  <a:pt x="26697" y="14004"/>
                </a:lnTo>
                <a:lnTo>
                  <a:pt x="23704" y="8388"/>
                </a:lnTo>
                <a:lnTo>
                  <a:pt x="21852" y="5036"/>
                </a:lnTo>
                <a:close/>
              </a:path>
              <a:path w="40005" h="27304">
                <a:moveTo>
                  <a:pt x="16557" y="0"/>
                </a:moveTo>
                <a:lnTo>
                  <a:pt x="8388" y="0"/>
                </a:lnTo>
                <a:lnTo>
                  <a:pt x="5326" y="1316"/>
                </a:lnTo>
                <a:lnTo>
                  <a:pt x="3136" y="3650"/>
                </a:lnTo>
                <a:lnTo>
                  <a:pt x="1022" y="5984"/>
                </a:lnTo>
                <a:lnTo>
                  <a:pt x="0" y="8902"/>
                </a:lnTo>
                <a:lnTo>
                  <a:pt x="0" y="17724"/>
                </a:lnTo>
                <a:lnTo>
                  <a:pt x="1825" y="21445"/>
                </a:lnTo>
                <a:lnTo>
                  <a:pt x="5181" y="23634"/>
                </a:lnTo>
                <a:lnTo>
                  <a:pt x="7296" y="25091"/>
                </a:lnTo>
                <a:lnTo>
                  <a:pt x="9775" y="25674"/>
                </a:lnTo>
                <a:lnTo>
                  <a:pt x="13785" y="25824"/>
                </a:lnTo>
                <a:lnTo>
                  <a:pt x="13785" y="20861"/>
                </a:lnTo>
                <a:lnTo>
                  <a:pt x="11161" y="20717"/>
                </a:lnTo>
                <a:lnTo>
                  <a:pt x="9480" y="20353"/>
                </a:lnTo>
                <a:lnTo>
                  <a:pt x="8243" y="19694"/>
                </a:lnTo>
                <a:lnTo>
                  <a:pt x="5835" y="18383"/>
                </a:lnTo>
                <a:lnTo>
                  <a:pt x="4378" y="15829"/>
                </a:lnTo>
                <a:lnTo>
                  <a:pt x="4378" y="8388"/>
                </a:lnTo>
                <a:lnTo>
                  <a:pt x="7515" y="5036"/>
                </a:lnTo>
                <a:lnTo>
                  <a:pt x="21852" y="5036"/>
                </a:lnTo>
                <a:lnTo>
                  <a:pt x="20642" y="2847"/>
                </a:lnTo>
                <a:lnTo>
                  <a:pt x="16557" y="0"/>
                </a:lnTo>
                <a:close/>
              </a:path>
              <a:path w="40005" h="27304">
                <a:moveTo>
                  <a:pt x="39753" y="219"/>
                </a:moveTo>
                <a:lnTo>
                  <a:pt x="34866" y="219"/>
                </a:lnTo>
                <a:lnTo>
                  <a:pt x="34866" y="21156"/>
                </a:lnTo>
                <a:lnTo>
                  <a:pt x="39753" y="21156"/>
                </a:lnTo>
                <a:lnTo>
                  <a:pt x="39753" y="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633739" y="661326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3918" y="0"/>
                </a:moveTo>
                <a:lnTo>
                  <a:pt x="13131" y="0"/>
                </a:lnTo>
                <a:lnTo>
                  <a:pt x="8024" y="1241"/>
                </a:lnTo>
                <a:lnTo>
                  <a:pt x="4378" y="3869"/>
                </a:lnTo>
                <a:lnTo>
                  <a:pt x="1605" y="5909"/>
                </a:lnTo>
                <a:lnTo>
                  <a:pt x="0" y="9191"/>
                </a:lnTo>
                <a:lnTo>
                  <a:pt x="0" y="16632"/>
                </a:lnTo>
                <a:lnTo>
                  <a:pt x="1680" y="20058"/>
                </a:lnTo>
                <a:lnTo>
                  <a:pt x="4378" y="22103"/>
                </a:lnTo>
                <a:lnTo>
                  <a:pt x="7879" y="24657"/>
                </a:lnTo>
                <a:lnTo>
                  <a:pt x="13201" y="25968"/>
                </a:lnTo>
                <a:lnTo>
                  <a:pt x="33918" y="25968"/>
                </a:lnTo>
                <a:lnTo>
                  <a:pt x="41065" y="21520"/>
                </a:lnTo>
                <a:lnTo>
                  <a:pt x="41065" y="20936"/>
                </a:lnTo>
                <a:lnTo>
                  <a:pt x="9700" y="20936"/>
                </a:lnTo>
                <a:lnTo>
                  <a:pt x="4378" y="18308"/>
                </a:lnTo>
                <a:lnTo>
                  <a:pt x="4378" y="7660"/>
                </a:lnTo>
                <a:lnTo>
                  <a:pt x="9775" y="5036"/>
                </a:lnTo>
                <a:lnTo>
                  <a:pt x="41065" y="5036"/>
                </a:lnTo>
                <a:lnTo>
                  <a:pt x="41065" y="4598"/>
                </a:lnTo>
                <a:lnTo>
                  <a:pt x="33918" y="0"/>
                </a:lnTo>
                <a:close/>
              </a:path>
              <a:path w="41275" h="26034">
                <a:moveTo>
                  <a:pt x="41065" y="5036"/>
                </a:moveTo>
                <a:lnTo>
                  <a:pt x="31654" y="5036"/>
                </a:lnTo>
                <a:lnTo>
                  <a:pt x="36980" y="7585"/>
                </a:lnTo>
                <a:lnTo>
                  <a:pt x="36980" y="18308"/>
                </a:lnTo>
                <a:lnTo>
                  <a:pt x="31439" y="20936"/>
                </a:lnTo>
                <a:lnTo>
                  <a:pt x="41065" y="20936"/>
                </a:lnTo>
                <a:lnTo>
                  <a:pt x="41065" y="5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33739" y="630185"/>
            <a:ext cx="41275" cy="26034"/>
          </a:xfrm>
          <a:custGeom>
            <a:avLst/>
            <a:gdLst/>
            <a:ahLst/>
            <a:cxnLst/>
            <a:rect l="l" t="t" r="r" b="b"/>
            <a:pathLst>
              <a:path w="41275" h="26034">
                <a:moveTo>
                  <a:pt x="33918" y="0"/>
                </a:moveTo>
                <a:lnTo>
                  <a:pt x="13131" y="0"/>
                </a:lnTo>
                <a:lnTo>
                  <a:pt x="8024" y="1237"/>
                </a:lnTo>
                <a:lnTo>
                  <a:pt x="4378" y="3865"/>
                </a:lnTo>
                <a:lnTo>
                  <a:pt x="1605" y="5905"/>
                </a:lnTo>
                <a:lnTo>
                  <a:pt x="0" y="9186"/>
                </a:lnTo>
                <a:lnTo>
                  <a:pt x="0" y="16627"/>
                </a:lnTo>
                <a:lnTo>
                  <a:pt x="1680" y="20054"/>
                </a:lnTo>
                <a:lnTo>
                  <a:pt x="4378" y="22098"/>
                </a:lnTo>
                <a:lnTo>
                  <a:pt x="7879" y="24652"/>
                </a:lnTo>
                <a:lnTo>
                  <a:pt x="13201" y="25964"/>
                </a:lnTo>
                <a:lnTo>
                  <a:pt x="33918" y="25964"/>
                </a:lnTo>
                <a:lnTo>
                  <a:pt x="41065" y="21515"/>
                </a:lnTo>
                <a:lnTo>
                  <a:pt x="41065" y="20931"/>
                </a:lnTo>
                <a:lnTo>
                  <a:pt x="9700" y="20931"/>
                </a:lnTo>
                <a:lnTo>
                  <a:pt x="4378" y="18303"/>
                </a:lnTo>
                <a:lnTo>
                  <a:pt x="4378" y="7655"/>
                </a:lnTo>
                <a:lnTo>
                  <a:pt x="9775" y="5032"/>
                </a:lnTo>
                <a:lnTo>
                  <a:pt x="41065" y="5032"/>
                </a:lnTo>
                <a:lnTo>
                  <a:pt x="41065" y="4593"/>
                </a:lnTo>
                <a:lnTo>
                  <a:pt x="33918" y="0"/>
                </a:lnTo>
                <a:close/>
              </a:path>
              <a:path w="41275" h="26034">
                <a:moveTo>
                  <a:pt x="41065" y="5032"/>
                </a:moveTo>
                <a:lnTo>
                  <a:pt x="31654" y="5032"/>
                </a:lnTo>
                <a:lnTo>
                  <a:pt x="36980" y="7585"/>
                </a:lnTo>
                <a:lnTo>
                  <a:pt x="36980" y="18303"/>
                </a:lnTo>
                <a:lnTo>
                  <a:pt x="31439" y="20931"/>
                </a:lnTo>
                <a:lnTo>
                  <a:pt x="41065" y="20931"/>
                </a:lnTo>
                <a:lnTo>
                  <a:pt x="41065" y="5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754163" y="479688"/>
            <a:ext cx="1936114" cy="1734820"/>
          </a:xfrm>
          <a:custGeom>
            <a:avLst/>
            <a:gdLst/>
            <a:ahLst/>
            <a:cxnLst/>
            <a:rect l="l" t="t" r="r" b="b"/>
            <a:pathLst>
              <a:path w="1936114" h="1734820">
                <a:moveTo>
                  <a:pt x="0" y="0"/>
                </a:moveTo>
                <a:lnTo>
                  <a:pt x="1935966" y="0"/>
                </a:lnTo>
                <a:lnTo>
                  <a:pt x="1935966" y="1734307"/>
                </a:lnTo>
                <a:lnTo>
                  <a:pt x="0" y="1734307"/>
                </a:lnTo>
                <a:lnTo>
                  <a:pt x="0" y="0"/>
                </a:lnTo>
                <a:close/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083103" y="2339489"/>
            <a:ext cx="128270" cy="42545"/>
          </a:xfrm>
          <a:custGeom>
            <a:avLst/>
            <a:gdLst/>
            <a:ahLst/>
            <a:cxnLst/>
            <a:rect l="l" t="t" r="r" b="b"/>
            <a:pathLst>
              <a:path w="128269" h="42544">
                <a:moveTo>
                  <a:pt x="31435" y="0"/>
                </a:moveTo>
                <a:lnTo>
                  <a:pt x="0" y="0"/>
                </a:lnTo>
                <a:lnTo>
                  <a:pt x="0" y="40846"/>
                </a:lnTo>
                <a:lnTo>
                  <a:pt x="5251" y="40846"/>
                </a:lnTo>
                <a:lnTo>
                  <a:pt x="5251" y="4593"/>
                </a:lnTo>
                <a:lnTo>
                  <a:pt x="31435" y="4593"/>
                </a:lnTo>
                <a:lnTo>
                  <a:pt x="31435" y="0"/>
                </a:lnTo>
                <a:close/>
              </a:path>
              <a:path w="128269" h="42544">
                <a:moveTo>
                  <a:pt x="31435" y="4593"/>
                </a:moveTo>
                <a:lnTo>
                  <a:pt x="26113" y="4593"/>
                </a:lnTo>
                <a:lnTo>
                  <a:pt x="26113" y="40846"/>
                </a:lnTo>
                <a:lnTo>
                  <a:pt x="31435" y="40846"/>
                </a:lnTo>
                <a:lnTo>
                  <a:pt x="31435" y="4593"/>
                </a:lnTo>
                <a:close/>
              </a:path>
              <a:path w="128269" h="42544">
                <a:moveTo>
                  <a:pt x="62216" y="14952"/>
                </a:moveTo>
                <a:lnTo>
                  <a:pt x="55214" y="14952"/>
                </a:lnTo>
                <a:lnTo>
                  <a:pt x="57623" y="16557"/>
                </a:lnTo>
                <a:lnTo>
                  <a:pt x="57623" y="22537"/>
                </a:lnTo>
                <a:lnTo>
                  <a:pt x="56456" y="23340"/>
                </a:lnTo>
                <a:lnTo>
                  <a:pt x="52735" y="23849"/>
                </a:lnTo>
                <a:lnTo>
                  <a:pt x="46097" y="24652"/>
                </a:lnTo>
                <a:lnTo>
                  <a:pt x="45075" y="24871"/>
                </a:lnTo>
                <a:lnTo>
                  <a:pt x="43324" y="25600"/>
                </a:lnTo>
                <a:lnTo>
                  <a:pt x="39898" y="26986"/>
                </a:lnTo>
                <a:lnTo>
                  <a:pt x="38148" y="29610"/>
                </a:lnTo>
                <a:lnTo>
                  <a:pt x="38148" y="38801"/>
                </a:lnTo>
                <a:lnTo>
                  <a:pt x="41868" y="42157"/>
                </a:lnTo>
                <a:lnTo>
                  <a:pt x="51494" y="42157"/>
                </a:lnTo>
                <a:lnTo>
                  <a:pt x="54486" y="40846"/>
                </a:lnTo>
                <a:lnTo>
                  <a:pt x="57527" y="38073"/>
                </a:lnTo>
                <a:lnTo>
                  <a:pt x="45150" y="38073"/>
                </a:lnTo>
                <a:lnTo>
                  <a:pt x="43035" y="36322"/>
                </a:lnTo>
                <a:lnTo>
                  <a:pt x="43035" y="30268"/>
                </a:lnTo>
                <a:lnTo>
                  <a:pt x="45075" y="28662"/>
                </a:lnTo>
                <a:lnTo>
                  <a:pt x="50107" y="27934"/>
                </a:lnTo>
                <a:lnTo>
                  <a:pt x="54995" y="27275"/>
                </a:lnTo>
                <a:lnTo>
                  <a:pt x="56017" y="27061"/>
                </a:lnTo>
                <a:lnTo>
                  <a:pt x="57623" y="26328"/>
                </a:lnTo>
                <a:lnTo>
                  <a:pt x="62216" y="26328"/>
                </a:lnTo>
                <a:lnTo>
                  <a:pt x="62216" y="14952"/>
                </a:lnTo>
                <a:close/>
              </a:path>
              <a:path w="128269" h="42544">
                <a:moveTo>
                  <a:pt x="62769" y="37853"/>
                </a:moveTo>
                <a:lnTo>
                  <a:pt x="57768" y="37853"/>
                </a:lnTo>
                <a:lnTo>
                  <a:pt x="58132" y="40771"/>
                </a:lnTo>
                <a:lnTo>
                  <a:pt x="59593" y="42157"/>
                </a:lnTo>
                <a:lnTo>
                  <a:pt x="63528" y="42157"/>
                </a:lnTo>
                <a:lnTo>
                  <a:pt x="64261" y="42013"/>
                </a:lnTo>
                <a:lnTo>
                  <a:pt x="65792" y="41649"/>
                </a:lnTo>
                <a:lnTo>
                  <a:pt x="65792" y="38218"/>
                </a:lnTo>
                <a:lnTo>
                  <a:pt x="63164" y="38218"/>
                </a:lnTo>
                <a:lnTo>
                  <a:pt x="62769" y="37853"/>
                </a:lnTo>
                <a:close/>
              </a:path>
              <a:path w="128269" h="42544">
                <a:moveTo>
                  <a:pt x="65792" y="38073"/>
                </a:moveTo>
                <a:lnTo>
                  <a:pt x="65279" y="38218"/>
                </a:lnTo>
                <a:lnTo>
                  <a:pt x="65792" y="38218"/>
                </a:lnTo>
                <a:lnTo>
                  <a:pt x="65792" y="38073"/>
                </a:lnTo>
                <a:close/>
              </a:path>
              <a:path w="128269" h="42544">
                <a:moveTo>
                  <a:pt x="62216" y="26328"/>
                </a:moveTo>
                <a:lnTo>
                  <a:pt x="57623" y="26328"/>
                </a:lnTo>
                <a:lnTo>
                  <a:pt x="57623" y="33185"/>
                </a:lnTo>
                <a:lnTo>
                  <a:pt x="57184" y="34133"/>
                </a:lnTo>
                <a:lnTo>
                  <a:pt x="55723" y="35445"/>
                </a:lnTo>
                <a:lnTo>
                  <a:pt x="53828" y="37125"/>
                </a:lnTo>
                <a:lnTo>
                  <a:pt x="51568" y="38073"/>
                </a:lnTo>
                <a:lnTo>
                  <a:pt x="57527" y="38073"/>
                </a:lnTo>
                <a:lnTo>
                  <a:pt x="57768" y="37853"/>
                </a:lnTo>
                <a:lnTo>
                  <a:pt x="62769" y="37853"/>
                </a:lnTo>
                <a:lnTo>
                  <a:pt x="62216" y="37345"/>
                </a:lnTo>
                <a:lnTo>
                  <a:pt x="62216" y="26328"/>
                </a:lnTo>
                <a:close/>
              </a:path>
              <a:path w="128269" h="42544">
                <a:moveTo>
                  <a:pt x="58426" y="10648"/>
                </a:moveTo>
                <a:lnTo>
                  <a:pt x="46970" y="10648"/>
                </a:lnTo>
                <a:lnTo>
                  <a:pt x="43399" y="11889"/>
                </a:lnTo>
                <a:lnTo>
                  <a:pt x="41504" y="14074"/>
                </a:lnTo>
                <a:lnTo>
                  <a:pt x="40117" y="15605"/>
                </a:lnTo>
                <a:lnTo>
                  <a:pt x="39534" y="17286"/>
                </a:lnTo>
                <a:lnTo>
                  <a:pt x="39459" y="20203"/>
                </a:lnTo>
                <a:lnTo>
                  <a:pt x="44127" y="20203"/>
                </a:lnTo>
                <a:lnTo>
                  <a:pt x="44566" y="16557"/>
                </a:lnTo>
                <a:lnTo>
                  <a:pt x="46681" y="14952"/>
                </a:lnTo>
                <a:lnTo>
                  <a:pt x="62216" y="14952"/>
                </a:lnTo>
                <a:lnTo>
                  <a:pt x="62216" y="13420"/>
                </a:lnTo>
                <a:lnTo>
                  <a:pt x="58426" y="10648"/>
                </a:lnTo>
                <a:close/>
              </a:path>
              <a:path w="128269" h="42544">
                <a:moveTo>
                  <a:pt x="94273" y="11520"/>
                </a:moveTo>
                <a:lnTo>
                  <a:pt x="75311" y="11520"/>
                </a:lnTo>
                <a:lnTo>
                  <a:pt x="75311" y="30851"/>
                </a:lnTo>
                <a:lnTo>
                  <a:pt x="73705" y="36906"/>
                </a:lnTo>
                <a:lnTo>
                  <a:pt x="70932" y="36906"/>
                </a:lnTo>
                <a:lnTo>
                  <a:pt x="70932" y="41429"/>
                </a:lnTo>
                <a:lnTo>
                  <a:pt x="78009" y="41429"/>
                </a:lnTo>
                <a:lnTo>
                  <a:pt x="79904" y="31509"/>
                </a:lnTo>
                <a:lnTo>
                  <a:pt x="79904" y="15754"/>
                </a:lnTo>
                <a:lnTo>
                  <a:pt x="94273" y="15754"/>
                </a:lnTo>
                <a:lnTo>
                  <a:pt x="94273" y="11520"/>
                </a:lnTo>
                <a:close/>
              </a:path>
              <a:path w="128269" h="42544">
                <a:moveTo>
                  <a:pt x="94273" y="15754"/>
                </a:moveTo>
                <a:lnTo>
                  <a:pt x="89604" y="15754"/>
                </a:lnTo>
                <a:lnTo>
                  <a:pt x="89604" y="40846"/>
                </a:lnTo>
                <a:lnTo>
                  <a:pt x="94273" y="40846"/>
                </a:lnTo>
                <a:lnTo>
                  <a:pt x="94273" y="15754"/>
                </a:lnTo>
                <a:close/>
              </a:path>
              <a:path w="128269" h="42544">
                <a:moveTo>
                  <a:pt x="124578" y="14952"/>
                </a:moveTo>
                <a:lnTo>
                  <a:pt x="117576" y="14952"/>
                </a:lnTo>
                <a:lnTo>
                  <a:pt x="119985" y="16557"/>
                </a:lnTo>
                <a:lnTo>
                  <a:pt x="119985" y="22537"/>
                </a:lnTo>
                <a:lnTo>
                  <a:pt x="118818" y="23340"/>
                </a:lnTo>
                <a:lnTo>
                  <a:pt x="115097" y="23849"/>
                </a:lnTo>
                <a:lnTo>
                  <a:pt x="108459" y="24652"/>
                </a:lnTo>
                <a:lnTo>
                  <a:pt x="107441" y="24871"/>
                </a:lnTo>
                <a:lnTo>
                  <a:pt x="105691" y="25600"/>
                </a:lnTo>
                <a:lnTo>
                  <a:pt x="102260" y="26986"/>
                </a:lnTo>
                <a:lnTo>
                  <a:pt x="100509" y="29610"/>
                </a:lnTo>
                <a:lnTo>
                  <a:pt x="100509" y="38801"/>
                </a:lnTo>
                <a:lnTo>
                  <a:pt x="104230" y="42157"/>
                </a:lnTo>
                <a:lnTo>
                  <a:pt x="113860" y="42157"/>
                </a:lnTo>
                <a:lnTo>
                  <a:pt x="116848" y="40846"/>
                </a:lnTo>
                <a:lnTo>
                  <a:pt x="119889" y="38073"/>
                </a:lnTo>
                <a:lnTo>
                  <a:pt x="107511" y="38073"/>
                </a:lnTo>
                <a:lnTo>
                  <a:pt x="105397" y="36322"/>
                </a:lnTo>
                <a:lnTo>
                  <a:pt x="105397" y="30268"/>
                </a:lnTo>
                <a:lnTo>
                  <a:pt x="107441" y="28662"/>
                </a:lnTo>
                <a:lnTo>
                  <a:pt x="112474" y="27934"/>
                </a:lnTo>
                <a:lnTo>
                  <a:pt x="117361" y="27275"/>
                </a:lnTo>
                <a:lnTo>
                  <a:pt x="118379" y="27061"/>
                </a:lnTo>
                <a:lnTo>
                  <a:pt x="119985" y="26328"/>
                </a:lnTo>
                <a:lnTo>
                  <a:pt x="124578" y="26328"/>
                </a:lnTo>
                <a:lnTo>
                  <a:pt x="124578" y="14952"/>
                </a:lnTo>
                <a:close/>
              </a:path>
              <a:path w="128269" h="42544">
                <a:moveTo>
                  <a:pt x="125133" y="37853"/>
                </a:moveTo>
                <a:lnTo>
                  <a:pt x="120129" y="37853"/>
                </a:lnTo>
                <a:lnTo>
                  <a:pt x="120494" y="40771"/>
                </a:lnTo>
                <a:lnTo>
                  <a:pt x="121955" y="42157"/>
                </a:lnTo>
                <a:lnTo>
                  <a:pt x="125895" y="42157"/>
                </a:lnTo>
                <a:lnTo>
                  <a:pt x="126623" y="42013"/>
                </a:lnTo>
                <a:lnTo>
                  <a:pt x="128154" y="41649"/>
                </a:lnTo>
                <a:lnTo>
                  <a:pt x="128154" y="38218"/>
                </a:lnTo>
                <a:lnTo>
                  <a:pt x="125530" y="38218"/>
                </a:lnTo>
                <a:lnTo>
                  <a:pt x="125133" y="37853"/>
                </a:lnTo>
                <a:close/>
              </a:path>
              <a:path w="128269" h="42544">
                <a:moveTo>
                  <a:pt x="128154" y="38073"/>
                </a:moveTo>
                <a:lnTo>
                  <a:pt x="127645" y="38218"/>
                </a:lnTo>
                <a:lnTo>
                  <a:pt x="128154" y="38218"/>
                </a:lnTo>
                <a:lnTo>
                  <a:pt x="128154" y="38073"/>
                </a:lnTo>
                <a:close/>
              </a:path>
              <a:path w="128269" h="42544">
                <a:moveTo>
                  <a:pt x="124578" y="26328"/>
                </a:moveTo>
                <a:lnTo>
                  <a:pt x="119985" y="26328"/>
                </a:lnTo>
                <a:lnTo>
                  <a:pt x="119985" y="33185"/>
                </a:lnTo>
                <a:lnTo>
                  <a:pt x="119546" y="34133"/>
                </a:lnTo>
                <a:lnTo>
                  <a:pt x="118089" y="35445"/>
                </a:lnTo>
                <a:lnTo>
                  <a:pt x="116194" y="37125"/>
                </a:lnTo>
                <a:lnTo>
                  <a:pt x="113930" y="38073"/>
                </a:lnTo>
                <a:lnTo>
                  <a:pt x="119889" y="38073"/>
                </a:lnTo>
                <a:lnTo>
                  <a:pt x="120129" y="37853"/>
                </a:lnTo>
                <a:lnTo>
                  <a:pt x="125133" y="37853"/>
                </a:lnTo>
                <a:lnTo>
                  <a:pt x="124578" y="37345"/>
                </a:lnTo>
                <a:lnTo>
                  <a:pt x="124578" y="26328"/>
                </a:lnTo>
                <a:close/>
              </a:path>
              <a:path w="128269" h="42544">
                <a:moveTo>
                  <a:pt x="120788" y="10648"/>
                </a:moveTo>
                <a:lnTo>
                  <a:pt x="109337" y="10648"/>
                </a:lnTo>
                <a:lnTo>
                  <a:pt x="105761" y="11889"/>
                </a:lnTo>
                <a:lnTo>
                  <a:pt x="103866" y="14074"/>
                </a:lnTo>
                <a:lnTo>
                  <a:pt x="102479" y="15605"/>
                </a:lnTo>
                <a:lnTo>
                  <a:pt x="101896" y="17286"/>
                </a:lnTo>
                <a:lnTo>
                  <a:pt x="101821" y="20203"/>
                </a:lnTo>
                <a:lnTo>
                  <a:pt x="106489" y="20203"/>
                </a:lnTo>
                <a:lnTo>
                  <a:pt x="106928" y="16557"/>
                </a:lnTo>
                <a:lnTo>
                  <a:pt x="109043" y="14952"/>
                </a:lnTo>
                <a:lnTo>
                  <a:pt x="124578" y="14952"/>
                </a:lnTo>
                <a:lnTo>
                  <a:pt x="124578" y="13420"/>
                </a:lnTo>
                <a:lnTo>
                  <a:pt x="120788" y="10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82321" y="2276885"/>
            <a:ext cx="1415337" cy="124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024681" y="613242"/>
            <a:ext cx="0" cy="225425"/>
          </a:xfrm>
          <a:custGeom>
            <a:avLst/>
            <a:gdLst/>
            <a:ahLst/>
            <a:cxnLst/>
            <a:rect l="l" t="t" r="r" b="b"/>
            <a:pathLst>
              <a:path w="0" h="225425">
                <a:moveTo>
                  <a:pt x="0" y="0"/>
                </a:moveTo>
                <a:lnTo>
                  <a:pt x="0" y="224883"/>
                </a:lnTo>
              </a:path>
            </a:pathLst>
          </a:custGeom>
          <a:ln w="3175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023767" y="613242"/>
            <a:ext cx="1905" cy="225425"/>
          </a:xfrm>
          <a:custGeom>
            <a:avLst/>
            <a:gdLst/>
            <a:ahLst/>
            <a:cxnLst/>
            <a:rect l="l" t="t" r="r" b="b"/>
            <a:pathLst>
              <a:path w="1905" h="225425">
                <a:moveTo>
                  <a:pt x="0" y="113199"/>
                </a:moveTo>
                <a:lnTo>
                  <a:pt x="66" y="60369"/>
                </a:lnTo>
                <a:lnTo>
                  <a:pt x="380" y="10884"/>
                </a:lnTo>
                <a:lnTo>
                  <a:pt x="700" y="0"/>
                </a:lnTo>
                <a:lnTo>
                  <a:pt x="886" y="1771"/>
                </a:lnTo>
                <a:lnTo>
                  <a:pt x="1635" y="53715"/>
                </a:lnTo>
                <a:lnTo>
                  <a:pt x="1828" y="111215"/>
                </a:lnTo>
                <a:lnTo>
                  <a:pt x="1807" y="130984"/>
                </a:lnTo>
                <a:lnTo>
                  <a:pt x="1635" y="169133"/>
                </a:lnTo>
                <a:lnTo>
                  <a:pt x="1084" y="215436"/>
                </a:lnTo>
                <a:lnTo>
                  <a:pt x="700" y="224883"/>
                </a:lnTo>
                <a:lnTo>
                  <a:pt x="531" y="222149"/>
                </a:lnTo>
                <a:lnTo>
                  <a:pt x="66" y="165887"/>
                </a:lnTo>
                <a:lnTo>
                  <a:pt x="0" y="1131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852890" y="546485"/>
            <a:ext cx="168910" cy="360045"/>
          </a:xfrm>
          <a:custGeom>
            <a:avLst/>
            <a:gdLst/>
            <a:ahLst/>
            <a:cxnLst/>
            <a:rect l="l" t="t" r="r" b="b"/>
            <a:pathLst>
              <a:path w="168910" h="360044">
                <a:moveTo>
                  <a:pt x="168832" y="359918"/>
                </a:moveTo>
                <a:lnTo>
                  <a:pt x="0" y="359918"/>
                </a:lnTo>
                <a:lnTo>
                  <a:pt x="0" y="0"/>
                </a:lnTo>
                <a:lnTo>
                  <a:pt x="168832" y="0"/>
                </a:lnTo>
                <a:lnTo>
                  <a:pt x="168832" y="359918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52890" y="546485"/>
            <a:ext cx="168910" cy="360045"/>
          </a:xfrm>
          <a:custGeom>
            <a:avLst/>
            <a:gdLst/>
            <a:ahLst/>
            <a:cxnLst/>
            <a:rect l="l" t="t" r="r" b="b"/>
            <a:pathLst>
              <a:path w="168910" h="360044">
                <a:moveTo>
                  <a:pt x="0" y="179956"/>
                </a:moveTo>
                <a:lnTo>
                  <a:pt x="0" y="0"/>
                </a:lnTo>
                <a:lnTo>
                  <a:pt x="168832" y="0"/>
                </a:lnTo>
                <a:lnTo>
                  <a:pt x="168832" y="359918"/>
                </a:lnTo>
                <a:lnTo>
                  <a:pt x="0" y="359918"/>
                </a:lnTo>
                <a:lnTo>
                  <a:pt x="0" y="17995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852890" y="919735"/>
            <a:ext cx="168910" cy="355600"/>
          </a:xfrm>
          <a:custGeom>
            <a:avLst/>
            <a:gdLst/>
            <a:ahLst/>
            <a:cxnLst/>
            <a:rect l="l" t="t" r="r" b="b"/>
            <a:pathLst>
              <a:path w="168910" h="355600">
                <a:moveTo>
                  <a:pt x="168832" y="355469"/>
                </a:moveTo>
                <a:lnTo>
                  <a:pt x="0" y="355469"/>
                </a:lnTo>
                <a:lnTo>
                  <a:pt x="0" y="0"/>
                </a:lnTo>
                <a:lnTo>
                  <a:pt x="168832" y="0"/>
                </a:lnTo>
                <a:lnTo>
                  <a:pt x="168832" y="355469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852890" y="919735"/>
            <a:ext cx="168910" cy="355600"/>
          </a:xfrm>
          <a:custGeom>
            <a:avLst/>
            <a:gdLst/>
            <a:ahLst/>
            <a:cxnLst/>
            <a:rect l="l" t="t" r="r" b="b"/>
            <a:pathLst>
              <a:path w="168910" h="355600">
                <a:moveTo>
                  <a:pt x="0" y="177734"/>
                </a:moveTo>
                <a:lnTo>
                  <a:pt x="0" y="0"/>
                </a:lnTo>
                <a:lnTo>
                  <a:pt x="168832" y="0"/>
                </a:lnTo>
                <a:lnTo>
                  <a:pt x="168832" y="355469"/>
                </a:lnTo>
                <a:lnTo>
                  <a:pt x="0" y="355469"/>
                </a:lnTo>
                <a:lnTo>
                  <a:pt x="0" y="17773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075060" y="817545"/>
            <a:ext cx="173355" cy="444500"/>
          </a:xfrm>
          <a:custGeom>
            <a:avLst/>
            <a:gdLst/>
            <a:ahLst/>
            <a:cxnLst/>
            <a:rect l="l" t="t" r="r" b="b"/>
            <a:pathLst>
              <a:path w="173355" h="444500">
                <a:moveTo>
                  <a:pt x="173285" y="444332"/>
                </a:moveTo>
                <a:lnTo>
                  <a:pt x="0" y="444332"/>
                </a:lnTo>
                <a:lnTo>
                  <a:pt x="0" y="0"/>
                </a:lnTo>
                <a:lnTo>
                  <a:pt x="173285" y="0"/>
                </a:lnTo>
                <a:lnTo>
                  <a:pt x="173285" y="444332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075060" y="817545"/>
            <a:ext cx="173355" cy="444500"/>
          </a:xfrm>
          <a:custGeom>
            <a:avLst/>
            <a:gdLst/>
            <a:ahLst/>
            <a:cxnLst/>
            <a:rect l="l" t="t" r="r" b="b"/>
            <a:pathLst>
              <a:path w="173355" h="444500">
                <a:moveTo>
                  <a:pt x="0" y="222156"/>
                </a:moveTo>
                <a:lnTo>
                  <a:pt x="0" y="0"/>
                </a:lnTo>
                <a:lnTo>
                  <a:pt x="173285" y="0"/>
                </a:lnTo>
                <a:lnTo>
                  <a:pt x="173285" y="444332"/>
                </a:lnTo>
                <a:lnTo>
                  <a:pt x="0" y="444332"/>
                </a:lnTo>
                <a:lnTo>
                  <a:pt x="0" y="22215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075060" y="1275205"/>
            <a:ext cx="173355" cy="528955"/>
          </a:xfrm>
          <a:custGeom>
            <a:avLst/>
            <a:gdLst/>
            <a:ahLst/>
            <a:cxnLst/>
            <a:rect l="l" t="t" r="r" b="b"/>
            <a:pathLst>
              <a:path w="173355" h="528955">
                <a:moveTo>
                  <a:pt x="173285" y="528774"/>
                </a:moveTo>
                <a:lnTo>
                  <a:pt x="0" y="528774"/>
                </a:lnTo>
                <a:lnTo>
                  <a:pt x="0" y="0"/>
                </a:lnTo>
                <a:lnTo>
                  <a:pt x="173285" y="0"/>
                </a:lnTo>
                <a:lnTo>
                  <a:pt x="173285" y="528774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075060" y="1275205"/>
            <a:ext cx="173355" cy="528955"/>
          </a:xfrm>
          <a:custGeom>
            <a:avLst/>
            <a:gdLst/>
            <a:ahLst/>
            <a:cxnLst/>
            <a:rect l="l" t="t" r="r" b="b"/>
            <a:pathLst>
              <a:path w="173355" h="528955">
                <a:moveTo>
                  <a:pt x="0" y="264389"/>
                </a:moveTo>
                <a:lnTo>
                  <a:pt x="0" y="0"/>
                </a:lnTo>
                <a:lnTo>
                  <a:pt x="173285" y="0"/>
                </a:lnTo>
                <a:lnTo>
                  <a:pt x="173285" y="528774"/>
                </a:lnTo>
                <a:lnTo>
                  <a:pt x="0" y="528774"/>
                </a:lnTo>
                <a:lnTo>
                  <a:pt x="0" y="2643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301666" y="1310762"/>
            <a:ext cx="168910" cy="408940"/>
          </a:xfrm>
          <a:custGeom>
            <a:avLst/>
            <a:gdLst/>
            <a:ahLst/>
            <a:cxnLst/>
            <a:rect l="l" t="t" r="r" b="b"/>
            <a:pathLst>
              <a:path w="168910" h="408939">
                <a:moveTo>
                  <a:pt x="168855" y="408793"/>
                </a:moveTo>
                <a:lnTo>
                  <a:pt x="0" y="408793"/>
                </a:lnTo>
                <a:lnTo>
                  <a:pt x="0" y="0"/>
                </a:lnTo>
                <a:lnTo>
                  <a:pt x="168855" y="0"/>
                </a:lnTo>
                <a:lnTo>
                  <a:pt x="168855" y="40879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01666" y="1310762"/>
            <a:ext cx="168910" cy="408940"/>
          </a:xfrm>
          <a:custGeom>
            <a:avLst/>
            <a:gdLst/>
            <a:ahLst/>
            <a:cxnLst/>
            <a:rect l="l" t="t" r="r" b="b"/>
            <a:pathLst>
              <a:path w="168910" h="408939">
                <a:moveTo>
                  <a:pt x="0" y="204394"/>
                </a:moveTo>
                <a:lnTo>
                  <a:pt x="0" y="0"/>
                </a:lnTo>
                <a:lnTo>
                  <a:pt x="168855" y="0"/>
                </a:lnTo>
                <a:lnTo>
                  <a:pt x="168855" y="408793"/>
                </a:lnTo>
                <a:lnTo>
                  <a:pt x="0" y="408793"/>
                </a:lnTo>
                <a:lnTo>
                  <a:pt x="0" y="20439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301666" y="1737332"/>
            <a:ext cx="168910" cy="408940"/>
          </a:xfrm>
          <a:custGeom>
            <a:avLst/>
            <a:gdLst/>
            <a:ahLst/>
            <a:cxnLst/>
            <a:rect l="l" t="t" r="r" b="b"/>
            <a:pathLst>
              <a:path w="168910" h="408939">
                <a:moveTo>
                  <a:pt x="168855" y="408788"/>
                </a:moveTo>
                <a:lnTo>
                  <a:pt x="0" y="408788"/>
                </a:lnTo>
                <a:lnTo>
                  <a:pt x="0" y="0"/>
                </a:lnTo>
                <a:lnTo>
                  <a:pt x="168855" y="0"/>
                </a:lnTo>
                <a:lnTo>
                  <a:pt x="168855" y="40878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01666" y="1737332"/>
            <a:ext cx="168910" cy="408940"/>
          </a:xfrm>
          <a:custGeom>
            <a:avLst/>
            <a:gdLst/>
            <a:ahLst/>
            <a:cxnLst/>
            <a:rect l="l" t="t" r="r" b="b"/>
            <a:pathLst>
              <a:path w="168910" h="408939">
                <a:moveTo>
                  <a:pt x="0" y="204394"/>
                </a:moveTo>
                <a:lnTo>
                  <a:pt x="0" y="0"/>
                </a:lnTo>
                <a:lnTo>
                  <a:pt x="168855" y="0"/>
                </a:lnTo>
                <a:lnTo>
                  <a:pt x="168855" y="408788"/>
                </a:lnTo>
                <a:lnTo>
                  <a:pt x="0" y="408788"/>
                </a:lnTo>
                <a:lnTo>
                  <a:pt x="0" y="20439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523841" y="1635128"/>
            <a:ext cx="173355" cy="284480"/>
          </a:xfrm>
          <a:custGeom>
            <a:avLst/>
            <a:gdLst/>
            <a:ahLst/>
            <a:cxnLst/>
            <a:rect l="l" t="t" r="r" b="b"/>
            <a:pathLst>
              <a:path w="173354" h="284480">
                <a:moveTo>
                  <a:pt x="173304" y="284387"/>
                </a:moveTo>
                <a:lnTo>
                  <a:pt x="0" y="284387"/>
                </a:lnTo>
                <a:lnTo>
                  <a:pt x="0" y="0"/>
                </a:lnTo>
                <a:lnTo>
                  <a:pt x="173304" y="0"/>
                </a:lnTo>
                <a:lnTo>
                  <a:pt x="173304" y="28438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523841" y="1635128"/>
            <a:ext cx="173355" cy="284480"/>
          </a:xfrm>
          <a:custGeom>
            <a:avLst/>
            <a:gdLst/>
            <a:ahLst/>
            <a:cxnLst/>
            <a:rect l="l" t="t" r="r" b="b"/>
            <a:pathLst>
              <a:path w="173354" h="284480">
                <a:moveTo>
                  <a:pt x="0" y="142196"/>
                </a:moveTo>
                <a:lnTo>
                  <a:pt x="0" y="0"/>
                </a:lnTo>
                <a:lnTo>
                  <a:pt x="173304" y="0"/>
                </a:lnTo>
                <a:lnTo>
                  <a:pt x="173304" y="284387"/>
                </a:lnTo>
                <a:lnTo>
                  <a:pt x="0" y="284387"/>
                </a:lnTo>
                <a:lnTo>
                  <a:pt x="0" y="14219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523841" y="1963947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 h="0">
                <a:moveTo>
                  <a:pt x="0" y="0"/>
                </a:moveTo>
                <a:lnTo>
                  <a:pt x="173304" y="0"/>
                </a:lnTo>
              </a:path>
            </a:pathLst>
          </a:custGeom>
          <a:ln w="53338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523841" y="1937278"/>
            <a:ext cx="173355" cy="53340"/>
          </a:xfrm>
          <a:custGeom>
            <a:avLst/>
            <a:gdLst/>
            <a:ahLst/>
            <a:cxnLst/>
            <a:rect l="l" t="t" r="r" b="b"/>
            <a:pathLst>
              <a:path w="173354" h="53339">
                <a:moveTo>
                  <a:pt x="0" y="26678"/>
                </a:moveTo>
                <a:lnTo>
                  <a:pt x="0" y="0"/>
                </a:lnTo>
                <a:lnTo>
                  <a:pt x="173304" y="0"/>
                </a:lnTo>
                <a:lnTo>
                  <a:pt x="173304" y="53338"/>
                </a:lnTo>
                <a:lnTo>
                  <a:pt x="0" y="53338"/>
                </a:lnTo>
                <a:lnTo>
                  <a:pt x="0" y="2667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750465" y="1928397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 h="0">
                <a:moveTo>
                  <a:pt x="0" y="0"/>
                </a:moveTo>
                <a:lnTo>
                  <a:pt x="168837" y="0"/>
                </a:lnTo>
              </a:path>
            </a:pathLst>
          </a:custGeom>
          <a:ln w="2665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50465" y="1915067"/>
            <a:ext cx="168910" cy="26670"/>
          </a:xfrm>
          <a:custGeom>
            <a:avLst/>
            <a:gdLst/>
            <a:ahLst/>
            <a:cxnLst/>
            <a:rect l="l" t="t" r="r" b="b"/>
            <a:pathLst>
              <a:path w="168910" h="26669">
                <a:moveTo>
                  <a:pt x="0" y="13332"/>
                </a:moveTo>
                <a:lnTo>
                  <a:pt x="0" y="0"/>
                </a:lnTo>
                <a:lnTo>
                  <a:pt x="168837" y="0"/>
                </a:lnTo>
                <a:lnTo>
                  <a:pt x="168837" y="26659"/>
                </a:lnTo>
                <a:lnTo>
                  <a:pt x="0" y="26659"/>
                </a:lnTo>
                <a:lnTo>
                  <a:pt x="0" y="1333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750465" y="1966173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 h="0">
                <a:moveTo>
                  <a:pt x="0" y="0"/>
                </a:moveTo>
                <a:lnTo>
                  <a:pt x="168837" y="0"/>
                </a:lnTo>
              </a:path>
            </a:pathLst>
          </a:custGeom>
          <a:ln w="2222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750465" y="1955058"/>
            <a:ext cx="168910" cy="22225"/>
          </a:xfrm>
          <a:custGeom>
            <a:avLst/>
            <a:gdLst/>
            <a:ahLst/>
            <a:cxnLst/>
            <a:rect l="l" t="t" r="r" b="b"/>
            <a:pathLst>
              <a:path w="168910" h="22225">
                <a:moveTo>
                  <a:pt x="0" y="11105"/>
                </a:moveTo>
                <a:lnTo>
                  <a:pt x="0" y="0"/>
                </a:lnTo>
                <a:lnTo>
                  <a:pt x="168837" y="0"/>
                </a:lnTo>
                <a:lnTo>
                  <a:pt x="168837" y="22229"/>
                </a:lnTo>
                <a:lnTo>
                  <a:pt x="0" y="22229"/>
                </a:lnTo>
                <a:lnTo>
                  <a:pt x="0" y="1110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972641" y="2081701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 h="0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22211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972641" y="2070595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11105"/>
                </a:moveTo>
                <a:lnTo>
                  <a:pt x="0" y="0"/>
                </a:lnTo>
                <a:lnTo>
                  <a:pt x="173285" y="0"/>
                </a:lnTo>
                <a:lnTo>
                  <a:pt x="173285" y="22211"/>
                </a:lnTo>
                <a:lnTo>
                  <a:pt x="0" y="22211"/>
                </a:lnTo>
                <a:lnTo>
                  <a:pt x="0" y="1110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972641" y="2121688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 h="0">
                <a:moveTo>
                  <a:pt x="0" y="0"/>
                </a:moveTo>
                <a:lnTo>
                  <a:pt x="173285" y="0"/>
                </a:lnTo>
              </a:path>
            </a:pathLst>
          </a:custGeom>
          <a:ln w="22211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972641" y="2110582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11105"/>
                </a:moveTo>
                <a:lnTo>
                  <a:pt x="0" y="0"/>
                </a:lnTo>
                <a:lnTo>
                  <a:pt x="173285" y="0"/>
                </a:lnTo>
                <a:lnTo>
                  <a:pt x="173285" y="22211"/>
                </a:lnTo>
                <a:lnTo>
                  <a:pt x="0" y="22211"/>
                </a:lnTo>
                <a:lnTo>
                  <a:pt x="0" y="1110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67297" y="2531470"/>
            <a:ext cx="469328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50"/>
              </a:lnSpc>
            </a:pPr>
            <a:r>
              <a:rPr dirty="0" sz="800" spc="30">
                <a:latin typeface="Calibri"/>
                <a:cs typeface="Calibri"/>
              </a:rPr>
              <a:t>Районы: </a:t>
            </a:r>
            <a:r>
              <a:rPr dirty="0" sz="800" spc="50">
                <a:latin typeface="Calibri"/>
                <a:cs typeface="Calibri"/>
              </a:rPr>
              <a:t>Зап. </a:t>
            </a:r>
            <a:r>
              <a:rPr dirty="0" sz="800" spc="25">
                <a:latin typeface="Calibri"/>
                <a:cs typeface="Calibri"/>
              </a:rPr>
              <a:t>Мурман </a:t>
            </a:r>
            <a:r>
              <a:rPr dirty="0" sz="800" spc="-45">
                <a:latin typeface="Calibri"/>
                <a:cs typeface="Calibri"/>
              </a:rPr>
              <a:t>—  </a:t>
            </a:r>
            <a:r>
              <a:rPr dirty="0" sz="800" spc="35">
                <a:latin typeface="Calibri"/>
                <a:cs typeface="Calibri"/>
              </a:rPr>
              <a:t>желтый, Кольский </a:t>
            </a:r>
            <a:r>
              <a:rPr dirty="0" sz="800" spc="25">
                <a:latin typeface="Calibri"/>
                <a:cs typeface="Calibri"/>
              </a:rPr>
              <a:t>залив </a:t>
            </a:r>
            <a:r>
              <a:rPr dirty="0" sz="800" spc="-45">
                <a:latin typeface="Calibri"/>
                <a:cs typeface="Calibri"/>
              </a:rPr>
              <a:t>—  </a:t>
            </a:r>
            <a:r>
              <a:rPr dirty="0" sz="800" spc="20">
                <a:latin typeface="Calibri"/>
                <a:cs typeface="Calibri"/>
              </a:rPr>
              <a:t>голубой, </a:t>
            </a:r>
            <a:r>
              <a:rPr dirty="0" sz="800" spc="40">
                <a:latin typeface="Calibri"/>
                <a:cs typeface="Calibri"/>
              </a:rPr>
              <a:t>Вост. </a:t>
            </a:r>
            <a:r>
              <a:rPr dirty="0" sz="800" spc="25">
                <a:latin typeface="Calibri"/>
                <a:cs typeface="Calibri"/>
              </a:rPr>
              <a:t>Мурман   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 </a:t>
            </a:r>
            <a:r>
              <a:rPr dirty="0" sz="800" spc="35">
                <a:latin typeface="Calibri"/>
                <a:cs typeface="Calibri"/>
              </a:rPr>
              <a:t>фиолетовый.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600" spc="90">
                <a:latin typeface="Times New Roman"/>
                <a:cs typeface="Times New Roman"/>
              </a:rPr>
              <a:t>Жирная </a:t>
            </a:r>
            <a:r>
              <a:rPr dirty="0" sz="600" spc="60">
                <a:latin typeface="Times New Roman"/>
                <a:cs typeface="Times New Roman"/>
              </a:rPr>
              <a:t>горизонтальная линия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медианное </a:t>
            </a:r>
            <a:r>
              <a:rPr dirty="0" sz="600" spc="50">
                <a:latin typeface="Times New Roman"/>
                <a:cs typeface="Times New Roman"/>
              </a:rPr>
              <a:t>значение </a:t>
            </a:r>
            <a:r>
              <a:rPr dirty="0" sz="600" spc="55">
                <a:latin typeface="Times New Roman"/>
                <a:cs typeface="Times New Roman"/>
              </a:rPr>
              <a:t>показателя; границы </a:t>
            </a:r>
            <a:r>
              <a:rPr dirty="0" sz="600" spc="90">
                <a:latin typeface="Times New Roman"/>
                <a:cs typeface="Times New Roman"/>
              </a:rPr>
              <a:t>«ящика»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1 и 3 </a:t>
            </a:r>
            <a:r>
              <a:rPr dirty="0" sz="600" spc="55">
                <a:latin typeface="Times New Roman"/>
                <a:cs typeface="Times New Roman"/>
              </a:rPr>
              <a:t>квартили; </a:t>
            </a:r>
            <a:r>
              <a:rPr dirty="0" sz="600" spc="85">
                <a:latin typeface="Times New Roman"/>
                <a:cs typeface="Times New Roman"/>
              </a:rPr>
              <a:t>«усы» </a:t>
            </a:r>
            <a:r>
              <a:rPr dirty="0" sz="600" spc="-35">
                <a:latin typeface="Times New Roman"/>
                <a:cs typeface="Times New Roman"/>
              </a:rPr>
              <a:t>—   </a:t>
            </a:r>
            <a:r>
              <a:rPr dirty="0" sz="600" spc="40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1,5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67297" y="2894775"/>
            <a:ext cx="440309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0"/>
              </a:lnSpc>
            </a:pPr>
            <a:r>
              <a:rPr dirty="0" sz="600" spc="55">
                <a:latin typeface="Times New Roman"/>
                <a:cs typeface="Times New Roman"/>
              </a:rPr>
              <a:t>интерквартильного </a:t>
            </a:r>
            <a:r>
              <a:rPr dirty="0" sz="600" spc="50">
                <a:latin typeface="Times New Roman"/>
                <a:cs typeface="Times New Roman"/>
              </a:rPr>
              <a:t>расстояния; </a:t>
            </a:r>
            <a:r>
              <a:rPr dirty="0" sz="600" spc="55">
                <a:latin typeface="Times New Roman"/>
                <a:cs typeface="Times New Roman"/>
              </a:rPr>
              <a:t>точки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значения, </a:t>
            </a:r>
            <a:r>
              <a:rPr dirty="0" sz="600" spc="60">
                <a:latin typeface="Times New Roman"/>
                <a:cs typeface="Times New Roman"/>
              </a:rPr>
              <a:t>выпадающие </a:t>
            </a:r>
            <a:r>
              <a:rPr dirty="0" sz="600" spc="70">
                <a:latin typeface="Times New Roman"/>
                <a:cs typeface="Times New Roman"/>
              </a:rPr>
              <a:t>за </a:t>
            </a:r>
            <a:r>
              <a:rPr dirty="0" sz="600" spc="45">
                <a:latin typeface="Times New Roman"/>
                <a:cs typeface="Times New Roman"/>
              </a:rPr>
              <a:t>1,5 </a:t>
            </a:r>
            <a:r>
              <a:rPr dirty="0" sz="600" spc="55">
                <a:latin typeface="Times New Roman"/>
                <a:cs typeface="Times New Roman"/>
              </a:rPr>
              <a:t>интерквартильных расстояния. </a:t>
            </a:r>
            <a:r>
              <a:rPr dirty="0" sz="600" spc="60">
                <a:latin typeface="Times New Roman"/>
                <a:cs typeface="Times New Roman"/>
              </a:rPr>
              <a:t>Числа </a:t>
            </a:r>
            <a:r>
              <a:rPr dirty="0" sz="600" spc="130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в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" spc="40">
                <a:latin typeface="Times New Roman"/>
                <a:cs typeface="Times New Roman"/>
              </a:rPr>
              <a:t>верхней </a:t>
            </a:r>
            <a:r>
              <a:rPr dirty="0" sz="600" spc="60">
                <a:latin typeface="Times New Roman"/>
                <a:cs typeface="Times New Roman"/>
              </a:rPr>
              <a:t>части </a:t>
            </a:r>
            <a:r>
              <a:rPr dirty="0" sz="600" spc="65">
                <a:latin typeface="Times New Roman"/>
                <a:cs typeface="Times New Roman"/>
              </a:rPr>
              <a:t>графика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45">
                <a:latin typeface="Times New Roman"/>
                <a:cs typeface="Times New Roman"/>
              </a:rPr>
              <a:t>средние </a:t>
            </a:r>
            <a:r>
              <a:rPr dirty="0" sz="600" spc="55">
                <a:latin typeface="Times New Roman"/>
                <a:cs typeface="Times New Roman"/>
              </a:rPr>
              <a:t>значения </a:t>
            </a:r>
            <a:r>
              <a:rPr dirty="0" sz="600" spc="50">
                <a:latin typeface="Times New Roman"/>
                <a:cs typeface="Times New Roman"/>
              </a:rPr>
              <a:t>плотности </a:t>
            </a:r>
            <a:r>
              <a:rPr dirty="0" sz="600" spc="45">
                <a:latin typeface="Times New Roman"/>
                <a:cs typeface="Times New Roman"/>
              </a:rPr>
              <a:t>поселений </a:t>
            </a:r>
            <a:r>
              <a:rPr dirty="0" sz="600" spc="55">
                <a:latin typeface="Times New Roman"/>
                <a:cs typeface="Times New Roman"/>
              </a:rPr>
              <a:t>маком,</a:t>
            </a:r>
            <a:r>
              <a:rPr dirty="0" sz="600" spc="200">
                <a:latin typeface="Times New Roman"/>
                <a:cs typeface="Times New Roman"/>
              </a:rPr>
              <a:t> </a:t>
            </a:r>
            <a:r>
              <a:rPr dirty="0" sz="600" spc="65">
                <a:latin typeface="Times New Roman"/>
                <a:cs typeface="Times New Roman"/>
              </a:rPr>
              <a:t>экз./м</a:t>
            </a:r>
            <a:r>
              <a:rPr dirty="0" baseline="27777" sz="750" spc="97">
                <a:latin typeface="Tahoma"/>
                <a:cs typeface="Tahoma"/>
              </a:rPr>
              <a:t>2 </a:t>
            </a:r>
            <a:r>
              <a:rPr dirty="0" sz="600" spc="40">
                <a:latin typeface="Times New Roman"/>
                <a:cs typeface="Times New Roman"/>
              </a:rPr>
              <a:t>.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177535" y="3052289"/>
            <a:ext cx="4470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13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5"/>
              <a:t>Обилие 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 </a:t>
            </a:r>
            <a:r>
              <a:rPr dirty="0" spc="-15"/>
              <a:t>в </a:t>
            </a:r>
            <a:r>
              <a:rPr dirty="0" spc="-40"/>
              <a:t>европейской  </a:t>
            </a:r>
            <a:r>
              <a:rPr dirty="0" spc="25"/>
              <a:t>части</a:t>
            </a:r>
            <a:r>
              <a:rPr dirty="0" spc="40"/>
              <a:t> </a:t>
            </a:r>
            <a:r>
              <a:rPr dirty="0" spc="-35"/>
              <a:t>ареала</a:t>
            </a:r>
          </a:p>
        </p:txBody>
      </p:sp>
      <p:sp>
        <p:nvSpPr>
          <p:cNvPr id="4" name="object 4"/>
          <p:cNvSpPr/>
          <p:nvPr/>
        </p:nvSpPr>
        <p:spPr>
          <a:xfrm>
            <a:off x="294665" y="476396"/>
            <a:ext cx="2065417" cy="15166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4648" y="2065068"/>
            <a:ext cx="2063917" cy="728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6779" y="2861649"/>
            <a:ext cx="57785" cy="54610"/>
          </a:xfrm>
          <a:custGeom>
            <a:avLst/>
            <a:gdLst/>
            <a:ahLst/>
            <a:cxnLst/>
            <a:rect l="l" t="t" r="r" b="b"/>
            <a:pathLst>
              <a:path w="57784" h="54610">
                <a:moveTo>
                  <a:pt x="8724" y="0"/>
                </a:moveTo>
                <a:lnTo>
                  <a:pt x="0" y="0"/>
                </a:lnTo>
                <a:lnTo>
                  <a:pt x="0" y="54433"/>
                </a:lnTo>
                <a:lnTo>
                  <a:pt x="57272" y="54433"/>
                </a:lnTo>
                <a:lnTo>
                  <a:pt x="57272" y="46522"/>
                </a:lnTo>
                <a:lnTo>
                  <a:pt x="8724" y="46522"/>
                </a:lnTo>
                <a:lnTo>
                  <a:pt x="8724" y="0"/>
                </a:lnTo>
                <a:close/>
              </a:path>
              <a:path w="57784" h="54610">
                <a:moveTo>
                  <a:pt x="32998" y="0"/>
                </a:moveTo>
                <a:lnTo>
                  <a:pt x="24273" y="0"/>
                </a:lnTo>
                <a:lnTo>
                  <a:pt x="24273" y="46522"/>
                </a:lnTo>
                <a:lnTo>
                  <a:pt x="32998" y="46522"/>
                </a:lnTo>
                <a:lnTo>
                  <a:pt x="32998" y="0"/>
                </a:lnTo>
                <a:close/>
              </a:path>
              <a:path w="57784" h="54610">
                <a:moveTo>
                  <a:pt x="57272" y="0"/>
                </a:moveTo>
                <a:lnTo>
                  <a:pt x="48551" y="0"/>
                </a:lnTo>
                <a:lnTo>
                  <a:pt x="48551" y="46522"/>
                </a:lnTo>
                <a:lnTo>
                  <a:pt x="57272" y="46522"/>
                </a:lnTo>
                <a:lnTo>
                  <a:pt x="5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8640" y="2861649"/>
            <a:ext cx="44450" cy="54610"/>
          </a:xfrm>
          <a:custGeom>
            <a:avLst/>
            <a:gdLst/>
            <a:ahLst/>
            <a:cxnLst/>
            <a:rect l="l" t="t" r="r" b="b"/>
            <a:pathLst>
              <a:path w="44450" h="54610">
                <a:moveTo>
                  <a:pt x="8724" y="0"/>
                </a:moveTo>
                <a:lnTo>
                  <a:pt x="0" y="0"/>
                </a:lnTo>
                <a:lnTo>
                  <a:pt x="0" y="54433"/>
                </a:lnTo>
                <a:lnTo>
                  <a:pt x="11295" y="54433"/>
                </a:lnTo>
                <a:lnTo>
                  <a:pt x="17839" y="42938"/>
                </a:lnTo>
                <a:lnTo>
                  <a:pt x="8724" y="42938"/>
                </a:lnTo>
                <a:lnTo>
                  <a:pt x="8724" y="0"/>
                </a:lnTo>
                <a:close/>
              </a:path>
              <a:path w="44450" h="54610">
                <a:moveTo>
                  <a:pt x="44293" y="11563"/>
                </a:moveTo>
                <a:lnTo>
                  <a:pt x="35703" y="11563"/>
                </a:lnTo>
                <a:lnTo>
                  <a:pt x="35703" y="54433"/>
                </a:lnTo>
                <a:lnTo>
                  <a:pt x="44293" y="54433"/>
                </a:lnTo>
                <a:lnTo>
                  <a:pt x="44293" y="11563"/>
                </a:lnTo>
                <a:close/>
              </a:path>
              <a:path w="44450" h="54610">
                <a:moveTo>
                  <a:pt x="44293" y="0"/>
                </a:moveTo>
                <a:lnTo>
                  <a:pt x="33136" y="0"/>
                </a:lnTo>
                <a:lnTo>
                  <a:pt x="8724" y="42938"/>
                </a:lnTo>
                <a:lnTo>
                  <a:pt x="17839" y="42938"/>
                </a:lnTo>
                <a:lnTo>
                  <a:pt x="35703" y="11563"/>
                </a:lnTo>
                <a:lnTo>
                  <a:pt x="44293" y="11563"/>
                </a:lnTo>
                <a:lnTo>
                  <a:pt x="442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15847" y="2860091"/>
            <a:ext cx="48895" cy="78740"/>
          </a:xfrm>
          <a:custGeom>
            <a:avLst/>
            <a:gdLst/>
            <a:ahLst/>
            <a:cxnLst/>
            <a:rect l="l" t="t" r="r" b="b"/>
            <a:pathLst>
              <a:path w="48894" h="78739">
                <a:moveTo>
                  <a:pt x="7980" y="1557"/>
                </a:moveTo>
                <a:lnTo>
                  <a:pt x="0" y="1557"/>
                </a:lnTo>
                <a:lnTo>
                  <a:pt x="0" y="78642"/>
                </a:lnTo>
                <a:lnTo>
                  <a:pt x="8724" y="78642"/>
                </a:lnTo>
                <a:lnTo>
                  <a:pt x="8724" y="50308"/>
                </a:lnTo>
                <a:lnTo>
                  <a:pt x="23871" y="50308"/>
                </a:lnTo>
                <a:lnTo>
                  <a:pt x="17652" y="48810"/>
                </a:lnTo>
                <a:lnTo>
                  <a:pt x="12873" y="44554"/>
                </a:lnTo>
                <a:lnTo>
                  <a:pt x="9807" y="37901"/>
                </a:lnTo>
                <a:lnTo>
                  <a:pt x="8724" y="29211"/>
                </a:lnTo>
                <a:lnTo>
                  <a:pt x="9807" y="20523"/>
                </a:lnTo>
                <a:lnTo>
                  <a:pt x="12873" y="13870"/>
                </a:lnTo>
                <a:lnTo>
                  <a:pt x="17513" y="9737"/>
                </a:lnTo>
                <a:lnTo>
                  <a:pt x="7980" y="9737"/>
                </a:lnTo>
                <a:lnTo>
                  <a:pt x="7980" y="1557"/>
                </a:lnTo>
                <a:close/>
              </a:path>
              <a:path w="48894" h="78739">
                <a:moveTo>
                  <a:pt x="42482" y="8114"/>
                </a:moveTo>
                <a:lnTo>
                  <a:pt x="23871" y="8114"/>
                </a:lnTo>
                <a:lnTo>
                  <a:pt x="30394" y="9627"/>
                </a:lnTo>
                <a:lnTo>
                  <a:pt x="35383" y="13930"/>
                </a:lnTo>
                <a:lnTo>
                  <a:pt x="38571" y="20668"/>
                </a:lnTo>
                <a:lnTo>
                  <a:pt x="39658" y="29211"/>
                </a:lnTo>
                <a:lnTo>
                  <a:pt x="39665" y="29687"/>
                </a:lnTo>
                <a:lnTo>
                  <a:pt x="38552" y="37957"/>
                </a:lnTo>
                <a:lnTo>
                  <a:pt x="35331" y="44536"/>
                </a:lnTo>
                <a:lnTo>
                  <a:pt x="30336" y="48795"/>
                </a:lnTo>
                <a:lnTo>
                  <a:pt x="23871" y="50308"/>
                </a:lnTo>
                <a:lnTo>
                  <a:pt x="8724" y="50308"/>
                </a:lnTo>
                <a:lnTo>
                  <a:pt x="13320" y="55857"/>
                </a:lnTo>
                <a:lnTo>
                  <a:pt x="18392" y="58358"/>
                </a:lnTo>
                <a:lnTo>
                  <a:pt x="25424" y="58358"/>
                </a:lnTo>
                <a:lnTo>
                  <a:pt x="34993" y="56322"/>
                </a:lnTo>
                <a:lnTo>
                  <a:pt x="42329" y="50538"/>
                </a:lnTo>
                <a:lnTo>
                  <a:pt x="47029" y="41497"/>
                </a:lnTo>
                <a:lnTo>
                  <a:pt x="48686" y="29687"/>
                </a:lnTo>
                <a:lnTo>
                  <a:pt x="47066" y="17346"/>
                </a:lnTo>
                <a:lnTo>
                  <a:pt x="42482" y="8114"/>
                </a:lnTo>
                <a:close/>
              </a:path>
              <a:path w="48894" h="78739">
                <a:moveTo>
                  <a:pt x="25360" y="0"/>
                </a:moveTo>
                <a:lnTo>
                  <a:pt x="17985" y="0"/>
                </a:lnTo>
                <a:lnTo>
                  <a:pt x="12035" y="3314"/>
                </a:lnTo>
                <a:lnTo>
                  <a:pt x="7980" y="9737"/>
                </a:lnTo>
                <a:lnTo>
                  <a:pt x="17513" y="9737"/>
                </a:lnTo>
                <a:lnTo>
                  <a:pt x="17652" y="9613"/>
                </a:lnTo>
                <a:lnTo>
                  <a:pt x="23871" y="8114"/>
                </a:lnTo>
                <a:lnTo>
                  <a:pt x="42482" y="8114"/>
                </a:lnTo>
                <a:lnTo>
                  <a:pt x="35080" y="2071"/>
                </a:lnTo>
                <a:lnTo>
                  <a:pt x="25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73781" y="2860091"/>
            <a:ext cx="49530" cy="58419"/>
          </a:xfrm>
          <a:custGeom>
            <a:avLst/>
            <a:gdLst/>
            <a:ahLst/>
            <a:cxnLst/>
            <a:rect l="l" t="t" r="r" b="b"/>
            <a:pathLst>
              <a:path w="49530" h="58419">
                <a:moveTo>
                  <a:pt x="24546" y="0"/>
                </a:moveTo>
                <a:lnTo>
                  <a:pt x="14264" y="1987"/>
                </a:lnTo>
                <a:lnTo>
                  <a:pt x="6542" y="7734"/>
                </a:lnTo>
                <a:lnTo>
                  <a:pt x="1686" y="16917"/>
                </a:lnTo>
                <a:lnTo>
                  <a:pt x="0" y="29211"/>
                </a:lnTo>
                <a:lnTo>
                  <a:pt x="1668" y="41468"/>
                </a:lnTo>
                <a:lnTo>
                  <a:pt x="6499" y="50631"/>
                </a:lnTo>
                <a:lnTo>
                  <a:pt x="14233" y="56371"/>
                </a:lnTo>
                <a:lnTo>
                  <a:pt x="24611" y="58358"/>
                </a:lnTo>
                <a:lnTo>
                  <a:pt x="34906" y="56378"/>
                </a:lnTo>
                <a:lnTo>
                  <a:pt x="42651" y="50682"/>
                </a:lnTo>
                <a:lnTo>
                  <a:pt x="42815" y="50378"/>
                </a:lnTo>
                <a:lnTo>
                  <a:pt x="24611" y="50378"/>
                </a:lnTo>
                <a:lnTo>
                  <a:pt x="18103" y="48925"/>
                </a:lnTo>
                <a:lnTo>
                  <a:pt x="13211" y="44739"/>
                </a:lnTo>
                <a:lnTo>
                  <a:pt x="10132" y="38081"/>
                </a:lnTo>
                <a:lnTo>
                  <a:pt x="9062" y="29211"/>
                </a:lnTo>
                <a:lnTo>
                  <a:pt x="10132" y="20360"/>
                </a:lnTo>
                <a:lnTo>
                  <a:pt x="13211" y="13677"/>
                </a:lnTo>
                <a:lnTo>
                  <a:pt x="18103" y="9453"/>
                </a:lnTo>
                <a:lnTo>
                  <a:pt x="24611" y="7980"/>
                </a:lnTo>
                <a:lnTo>
                  <a:pt x="42883" y="7980"/>
                </a:lnTo>
                <a:lnTo>
                  <a:pt x="42769" y="7759"/>
                </a:lnTo>
                <a:lnTo>
                  <a:pt x="35021" y="1984"/>
                </a:lnTo>
                <a:lnTo>
                  <a:pt x="24546" y="0"/>
                </a:lnTo>
                <a:close/>
              </a:path>
              <a:path w="49530" h="58419">
                <a:moveTo>
                  <a:pt x="42883" y="7980"/>
                </a:moveTo>
                <a:lnTo>
                  <a:pt x="24611" y="7980"/>
                </a:lnTo>
                <a:lnTo>
                  <a:pt x="31195" y="9453"/>
                </a:lnTo>
                <a:lnTo>
                  <a:pt x="36100" y="13686"/>
                </a:lnTo>
                <a:lnTo>
                  <a:pt x="39172" y="20448"/>
                </a:lnTo>
                <a:lnTo>
                  <a:pt x="40202" y="29211"/>
                </a:lnTo>
                <a:lnTo>
                  <a:pt x="40217" y="29618"/>
                </a:lnTo>
                <a:lnTo>
                  <a:pt x="39143" y="38140"/>
                </a:lnTo>
                <a:lnTo>
                  <a:pt x="36023" y="44723"/>
                </a:lnTo>
                <a:lnTo>
                  <a:pt x="31103" y="48910"/>
                </a:lnTo>
                <a:lnTo>
                  <a:pt x="24611" y="50378"/>
                </a:lnTo>
                <a:lnTo>
                  <a:pt x="42815" y="50378"/>
                </a:lnTo>
                <a:lnTo>
                  <a:pt x="47530" y="41640"/>
                </a:lnTo>
                <a:lnTo>
                  <a:pt x="49227" y="29618"/>
                </a:lnTo>
                <a:lnTo>
                  <a:pt x="47576" y="17059"/>
                </a:lnTo>
                <a:lnTo>
                  <a:pt x="42883" y="7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34031" y="2861649"/>
            <a:ext cx="38735" cy="54610"/>
          </a:xfrm>
          <a:custGeom>
            <a:avLst/>
            <a:gdLst/>
            <a:ahLst/>
            <a:cxnLst/>
            <a:rect l="l" t="t" r="r" b="b"/>
            <a:pathLst>
              <a:path w="38734" h="54610">
                <a:moveTo>
                  <a:pt x="23667" y="7910"/>
                </a:moveTo>
                <a:lnTo>
                  <a:pt x="14943" y="7910"/>
                </a:lnTo>
                <a:lnTo>
                  <a:pt x="14943" y="54433"/>
                </a:lnTo>
                <a:lnTo>
                  <a:pt x="23667" y="54433"/>
                </a:lnTo>
                <a:lnTo>
                  <a:pt x="23667" y="7910"/>
                </a:lnTo>
                <a:close/>
              </a:path>
              <a:path w="38734" h="54610">
                <a:moveTo>
                  <a:pt x="38676" y="0"/>
                </a:moveTo>
                <a:lnTo>
                  <a:pt x="0" y="0"/>
                </a:lnTo>
                <a:lnTo>
                  <a:pt x="0" y="7910"/>
                </a:lnTo>
                <a:lnTo>
                  <a:pt x="38676" y="7910"/>
                </a:lnTo>
                <a:lnTo>
                  <a:pt x="38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83712" y="2860091"/>
            <a:ext cx="51435" cy="58419"/>
          </a:xfrm>
          <a:custGeom>
            <a:avLst/>
            <a:gdLst/>
            <a:ahLst/>
            <a:cxnLst/>
            <a:rect l="l" t="t" r="r" b="b"/>
            <a:pathLst>
              <a:path w="51435" h="58419">
                <a:moveTo>
                  <a:pt x="44631" y="7980"/>
                </a:moveTo>
                <a:lnTo>
                  <a:pt x="31648" y="7980"/>
                </a:lnTo>
                <a:lnTo>
                  <a:pt x="36040" y="10888"/>
                </a:lnTo>
                <a:lnTo>
                  <a:pt x="36040" y="22045"/>
                </a:lnTo>
                <a:lnTo>
                  <a:pt x="33811" y="23603"/>
                </a:lnTo>
                <a:lnTo>
                  <a:pt x="14744" y="25965"/>
                </a:lnTo>
                <a:lnTo>
                  <a:pt x="12848" y="26372"/>
                </a:lnTo>
                <a:lnTo>
                  <a:pt x="3180" y="30362"/>
                </a:lnTo>
                <a:lnTo>
                  <a:pt x="0" y="35231"/>
                </a:lnTo>
                <a:lnTo>
                  <a:pt x="0" y="52135"/>
                </a:lnTo>
                <a:lnTo>
                  <a:pt x="6829" y="58358"/>
                </a:lnTo>
                <a:lnTo>
                  <a:pt x="24680" y="58358"/>
                </a:lnTo>
                <a:lnTo>
                  <a:pt x="30159" y="55991"/>
                </a:lnTo>
                <a:lnTo>
                  <a:pt x="35867" y="50784"/>
                </a:lnTo>
                <a:lnTo>
                  <a:pt x="12982" y="50784"/>
                </a:lnTo>
                <a:lnTo>
                  <a:pt x="8992" y="47604"/>
                </a:lnTo>
                <a:lnTo>
                  <a:pt x="8992" y="36382"/>
                </a:lnTo>
                <a:lnTo>
                  <a:pt x="12848" y="33474"/>
                </a:lnTo>
                <a:lnTo>
                  <a:pt x="31241" y="30834"/>
                </a:lnTo>
                <a:lnTo>
                  <a:pt x="33067" y="30432"/>
                </a:lnTo>
                <a:lnTo>
                  <a:pt x="36040" y="29077"/>
                </a:lnTo>
                <a:lnTo>
                  <a:pt x="44631" y="29077"/>
                </a:lnTo>
                <a:lnTo>
                  <a:pt x="44631" y="7980"/>
                </a:lnTo>
                <a:close/>
              </a:path>
              <a:path w="51435" h="58419">
                <a:moveTo>
                  <a:pt x="45510" y="50378"/>
                </a:moveTo>
                <a:lnTo>
                  <a:pt x="36313" y="50378"/>
                </a:lnTo>
                <a:lnTo>
                  <a:pt x="36923" y="55857"/>
                </a:lnTo>
                <a:lnTo>
                  <a:pt x="39628" y="58358"/>
                </a:lnTo>
                <a:lnTo>
                  <a:pt x="46998" y="58358"/>
                </a:lnTo>
                <a:lnTo>
                  <a:pt x="48348" y="58154"/>
                </a:lnTo>
                <a:lnTo>
                  <a:pt x="51187" y="57479"/>
                </a:lnTo>
                <a:lnTo>
                  <a:pt x="51187" y="51122"/>
                </a:lnTo>
                <a:lnTo>
                  <a:pt x="46318" y="51122"/>
                </a:lnTo>
                <a:lnTo>
                  <a:pt x="45510" y="50378"/>
                </a:lnTo>
                <a:close/>
              </a:path>
              <a:path w="51435" h="58419">
                <a:moveTo>
                  <a:pt x="51187" y="50919"/>
                </a:moveTo>
                <a:lnTo>
                  <a:pt x="50244" y="51122"/>
                </a:lnTo>
                <a:lnTo>
                  <a:pt x="51187" y="51122"/>
                </a:lnTo>
                <a:lnTo>
                  <a:pt x="51187" y="50919"/>
                </a:lnTo>
                <a:close/>
              </a:path>
              <a:path w="51435" h="58419">
                <a:moveTo>
                  <a:pt x="44631" y="29077"/>
                </a:moveTo>
                <a:lnTo>
                  <a:pt x="36040" y="29077"/>
                </a:lnTo>
                <a:lnTo>
                  <a:pt x="36040" y="41792"/>
                </a:lnTo>
                <a:lnTo>
                  <a:pt x="35162" y="43549"/>
                </a:lnTo>
                <a:lnTo>
                  <a:pt x="29077" y="49162"/>
                </a:lnTo>
                <a:lnTo>
                  <a:pt x="24819" y="50784"/>
                </a:lnTo>
                <a:lnTo>
                  <a:pt x="35867" y="50784"/>
                </a:lnTo>
                <a:lnTo>
                  <a:pt x="36313" y="50378"/>
                </a:lnTo>
                <a:lnTo>
                  <a:pt x="45510" y="50378"/>
                </a:lnTo>
                <a:lnTo>
                  <a:pt x="44631" y="49568"/>
                </a:lnTo>
                <a:lnTo>
                  <a:pt x="44631" y="29077"/>
                </a:lnTo>
                <a:close/>
              </a:path>
              <a:path w="51435" h="58419">
                <a:moveTo>
                  <a:pt x="37598" y="0"/>
                </a:moveTo>
                <a:lnTo>
                  <a:pt x="16297" y="0"/>
                </a:lnTo>
                <a:lnTo>
                  <a:pt x="9737" y="2302"/>
                </a:lnTo>
                <a:lnTo>
                  <a:pt x="3583" y="9131"/>
                </a:lnTo>
                <a:lnTo>
                  <a:pt x="2570" y="12242"/>
                </a:lnTo>
                <a:lnTo>
                  <a:pt x="2367" y="17652"/>
                </a:lnTo>
                <a:lnTo>
                  <a:pt x="11091" y="17652"/>
                </a:lnTo>
                <a:lnTo>
                  <a:pt x="11836" y="11022"/>
                </a:lnTo>
                <a:lnTo>
                  <a:pt x="15756" y="7980"/>
                </a:lnTo>
                <a:lnTo>
                  <a:pt x="44631" y="7980"/>
                </a:lnTo>
                <a:lnTo>
                  <a:pt x="44631" y="5210"/>
                </a:lnTo>
                <a:lnTo>
                  <a:pt x="37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6476" y="3021863"/>
            <a:ext cx="2240280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6944" sz="1200" spc="44">
                <a:latin typeface="Calibri"/>
                <a:cs typeface="Calibri"/>
              </a:rPr>
              <a:t>Корреляция </a:t>
            </a:r>
            <a:r>
              <a:rPr dirty="0" baseline="6944" sz="1200" spc="30">
                <a:latin typeface="Calibri"/>
                <a:cs typeface="Calibri"/>
              </a:rPr>
              <a:t>Спирмена: </a:t>
            </a:r>
            <a:r>
              <a:rPr dirty="0" baseline="6944" sz="1200" spc="-30" i="1">
                <a:latin typeface="Arial"/>
                <a:cs typeface="Arial"/>
              </a:rPr>
              <a:t>r</a:t>
            </a:r>
            <a:r>
              <a:rPr dirty="0" sz="600" spc="-20" i="1">
                <a:latin typeface="Arial"/>
                <a:cs typeface="Arial"/>
              </a:rPr>
              <a:t>s  </a:t>
            </a:r>
            <a:r>
              <a:rPr dirty="0" baseline="6944" sz="1200" spc="112">
                <a:latin typeface="Tahoma"/>
                <a:cs typeface="Tahoma"/>
              </a:rPr>
              <a:t>= </a:t>
            </a:r>
            <a:r>
              <a:rPr dirty="0" baseline="6944" sz="1200" spc="60" i="1">
                <a:latin typeface="Arial"/>
                <a:cs typeface="Arial"/>
              </a:rPr>
              <a:t>−</a:t>
            </a:r>
            <a:r>
              <a:rPr dirty="0" baseline="6944" sz="1200" spc="60">
                <a:latin typeface="Tahoma"/>
                <a:cs typeface="Tahoma"/>
              </a:rPr>
              <a:t>0</a:t>
            </a:r>
            <a:r>
              <a:rPr dirty="0" baseline="6944" sz="1200" spc="60" i="1">
                <a:latin typeface="Verdana"/>
                <a:cs typeface="Verdana"/>
              </a:rPr>
              <a:t>, </a:t>
            </a:r>
            <a:r>
              <a:rPr dirty="0" baseline="6944" sz="1200">
                <a:latin typeface="Tahoma"/>
                <a:cs typeface="Tahoma"/>
              </a:rPr>
              <a:t>43</a:t>
            </a:r>
            <a:r>
              <a:rPr dirty="0" baseline="6944" sz="1200">
                <a:latin typeface="Calibri"/>
                <a:cs typeface="Calibri"/>
              </a:rPr>
              <a:t>, </a:t>
            </a:r>
            <a:r>
              <a:rPr dirty="0" baseline="6944" sz="1200" spc="-15" i="1">
                <a:latin typeface="Arial"/>
                <a:cs typeface="Arial"/>
              </a:rPr>
              <a:t>p </a:t>
            </a:r>
            <a:r>
              <a:rPr dirty="0" baseline="6944" sz="1200" i="1">
                <a:latin typeface="Verdana"/>
                <a:cs typeface="Verdana"/>
              </a:rPr>
              <a:t>&lt; </a:t>
            </a:r>
            <a:r>
              <a:rPr dirty="0" baseline="6944" sz="1200" spc="-52">
                <a:latin typeface="Tahoma"/>
                <a:cs typeface="Tahoma"/>
              </a:rPr>
              <a:t>0</a:t>
            </a:r>
            <a:r>
              <a:rPr dirty="0" baseline="6944" sz="1200" spc="-52" i="1">
                <a:latin typeface="Verdana"/>
                <a:cs typeface="Verdana"/>
              </a:rPr>
              <a:t>,</a:t>
            </a:r>
            <a:r>
              <a:rPr dirty="0" baseline="6944" sz="1200" spc="-225" i="1">
                <a:latin typeface="Verdana"/>
                <a:cs typeface="Verdana"/>
              </a:rPr>
              <a:t> </a:t>
            </a:r>
            <a:r>
              <a:rPr dirty="0" baseline="6944" sz="1200" spc="-7">
                <a:latin typeface="Tahoma"/>
                <a:cs typeface="Tahoma"/>
              </a:rPr>
              <a:t>001</a:t>
            </a:r>
            <a:r>
              <a:rPr dirty="0" baseline="6944" sz="1200" spc="-7">
                <a:latin typeface="Calibri"/>
                <a:cs typeface="Calibri"/>
              </a:rPr>
              <a:t>.</a:t>
            </a:r>
            <a:endParaRPr baseline="6944"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5721" y="350989"/>
            <a:ext cx="3159760" cy="13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53030" algn="l"/>
              </a:tabLst>
            </a:pPr>
            <a:r>
              <a:rPr dirty="0" sz="900" spc="-25">
                <a:latin typeface="Arial"/>
                <a:cs typeface="Arial"/>
              </a:rPr>
              <a:t>Плотность</a:t>
            </a:r>
            <a:r>
              <a:rPr dirty="0" sz="900" spc="70">
                <a:latin typeface="Arial"/>
                <a:cs typeface="Arial"/>
              </a:rPr>
              <a:t> </a:t>
            </a:r>
            <a:r>
              <a:rPr dirty="0" sz="900" spc="-45">
                <a:latin typeface="Arial"/>
                <a:cs typeface="Arial"/>
              </a:rPr>
              <a:t>поселения	</a:t>
            </a:r>
            <a:r>
              <a:rPr dirty="0" sz="900" spc="-35">
                <a:latin typeface="Arial"/>
                <a:cs typeface="Arial"/>
              </a:rPr>
              <a:t>Биомасса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33776" y="476396"/>
            <a:ext cx="2065421" cy="15166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33759" y="2065739"/>
            <a:ext cx="2063917" cy="7322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25891" y="2865865"/>
            <a:ext cx="57785" cy="54610"/>
          </a:xfrm>
          <a:custGeom>
            <a:avLst/>
            <a:gdLst/>
            <a:ahLst/>
            <a:cxnLst/>
            <a:rect l="l" t="t" r="r" b="b"/>
            <a:pathLst>
              <a:path w="57785" h="54610">
                <a:moveTo>
                  <a:pt x="8724" y="0"/>
                </a:moveTo>
                <a:lnTo>
                  <a:pt x="0" y="0"/>
                </a:lnTo>
                <a:lnTo>
                  <a:pt x="0" y="54433"/>
                </a:lnTo>
                <a:lnTo>
                  <a:pt x="57272" y="54433"/>
                </a:lnTo>
                <a:lnTo>
                  <a:pt x="57272" y="46522"/>
                </a:lnTo>
                <a:lnTo>
                  <a:pt x="8724" y="46522"/>
                </a:lnTo>
                <a:lnTo>
                  <a:pt x="8724" y="0"/>
                </a:lnTo>
                <a:close/>
              </a:path>
              <a:path w="57785" h="54610">
                <a:moveTo>
                  <a:pt x="32998" y="0"/>
                </a:moveTo>
                <a:lnTo>
                  <a:pt x="24273" y="0"/>
                </a:lnTo>
                <a:lnTo>
                  <a:pt x="24273" y="46522"/>
                </a:lnTo>
                <a:lnTo>
                  <a:pt x="32998" y="46522"/>
                </a:lnTo>
                <a:lnTo>
                  <a:pt x="32998" y="0"/>
                </a:lnTo>
                <a:close/>
              </a:path>
              <a:path w="57785" h="54610">
                <a:moveTo>
                  <a:pt x="57272" y="0"/>
                </a:moveTo>
                <a:lnTo>
                  <a:pt x="48551" y="0"/>
                </a:lnTo>
                <a:lnTo>
                  <a:pt x="48551" y="46522"/>
                </a:lnTo>
                <a:lnTo>
                  <a:pt x="57272" y="46522"/>
                </a:lnTo>
                <a:lnTo>
                  <a:pt x="5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97751" y="2865865"/>
            <a:ext cx="44450" cy="54610"/>
          </a:xfrm>
          <a:custGeom>
            <a:avLst/>
            <a:gdLst/>
            <a:ahLst/>
            <a:cxnLst/>
            <a:rect l="l" t="t" r="r" b="b"/>
            <a:pathLst>
              <a:path w="44450" h="54610">
                <a:moveTo>
                  <a:pt x="8724" y="0"/>
                </a:moveTo>
                <a:lnTo>
                  <a:pt x="0" y="0"/>
                </a:lnTo>
                <a:lnTo>
                  <a:pt x="0" y="54433"/>
                </a:lnTo>
                <a:lnTo>
                  <a:pt x="11295" y="54433"/>
                </a:lnTo>
                <a:lnTo>
                  <a:pt x="17841" y="42934"/>
                </a:lnTo>
                <a:lnTo>
                  <a:pt x="8724" y="42934"/>
                </a:lnTo>
                <a:lnTo>
                  <a:pt x="8724" y="0"/>
                </a:lnTo>
                <a:close/>
              </a:path>
              <a:path w="44450" h="54610">
                <a:moveTo>
                  <a:pt x="44293" y="11559"/>
                </a:moveTo>
                <a:lnTo>
                  <a:pt x="35703" y="11559"/>
                </a:lnTo>
                <a:lnTo>
                  <a:pt x="35703" y="54433"/>
                </a:lnTo>
                <a:lnTo>
                  <a:pt x="44293" y="54433"/>
                </a:lnTo>
                <a:lnTo>
                  <a:pt x="44293" y="11559"/>
                </a:lnTo>
                <a:close/>
              </a:path>
              <a:path w="44450" h="54610">
                <a:moveTo>
                  <a:pt x="44293" y="0"/>
                </a:moveTo>
                <a:lnTo>
                  <a:pt x="33136" y="0"/>
                </a:lnTo>
                <a:lnTo>
                  <a:pt x="8724" y="42934"/>
                </a:lnTo>
                <a:lnTo>
                  <a:pt x="17841" y="42934"/>
                </a:lnTo>
                <a:lnTo>
                  <a:pt x="35703" y="11559"/>
                </a:lnTo>
                <a:lnTo>
                  <a:pt x="44293" y="11559"/>
                </a:lnTo>
                <a:lnTo>
                  <a:pt x="442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54958" y="2864308"/>
            <a:ext cx="48895" cy="78740"/>
          </a:xfrm>
          <a:custGeom>
            <a:avLst/>
            <a:gdLst/>
            <a:ahLst/>
            <a:cxnLst/>
            <a:rect l="l" t="t" r="r" b="b"/>
            <a:pathLst>
              <a:path w="48895" h="78739">
                <a:moveTo>
                  <a:pt x="7980" y="1557"/>
                </a:moveTo>
                <a:lnTo>
                  <a:pt x="0" y="1557"/>
                </a:lnTo>
                <a:lnTo>
                  <a:pt x="0" y="78642"/>
                </a:lnTo>
                <a:lnTo>
                  <a:pt x="8724" y="78642"/>
                </a:lnTo>
                <a:lnTo>
                  <a:pt x="8724" y="50308"/>
                </a:lnTo>
                <a:lnTo>
                  <a:pt x="23871" y="50308"/>
                </a:lnTo>
                <a:lnTo>
                  <a:pt x="17652" y="48809"/>
                </a:lnTo>
                <a:lnTo>
                  <a:pt x="12873" y="44552"/>
                </a:lnTo>
                <a:lnTo>
                  <a:pt x="9807" y="37899"/>
                </a:lnTo>
                <a:lnTo>
                  <a:pt x="8724" y="29211"/>
                </a:lnTo>
                <a:lnTo>
                  <a:pt x="9807" y="20523"/>
                </a:lnTo>
                <a:lnTo>
                  <a:pt x="12873" y="13870"/>
                </a:lnTo>
                <a:lnTo>
                  <a:pt x="17513" y="9737"/>
                </a:lnTo>
                <a:lnTo>
                  <a:pt x="7980" y="9737"/>
                </a:lnTo>
                <a:lnTo>
                  <a:pt x="7980" y="1557"/>
                </a:lnTo>
                <a:close/>
              </a:path>
              <a:path w="48895" h="78739">
                <a:moveTo>
                  <a:pt x="42482" y="8114"/>
                </a:moveTo>
                <a:lnTo>
                  <a:pt x="23871" y="8114"/>
                </a:lnTo>
                <a:lnTo>
                  <a:pt x="30394" y="9627"/>
                </a:lnTo>
                <a:lnTo>
                  <a:pt x="35383" y="13930"/>
                </a:lnTo>
                <a:lnTo>
                  <a:pt x="38571" y="20668"/>
                </a:lnTo>
                <a:lnTo>
                  <a:pt x="39658" y="29211"/>
                </a:lnTo>
                <a:lnTo>
                  <a:pt x="39665" y="29687"/>
                </a:lnTo>
                <a:lnTo>
                  <a:pt x="38552" y="37957"/>
                </a:lnTo>
                <a:lnTo>
                  <a:pt x="35331" y="44536"/>
                </a:lnTo>
                <a:lnTo>
                  <a:pt x="30336" y="48795"/>
                </a:lnTo>
                <a:lnTo>
                  <a:pt x="23871" y="50308"/>
                </a:lnTo>
                <a:lnTo>
                  <a:pt x="8724" y="50308"/>
                </a:lnTo>
                <a:lnTo>
                  <a:pt x="13320" y="55852"/>
                </a:lnTo>
                <a:lnTo>
                  <a:pt x="18392" y="58358"/>
                </a:lnTo>
                <a:lnTo>
                  <a:pt x="25424" y="58358"/>
                </a:lnTo>
                <a:lnTo>
                  <a:pt x="34993" y="56322"/>
                </a:lnTo>
                <a:lnTo>
                  <a:pt x="42329" y="50538"/>
                </a:lnTo>
                <a:lnTo>
                  <a:pt x="47029" y="41497"/>
                </a:lnTo>
                <a:lnTo>
                  <a:pt x="48686" y="29687"/>
                </a:lnTo>
                <a:lnTo>
                  <a:pt x="47066" y="17346"/>
                </a:lnTo>
                <a:lnTo>
                  <a:pt x="42482" y="8114"/>
                </a:lnTo>
                <a:close/>
              </a:path>
              <a:path w="48895" h="78739">
                <a:moveTo>
                  <a:pt x="25360" y="0"/>
                </a:moveTo>
                <a:lnTo>
                  <a:pt x="17985" y="0"/>
                </a:lnTo>
                <a:lnTo>
                  <a:pt x="12035" y="3314"/>
                </a:lnTo>
                <a:lnTo>
                  <a:pt x="7980" y="9737"/>
                </a:lnTo>
                <a:lnTo>
                  <a:pt x="17513" y="9737"/>
                </a:lnTo>
                <a:lnTo>
                  <a:pt x="17652" y="9613"/>
                </a:lnTo>
                <a:lnTo>
                  <a:pt x="23871" y="8114"/>
                </a:lnTo>
                <a:lnTo>
                  <a:pt x="42482" y="8114"/>
                </a:lnTo>
                <a:lnTo>
                  <a:pt x="35080" y="2071"/>
                </a:lnTo>
                <a:lnTo>
                  <a:pt x="25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12893" y="2864308"/>
            <a:ext cx="49530" cy="58419"/>
          </a:xfrm>
          <a:custGeom>
            <a:avLst/>
            <a:gdLst/>
            <a:ahLst/>
            <a:cxnLst/>
            <a:rect l="l" t="t" r="r" b="b"/>
            <a:pathLst>
              <a:path w="49529" h="58419">
                <a:moveTo>
                  <a:pt x="24546" y="0"/>
                </a:moveTo>
                <a:lnTo>
                  <a:pt x="14264" y="1987"/>
                </a:lnTo>
                <a:lnTo>
                  <a:pt x="6542" y="7734"/>
                </a:lnTo>
                <a:lnTo>
                  <a:pt x="1686" y="16917"/>
                </a:lnTo>
                <a:lnTo>
                  <a:pt x="0" y="29211"/>
                </a:lnTo>
                <a:lnTo>
                  <a:pt x="1668" y="41468"/>
                </a:lnTo>
                <a:lnTo>
                  <a:pt x="6499" y="50631"/>
                </a:lnTo>
                <a:lnTo>
                  <a:pt x="14233" y="56371"/>
                </a:lnTo>
                <a:lnTo>
                  <a:pt x="24611" y="58358"/>
                </a:lnTo>
                <a:lnTo>
                  <a:pt x="34906" y="56378"/>
                </a:lnTo>
                <a:lnTo>
                  <a:pt x="42651" y="50682"/>
                </a:lnTo>
                <a:lnTo>
                  <a:pt x="42815" y="50378"/>
                </a:lnTo>
                <a:lnTo>
                  <a:pt x="24611" y="50378"/>
                </a:lnTo>
                <a:lnTo>
                  <a:pt x="18103" y="48925"/>
                </a:lnTo>
                <a:lnTo>
                  <a:pt x="13211" y="44739"/>
                </a:lnTo>
                <a:lnTo>
                  <a:pt x="10132" y="38081"/>
                </a:lnTo>
                <a:lnTo>
                  <a:pt x="9062" y="29211"/>
                </a:lnTo>
                <a:lnTo>
                  <a:pt x="10132" y="20360"/>
                </a:lnTo>
                <a:lnTo>
                  <a:pt x="13211" y="13677"/>
                </a:lnTo>
                <a:lnTo>
                  <a:pt x="18103" y="9453"/>
                </a:lnTo>
                <a:lnTo>
                  <a:pt x="24611" y="7980"/>
                </a:lnTo>
                <a:lnTo>
                  <a:pt x="42883" y="7980"/>
                </a:lnTo>
                <a:lnTo>
                  <a:pt x="42769" y="7759"/>
                </a:lnTo>
                <a:lnTo>
                  <a:pt x="35021" y="1984"/>
                </a:lnTo>
                <a:lnTo>
                  <a:pt x="24546" y="0"/>
                </a:lnTo>
                <a:close/>
              </a:path>
              <a:path w="49529" h="58419">
                <a:moveTo>
                  <a:pt x="42883" y="7980"/>
                </a:moveTo>
                <a:lnTo>
                  <a:pt x="24611" y="7980"/>
                </a:lnTo>
                <a:lnTo>
                  <a:pt x="31195" y="9453"/>
                </a:lnTo>
                <a:lnTo>
                  <a:pt x="36100" y="13685"/>
                </a:lnTo>
                <a:lnTo>
                  <a:pt x="39172" y="20446"/>
                </a:lnTo>
                <a:lnTo>
                  <a:pt x="40202" y="29211"/>
                </a:lnTo>
                <a:lnTo>
                  <a:pt x="40217" y="29618"/>
                </a:lnTo>
                <a:lnTo>
                  <a:pt x="39143" y="38140"/>
                </a:lnTo>
                <a:lnTo>
                  <a:pt x="36023" y="44723"/>
                </a:lnTo>
                <a:lnTo>
                  <a:pt x="31103" y="48910"/>
                </a:lnTo>
                <a:lnTo>
                  <a:pt x="24611" y="50378"/>
                </a:lnTo>
                <a:lnTo>
                  <a:pt x="42815" y="50378"/>
                </a:lnTo>
                <a:lnTo>
                  <a:pt x="47530" y="41640"/>
                </a:lnTo>
                <a:lnTo>
                  <a:pt x="49227" y="29618"/>
                </a:lnTo>
                <a:lnTo>
                  <a:pt x="47576" y="17059"/>
                </a:lnTo>
                <a:lnTo>
                  <a:pt x="42883" y="7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73142" y="2865865"/>
            <a:ext cx="38735" cy="54610"/>
          </a:xfrm>
          <a:custGeom>
            <a:avLst/>
            <a:gdLst/>
            <a:ahLst/>
            <a:cxnLst/>
            <a:rect l="l" t="t" r="r" b="b"/>
            <a:pathLst>
              <a:path w="38735" h="54610">
                <a:moveTo>
                  <a:pt x="23667" y="7910"/>
                </a:moveTo>
                <a:lnTo>
                  <a:pt x="14943" y="7910"/>
                </a:lnTo>
                <a:lnTo>
                  <a:pt x="14943" y="54433"/>
                </a:lnTo>
                <a:lnTo>
                  <a:pt x="23667" y="54433"/>
                </a:lnTo>
                <a:lnTo>
                  <a:pt x="23667" y="7910"/>
                </a:lnTo>
                <a:close/>
              </a:path>
              <a:path w="38735" h="54610">
                <a:moveTo>
                  <a:pt x="38676" y="0"/>
                </a:moveTo>
                <a:lnTo>
                  <a:pt x="0" y="0"/>
                </a:lnTo>
                <a:lnTo>
                  <a:pt x="0" y="7910"/>
                </a:lnTo>
                <a:lnTo>
                  <a:pt x="38676" y="7910"/>
                </a:lnTo>
                <a:lnTo>
                  <a:pt x="38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22824" y="2864308"/>
            <a:ext cx="51435" cy="58419"/>
          </a:xfrm>
          <a:custGeom>
            <a:avLst/>
            <a:gdLst/>
            <a:ahLst/>
            <a:cxnLst/>
            <a:rect l="l" t="t" r="r" b="b"/>
            <a:pathLst>
              <a:path w="51435" h="58419">
                <a:moveTo>
                  <a:pt x="44631" y="7980"/>
                </a:moveTo>
                <a:lnTo>
                  <a:pt x="31648" y="7980"/>
                </a:lnTo>
                <a:lnTo>
                  <a:pt x="36040" y="10888"/>
                </a:lnTo>
                <a:lnTo>
                  <a:pt x="36040" y="22045"/>
                </a:lnTo>
                <a:lnTo>
                  <a:pt x="33811" y="23598"/>
                </a:lnTo>
                <a:lnTo>
                  <a:pt x="14744" y="25965"/>
                </a:lnTo>
                <a:lnTo>
                  <a:pt x="12848" y="26372"/>
                </a:lnTo>
                <a:lnTo>
                  <a:pt x="3180" y="30362"/>
                </a:lnTo>
                <a:lnTo>
                  <a:pt x="0" y="35231"/>
                </a:lnTo>
                <a:lnTo>
                  <a:pt x="0" y="52135"/>
                </a:lnTo>
                <a:lnTo>
                  <a:pt x="6829" y="58358"/>
                </a:lnTo>
                <a:lnTo>
                  <a:pt x="24680" y="58358"/>
                </a:lnTo>
                <a:lnTo>
                  <a:pt x="30159" y="55991"/>
                </a:lnTo>
                <a:lnTo>
                  <a:pt x="35867" y="50784"/>
                </a:lnTo>
                <a:lnTo>
                  <a:pt x="12982" y="50784"/>
                </a:lnTo>
                <a:lnTo>
                  <a:pt x="8992" y="47604"/>
                </a:lnTo>
                <a:lnTo>
                  <a:pt x="8992" y="36378"/>
                </a:lnTo>
                <a:lnTo>
                  <a:pt x="12848" y="33474"/>
                </a:lnTo>
                <a:lnTo>
                  <a:pt x="31241" y="30834"/>
                </a:lnTo>
                <a:lnTo>
                  <a:pt x="33067" y="30427"/>
                </a:lnTo>
                <a:lnTo>
                  <a:pt x="36040" y="29077"/>
                </a:lnTo>
                <a:lnTo>
                  <a:pt x="44631" y="29077"/>
                </a:lnTo>
                <a:lnTo>
                  <a:pt x="44631" y="7980"/>
                </a:lnTo>
                <a:close/>
              </a:path>
              <a:path w="51435" h="58419">
                <a:moveTo>
                  <a:pt x="45512" y="50378"/>
                </a:moveTo>
                <a:lnTo>
                  <a:pt x="36313" y="50378"/>
                </a:lnTo>
                <a:lnTo>
                  <a:pt x="36923" y="55852"/>
                </a:lnTo>
                <a:lnTo>
                  <a:pt x="39628" y="58358"/>
                </a:lnTo>
                <a:lnTo>
                  <a:pt x="46998" y="58358"/>
                </a:lnTo>
                <a:lnTo>
                  <a:pt x="48348" y="58154"/>
                </a:lnTo>
                <a:lnTo>
                  <a:pt x="51187" y="57475"/>
                </a:lnTo>
                <a:lnTo>
                  <a:pt x="51187" y="51122"/>
                </a:lnTo>
                <a:lnTo>
                  <a:pt x="46318" y="51122"/>
                </a:lnTo>
                <a:lnTo>
                  <a:pt x="45512" y="50378"/>
                </a:lnTo>
                <a:close/>
              </a:path>
              <a:path w="51435" h="58419">
                <a:moveTo>
                  <a:pt x="51187" y="50919"/>
                </a:moveTo>
                <a:lnTo>
                  <a:pt x="50244" y="51122"/>
                </a:lnTo>
                <a:lnTo>
                  <a:pt x="51187" y="51122"/>
                </a:lnTo>
                <a:lnTo>
                  <a:pt x="51187" y="50919"/>
                </a:lnTo>
                <a:close/>
              </a:path>
              <a:path w="51435" h="58419">
                <a:moveTo>
                  <a:pt x="44631" y="29077"/>
                </a:moveTo>
                <a:lnTo>
                  <a:pt x="36040" y="29077"/>
                </a:lnTo>
                <a:lnTo>
                  <a:pt x="36040" y="41787"/>
                </a:lnTo>
                <a:lnTo>
                  <a:pt x="35162" y="43549"/>
                </a:lnTo>
                <a:lnTo>
                  <a:pt x="29077" y="49162"/>
                </a:lnTo>
                <a:lnTo>
                  <a:pt x="24819" y="50784"/>
                </a:lnTo>
                <a:lnTo>
                  <a:pt x="35867" y="50784"/>
                </a:lnTo>
                <a:lnTo>
                  <a:pt x="36313" y="50378"/>
                </a:lnTo>
                <a:lnTo>
                  <a:pt x="45512" y="50378"/>
                </a:lnTo>
                <a:lnTo>
                  <a:pt x="44631" y="49564"/>
                </a:lnTo>
                <a:lnTo>
                  <a:pt x="44631" y="29077"/>
                </a:lnTo>
                <a:close/>
              </a:path>
              <a:path w="51435" h="58419">
                <a:moveTo>
                  <a:pt x="37598" y="0"/>
                </a:moveTo>
                <a:lnTo>
                  <a:pt x="16297" y="0"/>
                </a:lnTo>
                <a:lnTo>
                  <a:pt x="9737" y="2297"/>
                </a:lnTo>
                <a:lnTo>
                  <a:pt x="3583" y="9131"/>
                </a:lnTo>
                <a:lnTo>
                  <a:pt x="2570" y="12238"/>
                </a:lnTo>
                <a:lnTo>
                  <a:pt x="2367" y="17648"/>
                </a:lnTo>
                <a:lnTo>
                  <a:pt x="11091" y="17648"/>
                </a:lnTo>
                <a:lnTo>
                  <a:pt x="11836" y="11022"/>
                </a:lnTo>
                <a:lnTo>
                  <a:pt x="15756" y="7980"/>
                </a:lnTo>
                <a:lnTo>
                  <a:pt x="44631" y="7980"/>
                </a:lnTo>
                <a:lnTo>
                  <a:pt x="44631" y="5206"/>
                </a:lnTo>
                <a:lnTo>
                  <a:pt x="37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99372" y="3026054"/>
            <a:ext cx="2132965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6944" sz="1200" spc="44">
                <a:latin typeface="Calibri"/>
                <a:cs typeface="Calibri"/>
              </a:rPr>
              <a:t>Корреляция </a:t>
            </a:r>
            <a:r>
              <a:rPr dirty="0" baseline="6944" sz="1200" spc="30">
                <a:latin typeface="Calibri"/>
                <a:cs typeface="Calibri"/>
              </a:rPr>
              <a:t>Спирмена: </a:t>
            </a:r>
            <a:r>
              <a:rPr dirty="0" baseline="6944" sz="1200" spc="-30" i="1">
                <a:latin typeface="Arial"/>
                <a:cs typeface="Arial"/>
              </a:rPr>
              <a:t>r</a:t>
            </a:r>
            <a:r>
              <a:rPr dirty="0" sz="600" spc="-20" i="1">
                <a:latin typeface="Arial"/>
                <a:cs typeface="Arial"/>
              </a:rPr>
              <a:t>s  </a:t>
            </a:r>
            <a:r>
              <a:rPr dirty="0" baseline="6944" sz="1200" spc="112">
                <a:latin typeface="Tahoma"/>
                <a:cs typeface="Tahoma"/>
              </a:rPr>
              <a:t>= </a:t>
            </a:r>
            <a:r>
              <a:rPr dirty="0" baseline="6944" sz="1200" spc="60" i="1">
                <a:latin typeface="Arial"/>
                <a:cs typeface="Arial"/>
              </a:rPr>
              <a:t>−</a:t>
            </a:r>
            <a:r>
              <a:rPr dirty="0" baseline="6944" sz="1200" spc="60">
                <a:latin typeface="Tahoma"/>
                <a:cs typeface="Tahoma"/>
              </a:rPr>
              <a:t>0</a:t>
            </a:r>
            <a:r>
              <a:rPr dirty="0" baseline="6944" sz="1200" spc="60" i="1">
                <a:latin typeface="Verdana"/>
                <a:cs typeface="Verdana"/>
              </a:rPr>
              <a:t>, </a:t>
            </a:r>
            <a:r>
              <a:rPr dirty="0" baseline="6944" sz="1200" spc="15">
                <a:latin typeface="Tahoma"/>
                <a:cs typeface="Tahoma"/>
              </a:rPr>
              <a:t>3</a:t>
            </a:r>
            <a:r>
              <a:rPr dirty="0" baseline="6944" sz="1200" spc="15">
                <a:latin typeface="Calibri"/>
                <a:cs typeface="Calibri"/>
              </a:rPr>
              <a:t>, </a:t>
            </a:r>
            <a:r>
              <a:rPr dirty="0" baseline="6944" sz="1200" spc="-15" i="1">
                <a:latin typeface="Arial"/>
                <a:cs typeface="Arial"/>
              </a:rPr>
              <a:t>p </a:t>
            </a:r>
            <a:r>
              <a:rPr dirty="0" baseline="6944" sz="1200" i="1">
                <a:latin typeface="Verdana"/>
                <a:cs typeface="Verdana"/>
              </a:rPr>
              <a:t>&lt; </a:t>
            </a:r>
            <a:r>
              <a:rPr dirty="0" baseline="6944" sz="1200" spc="-52">
                <a:latin typeface="Tahoma"/>
                <a:cs typeface="Tahoma"/>
              </a:rPr>
              <a:t>0</a:t>
            </a:r>
            <a:r>
              <a:rPr dirty="0" baseline="6944" sz="1200" spc="-52" i="1">
                <a:latin typeface="Verdana"/>
                <a:cs typeface="Verdana"/>
              </a:rPr>
              <a:t>,</a:t>
            </a:r>
            <a:r>
              <a:rPr dirty="0" baseline="6944" sz="1200" spc="-254" i="1">
                <a:latin typeface="Verdana"/>
                <a:cs typeface="Verdana"/>
              </a:rPr>
              <a:t> </a:t>
            </a:r>
            <a:r>
              <a:rPr dirty="0" baseline="6944" sz="1200">
                <a:latin typeface="Tahoma"/>
                <a:cs typeface="Tahoma"/>
              </a:rPr>
              <a:t>06</a:t>
            </a:r>
            <a:r>
              <a:rPr dirty="0" baseline="6944" sz="1200">
                <a:latin typeface="Calibri"/>
                <a:cs typeface="Calibri"/>
              </a:rPr>
              <a:t>.</a:t>
            </a:r>
            <a:endParaRPr baseline="6944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7535" y="3052289"/>
            <a:ext cx="4470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14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7297" y="3131757"/>
            <a:ext cx="293878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0"/>
              </a:lnSpc>
            </a:pPr>
            <a:r>
              <a:rPr dirty="0" sz="600" spc="50">
                <a:latin typeface="Times New Roman"/>
                <a:cs typeface="Times New Roman"/>
              </a:rPr>
              <a:t>Средние </a:t>
            </a:r>
            <a:r>
              <a:rPr dirty="0" sz="600" spc="55">
                <a:latin typeface="Times New Roman"/>
                <a:cs typeface="Times New Roman"/>
              </a:rPr>
              <a:t>значения показателей пропорциональны </a:t>
            </a:r>
            <a:r>
              <a:rPr dirty="0" sz="600" spc="65">
                <a:latin typeface="Times New Roman"/>
                <a:cs typeface="Times New Roman"/>
              </a:rPr>
              <a:t>площади </a:t>
            </a:r>
            <a:r>
              <a:rPr dirty="0" sz="600" spc="45">
                <a:latin typeface="Times New Roman"/>
                <a:cs typeface="Times New Roman"/>
              </a:rPr>
              <a:t>круга </a:t>
            </a:r>
            <a:r>
              <a:rPr dirty="0" sz="600" spc="55">
                <a:latin typeface="Times New Roman"/>
                <a:cs typeface="Times New Roman"/>
              </a:rPr>
              <a:t>на</a:t>
            </a:r>
            <a:r>
              <a:rPr dirty="0" sz="600" spc="229">
                <a:latin typeface="Times New Roman"/>
                <a:cs typeface="Times New Roman"/>
              </a:rPr>
              <a:t> </a:t>
            </a:r>
            <a:r>
              <a:rPr dirty="0" sz="600" spc="55">
                <a:latin typeface="Times New Roman"/>
                <a:cs typeface="Times New Roman"/>
              </a:rPr>
              <a:t>карте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625475" cy="162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811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  <a:spcBef>
                <a:spcPts val="450"/>
              </a:spcBef>
            </a:pP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77348"/>
            <a:ext cx="4178300" cy="4813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dirty="0" spc="-15"/>
              <a:t>Динамика </a:t>
            </a:r>
            <a:r>
              <a:rPr dirty="0" spc="-10"/>
              <a:t>плотности </a:t>
            </a:r>
            <a:r>
              <a:rPr dirty="0" spc="-45"/>
              <a:t>поселений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</a:t>
            </a:r>
            <a:r>
              <a:rPr dirty="0" spc="-15"/>
              <a:t>в </a:t>
            </a:r>
            <a:r>
              <a:rPr dirty="0" spc="-40"/>
              <a:t>вершине  </a:t>
            </a:r>
            <a:r>
              <a:rPr dirty="0"/>
              <a:t>Кандалакшского</a:t>
            </a:r>
            <a:r>
              <a:rPr dirty="0" spc="80"/>
              <a:t> </a:t>
            </a:r>
            <a:r>
              <a:rPr dirty="0" spc="-10"/>
              <a:t>залива</a:t>
            </a:r>
          </a:p>
        </p:txBody>
      </p:sp>
      <p:sp>
        <p:nvSpPr>
          <p:cNvPr id="5" name="object 5"/>
          <p:cNvSpPr/>
          <p:nvPr/>
        </p:nvSpPr>
        <p:spPr>
          <a:xfrm>
            <a:off x="721733" y="2516920"/>
            <a:ext cx="1608182" cy="1286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0277" y="785187"/>
            <a:ext cx="166088" cy="16987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4568" y="738835"/>
            <a:ext cx="1986914" cy="1779905"/>
          </a:xfrm>
          <a:custGeom>
            <a:avLst/>
            <a:gdLst/>
            <a:ahLst/>
            <a:cxnLst/>
            <a:rect l="l" t="t" r="r" b="b"/>
            <a:pathLst>
              <a:path w="1986914" h="1779905">
                <a:moveTo>
                  <a:pt x="0" y="0"/>
                </a:moveTo>
                <a:lnTo>
                  <a:pt x="1986863" y="0"/>
                </a:lnTo>
                <a:lnTo>
                  <a:pt x="1986863" y="1779885"/>
                </a:lnTo>
                <a:lnTo>
                  <a:pt x="0" y="1779885"/>
                </a:lnTo>
                <a:lnTo>
                  <a:pt x="0" y="0"/>
                </a:lnTo>
                <a:close/>
              </a:path>
            </a:pathLst>
          </a:custGeom>
          <a:ln w="35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5490" y="555491"/>
            <a:ext cx="70485" cy="85725"/>
          </a:xfrm>
          <a:custGeom>
            <a:avLst/>
            <a:gdLst/>
            <a:ahLst/>
            <a:cxnLst/>
            <a:rect l="l" t="t" r="r" b="b"/>
            <a:pathLst>
              <a:path w="70484" h="85725">
                <a:moveTo>
                  <a:pt x="70286" y="0"/>
                </a:moveTo>
                <a:lnTo>
                  <a:pt x="10252" y="0"/>
                </a:lnTo>
                <a:lnTo>
                  <a:pt x="10252" y="32414"/>
                </a:lnTo>
                <a:lnTo>
                  <a:pt x="9797" y="48715"/>
                </a:lnTo>
                <a:lnTo>
                  <a:pt x="8185" y="59978"/>
                </a:lnTo>
                <a:lnTo>
                  <a:pt x="5043" y="66498"/>
                </a:lnTo>
                <a:lnTo>
                  <a:pt x="0" y="68571"/>
                </a:lnTo>
                <a:lnTo>
                  <a:pt x="0" y="85185"/>
                </a:lnTo>
                <a:lnTo>
                  <a:pt x="14585" y="80646"/>
                </a:lnTo>
                <a:lnTo>
                  <a:pt x="22885" y="69139"/>
                </a:lnTo>
                <a:lnTo>
                  <a:pt x="26609" y="53827"/>
                </a:lnTo>
                <a:lnTo>
                  <a:pt x="27470" y="37876"/>
                </a:lnTo>
                <a:lnTo>
                  <a:pt x="27470" y="14372"/>
                </a:lnTo>
                <a:lnTo>
                  <a:pt x="70286" y="14372"/>
                </a:lnTo>
                <a:lnTo>
                  <a:pt x="70286" y="0"/>
                </a:lnTo>
                <a:close/>
              </a:path>
              <a:path w="70484" h="85725">
                <a:moveTo>
                  <a:pt x="70286" y="14372"/>
                </a:moveTo>
                <a:lnTo>
                  <a:pt x="52996" y="14372"/>
                </a:lnTo>
                <a:lnTo>
                  <a:pt x="52996" y="83839"/>
                </a:lnTo>
                <a:lnTo>
                  <a:pt x="70286" y="83839"/>
                </a:lnTo>
                <a:lnTo>
                  <a:pt x="70286" y="14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6239" y="577275"/>
            <a:ext cx="60960" cy="87630"/>
          </a:xfrm>
          <a:custGeom>
            <a:avLst/>
            <a:gdLst/>
            <a:ahLst/>
            <a:cxnLst/>
            <a:rect l="l" t="t" r="r" b="b"/>
            <a:pathLst>
              <a:path w="60959" h="87629">
                <a:moveTo>
                  <a:pt x="8834" y="74708"/>
                </a:moveTo>
                <a:lnTo>
                  <a:pt x="8834" y="86756"/>
                </a:lnTo>
                <a:lnTo>
                  <a:pt x="11229" y="87130"/>
                </a:lnTo>
                <a:lnTo>
                  <a:pt x="12652" y="87207"/>
                </a:lnTo>
                <a:lnTo>
                  <a:pt x="18641" y="87207"/>
                </a:lnTo>
                <a:lnTo>
                  <a:pt x="23431" y="86459"/>
                </a:lnTo>
                <a:lnTo>
                  <a:pt x="26200" y="85262"/>
                </a:lnTo>
                <a:lnTo>
                  <a:pt x="30689" y="83465"/>
                </a:lnTo>
                <a:lnTo>
                  <a:pt x="33238" y="81142"/>
                </a:lnTo>
                <a:lnTo>
                  <a:pt x="35195" y="75378"/>
                </a:lnTo>
                <a:lnTo>
                  <a:pt x="11828" y="75378"/>
                </a:lnTo>
                <a:lnTo>
                  <a:pt x="10927" y="75306"/>
                </a:lnTo>
                <a:lnTo>
                  <a:pt x="8834" y="74708"/>
                </a:lnTo>
                <a:close/>
              </a:path>
              <a:path w="60959" h="87629">
                <a:moveTo>
                  <a:pt x="17668" y="0"/>
                </a:moveTo>
                <a:lnTo>
                  <a:pt x="0" y="0"/>
                </a:lnTo>
                <a:lnTo>
                  <a:pt x="22833" y="64599"/>
                </a:lnTo>
                <a:lnTo>
                  <a:pt x="22833" y="71038"/>
                </a:lnTo>
                <a:lnTo>
                  <a:pt x="18712" y="75378"/>
                </a:lnTo>
                <a:lnTo>
                  <a:pt x="35195" y="75378"/>
                </a:lnTo>
                <a:lnTo>
                  <a:pt x="45461" y="45139"/>
                </a:lnTo>
                <a:lnTo>
                  <a:pt x="31365" y="45139"/>
                </a:lnTo>
                <a:lnTo>
                  <a:pt x="17668" y="0"/>
                </a:lnTo>
                <a:close/>
              </a:path>
              <a:path w="60959" h="87629">
                <a:moveTo>
                  <a:pt x="60785" y="0"/>
                </a:moveTo>
                <a:lnTo>
                  <a:pt x="44238" y="0"/>
                </a:lnTo>
                <a:lnTo>
                  <a:pt x="31365" y="45139"/>
                </a:lnTo>
                <a:lnTo>
                  <a:pt x="45461" y="45139"/>
                </a:lnTo>
                <a:lnTo>
                  <a:pt x="60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6008" y="577275"/>
            <a:ext cx="52705" cy="62230"/>
          </a:xfrm>
          <a:custGeom>
            <a:avLst/>
            <a:gdLst/>
            <a:ahLst/>
            <a:cxnLst/>
            <a:rect l="l" t="t" r="r" b="b"/>
            <a:pathLst>
              <a:path w="52705" h="62229">
                <a:moveTo>
                  <a:pt x="37277" y="0"/>
                </a:moveTo>
                <a:lnTo>
                  <a:pt x="0" y="0"/>
                </a:lnTo>
                <a:lnTo>
                  <a:pt x="0" y="62055"/>
                </a:lnTo>
                <a:lnTo>
                  <a:pt x="38101" y="62055"/>
                </a:lnTo>
                <a:lnTo>
                  <a:pt x="42815" y="60781"/>
                </a:lnTo>
                <a:lnTo>
                  <a:pt x="46557" y="57566"/>
                </a:lnTo>
                <a:lnTo>
                  <a:pt x="50375" y="54495"/>
                </a:lnTo>
                <a:lnTo>
                  <a:pt x="52602" y="49402"/>
                </a:lnTo>
                <a:lnTo>
                  <a:pt x="16092" y="49402"/>
                </a:lnTo>
                <a:lnTo>
                  <a:pt x="16092" y="36381"/>
                </a:lnTo>
                <a:lnTo>
                  <a:pt x="51868" y="36381"/>
                </a:lnTo>
                <a:lnTo>
                  <a:pt x="49479" y="31216"/>
                </a:lnTo>
                <a:lnTo>
                  <a:pt x="42441" y="29195"/>
                </a:lnTo>
                <a:lnTo>
                  <a:pt x="47606" y="27547"/>
                </a:lnTo>
                <a:lnTo>
                  <a:pt x="49710" y="23805"/>
                </a:lnTo>
                <a:lnTo>
                  <a:pt x="16092" y="23805"/>
                </a:lnTo>
                <a:lnTo>
                  <a:pt x="16092" y="12652"/>
                </a:lnTo>
                <a:lnTo>
                  <a:pt x="50974" y="12652"/>
                </a:lnTo>
                <a:lnTo>
                  <a:pt x="50974" y="12053"/>
                </a:lnTo>
                <a:lnTo>
                  <a:pt x="48727" y="7411"/>
                </a:lnTo>
                <a:lnTo>
                  <a:pt x="41617" y="1197"/>
                </a:lnTo>
                <a:lnTo>
                  <a:pt x="37277" y="0"/>
                </a:lnTo>
                <a:close/>
              </a:path>
              <a:path w="52705" h="62229">
                <a:moveTo>
                  <a:pt x="51868" y="36381"/>
                </a:moveTo>
                <a:lnTo>
                  <a:pt x="33832" y="36381"/>
                </a:lnTo>
                <a:lnTo>
                  <a:pt x="36678" y="37205"/>
                </a:lnTo>
                <a:lnTo>
                  <a:pt x="36678" y="47683"/>
                </a:lnTo>
                <a:lnTo>
                  <a:pt x="33832" y="49402"/>
                </a:lnTo>
                <a:lnTo>
                  <a:pt x="52602" y="49402"/>
                </a:lnTo>
                <a:lnTo>
                  <a:pt x="52699" y="49182"/>
                </a:lnTo>
                <a:lnTo>
                  <a:pt x="52699" y="38178"/>
                </a:lnTo>
                <a:lnTo>
                  <a:pt x="51868" y="36381"/>
                </a:lnTo>
                <a:close/>
              </a:path>
              <a:path w="52705" h="62229">
                <a:moveTo>
                  <a:pt x="50974" y="12652"/>
                </a:moveTo>
                <a:lnTo>
                  <a:pt x="32783" y="12652"/>
                </a:lnTo>
                <a:lnTo>
                  <a:pt x="35404" y="13773"/>
                </a:lnTo>
                <a:lnTo>
                  <a:pt x="35404" y="22833"/>
                </a:lnTo>
                <a:lnTo>
                  <a:pt x="32783" y="23805"/>
                </a:lnTo>
                <a:lnTo>
                  <a:pt x="49710" y="23805"/>
                </a:lnTo>
                <a:lnTo>
                  <a:pt x="50974" y="21558"/>
                </a:lnTo>
                <a:lnTo>
                  <a:pt x="50974" y="12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7445" y="576225"/>
            <a:ext cx="57785" cy="66040"/>
          </a:xfrm>
          <a:custGeom>
            <a:avLst/>
            <a:gdLst/>
            <a:ahLst/>
            <a:cxnLst/>
            <a:rect l="l" t="t" r="r" b="b"/>
            <a:pathLst>
              <a:path w="57784" h="66040">
                <a:moveTo>
                  <a:pt x="28744" y="0"/>
                </a:moveTo>
                <a:lnTo>
                  <a:pt x="16736" y="2337"/>
                </a:lnTo>
                <a:lnTo>
                  <a:pt x="7691" y="9039"/>
                </a:lnTo>
                <a:lnTo>
                  <a:pt x="1985" y="19643"/>
                </a:lnTo>
                <a:lnTo>
                  <a:pt x="0" y="33684"/>
                </a:lnTo>
                <a:lnTo>
                  <a:pt x="1959" y="47092"/>
                </a:lnTo>
                <a:lnTo>
                  <a:pt x="7588" y="57173"/>
                </a:lnTo>
                <a:lnTo>
                  <a:pt x="16516" y="63519"/>
                </a:lnTo>
                <a:lnTo>
                  <a:pt x="28371" y="65725"/>
                </a:lnTo>
                <a:lnTo>
                  <a:pt x="38240" y="64296"/>
                </a:lnTo>
                <a:lnTo>
                  <a:pt x="46644" y="60242"/>
                </a:lnTo>
                <a:lnTo>
                  <a:pt x="53097" y="53913"/>
                </a:lnTo>
                <a:lnTo>
                  <a:pt x="53324" y="53446"/>
                </a:lnTo>
                <a:lnTo>
                  <a:pt x="24327" y="53446"/>
                </a:lnTo>
                <a:lnTo>
                  <a:pt x="20658" y="51501"/>
                </a:lnTo>
                <a:lnTo>
                  <a:pt x="18415" y="48056"/>
                </a:lnTo>
                <a:lnTo>
                  <a:pt x="16916" y="45737"/>
                </a:lnTo>
                <a:lnTo>
                  <a:pt x="16317" y="42968"/>
                </a:lnTo>
                <a:lnTo>
                  <a:pt x="16092" y="37128"/>
                </a:lnTo>
                <a:lnTo>
                  <a:pt x="57715" y="37128"/>
                </a:lnTo>
                <a:lnTo>
                  <a:pt x="57786" y="35705"/>
                </a:lnTo>
                <a:lnTo>
                  <a:pt x="57786" y="28146"/>
                </a:lnTo>
                <a:lnTo>
                  <a:pt x="57519" y="26426"/>
                </a:lnTo>
                <a:lnTo>
                  <a:pt x="16317" y="26426"/>
                </a:lnTo>
                <a:lnTo>
                  <a:pt x="17366" y="16993"/>
                </a:lnTo>
                <a:lnTo>
                  <a:pt x="21333" y="12278"/>
                </a:lnTo>
                <a:lnTo>
                  <a:pt x="52245" y="12278"/>
                </a:lnTo>
                <a:lnTo>
                  <a:pt x="51249" y="10453"/>
                </a:lnTo>
                <a:lnTo>
                  <a:pt x="45212" y="4781"/>
                </a:lnTo>
                <a:lnTo>
                  <a:pt x="37602" y="1229"/>
                </a:lnTo>
                <a:lnTo>
                  <a:pt x="28744" y="0"/>
                </a:lnTo>
                <a:close/>
              </a:path>
              <a:path w="57784" h="66040">
                <a:moveTo>
                  <a:pt x="57116" y="45661"/>
                </a:moveTo>
                <a:lnTo>
                  <a:pt x="41244" y="45661"/>
                </a:lnTo>
                <a:lnTo>
                  <a:pt x="39299" y="50605"/>
                </a:lnTo>
                <a:lnTo>
                  <a:pt x="34805" y="53446"/>
                </a:lnTo>
                <a:lnTo>
                  <a:pt x="53324" y="53446"/>
                </a:lnTo>
                <a:lnTo>
                  <a:pt x="57116" y="45661"/>
                </a:lnTo>
                <a:close/>
              </a:path>
              <a:path w="57784" h="66040">
                <a:moveTo>
                  <a:pt x="52245" y="12278"/>
                </a:moveTo>
                <a:lnTo>
                  <a:pt x="32486" y="12278"/>
                </a:lnTo>
                <a:lnTo>
                  <a:pt x="36228" y="14223"/>
                </a:lnTo>
                <a:lnTo>
                  <a:pt x="38475" y="17443"/>
                </a:lnTo>
                <a:lnTo>
                  <a:pt x="39974" y="19762"/>
                </a:lnTo>
                <a:lnTo>
                  <a:pt x="40721" y="22157"/>
                </a:lnTo>
                <a:lnTo>
                  <a:pt x="41019" y="26426"/>
                </a:lnTo>
                <a:lnTo>
                  <a:pt x="57519" y="26426"/>
                </a:lnTo>
                <a:lnTo>
                  <a:pt x="56890" y="22382"/>
                </a:lnTo>
                <a:lnTo>
                  <a:pt x="55391" y="18042"/>
                </a:lnTo>
                <a:lnTo>
                  <a:pt x="52245" y="12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5714" y="577275"/>
            <a:ext cx="55880" cy="62230"/>
          </a:xfrm>
          <a:custGeom>
            <a:avLst/>
            <a:gdLst/>
            <a:ahLst/>
            <a:cxnLst/>
            <a:rect l="l" t="t" r="r" b="b"/>
            <a:pathLst>
              <a:path w="55880" h="62229">
                <a:moveTo>
                  <a:pt x="16092" y="0"/>
                </a:moveTo>
                <a:lnTo>
                  <a:pt x="0" y="0"/>
                </a:lnTo>
                <a:lnTo>
                  <a:pt x="0" y="62055"/>
                </a:lnTo>
                <a:lnTo>
                  <a:pt x="16092" y="62055"/>
                </a:lnTo>
                <a:lnTo>
                  <a:pt x="16092" y="38249"/>
                </a:lnTo>
                <a:lnTo>
                  <a:pt x="55544" y="38249"/>
                </a:lnTo>
                <a:lnTo>
                  <a:pt x="55544" y="25228"/>
                </a:lnTo>
                <a:lnTo>
                  <a:pt x="16092" y="25228"/>
                </a:lnTo>
                <a:lnTo>
                  <a:pt x="16092" y="0"/>
                </a:lnTo>
                <a:close/>
              </a:path>
              <a:path w="55880" h="62229">
                <a:moveTo>
                  <a:pt x="55544" y="38249"/>
                </a:moveTo>
                <a:lnTo>
                  <a:pt x="39447" y="38249"/>
                </a:lnTo>
                <a:lnTo>
                  <a:pt x="39447" y="62055"/>
                </a:lnTo>
                <a:lnTo>
                  <a:pt x="55544" y="62055"/>
                </a:lnTo>
                <a:lnTo>
                  <a:pt x="55544" y="38249"/>
                </a:lnTo>
                <a:close/>
              </a:path>
              <a:path w="55880" h="62229">
                <a:moveTo>
                  <a:pt x="55544" y="0"/>
                </a:moveTo>
                <a:lnTo>
                  <a:pt x="39447" y="0"/>
                </a:lnTo>
                <a:lnTo>
                  <a:pt x="39447" y="25228"/>
                </a:lnTo>
                <a:lnTo>
                  <a:pt x="55544" y="25228"/>
                </a:lnTo>
                <a:lnTo>
                  <a:pt x="55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55047" y="577275"/>
            <a:ext cx="54610" cy="62230"/>
          </a:xfrm>
          <a:custGeom>
            <a:avLst/>
            <a:gdLst/>
            <a:ahLst/>
            <a:cxnLst/>
            <a:rect l="l" t="t" r="r" b="b"/>
            <a:pathLst>
              <a:path w="54609" h="62229">
                <a:moveTo>
                  <a:pt x="16097" y="0"/>
                </a:moveTo>
                <a:lnTo>
                  <a:pt x="0" y="0"/>
                </a:lnTo>
                <a:lnTo>
                  <a:pt x="0" y="62055"/>
                </a:lnTo>
                <a:lnTo>
                  <a:pt x="32563" y="62055"/>
                </a:lnTo>
                <a:lnTo>
                  <a:pt x="42304" y="60464"/>
                </a:lnTo>
                <a:lnTo>
                  <a:pt x="49062" y="56066"/>
                </a:lnTo>
                <a:lnTo>
                  <a:pt x="52998" y="49423"/>
                </a:lnTo>
                <a:lnTo>
                  <a:pt x="16097" y="49402"/>
                </a:lnTo>
                <a:lnTo>
                  <a:pt x="16097" y="33459"/>
                </a:lnTo>
                <a:lnTo>
                  <a:pt x="52998" y="33459"/>
                </a:lnTo>
                <a:lnTo>
                  <a:pt x="52773" y="32115"/>
                </a:lnTo>
                <a:lnTo>
                  <a:pt x="48387" y="25788"/>
                </a:lnTo>
                <a:lnTo>
                  <a:pt x="41293" y="22043"/>
                </a:lnTo>
                <a:lnTo>
                  <a:pt x="31667" y="20811"/>
                </a:lnTo>
                <a:lnTo>
                  <a:pt x="16097" y="20811"/>
                </a:lnTo>
                <a:lnTo>
                  <a:pt x="16097" y="0"/>
                </a:lnTo>
                <a:close/>
              </a:path>
              <a:path w="54609" h="62229">
                <a:moveTo>
                  <a:pt x="52998" y="33459"/>
                </a:moveTo>
                <a:lnTo>
                  <a:pt x="34287" y="33459"/>
                </a:lnTo>
                <a:lnTo>
                  <a:pt x="38326" y="36079"/>
                </a:lnTo>
                <a:lnTo>
                  <a:pt x="38326" y="46561"/>
                </a:lnTo>
                <a:lnTo>
                  <a:pt x="34886" y="49402"/>
                </a:lnTo>
                <a:lnTo>
                  <a:pt x="53001" y="49402"/>
                </a:lnTo>
                <a:lnTo>
                  <a:pt x="54275" y="41095"/>
                </a:lnTo>
                <a:lnTo>
                  <a:pt x="52998" y="33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9671" y="577275"/>
            <a:ext cx="40640" cy="62230"/>
          </a:xfrm>
          <a:custGeom>
            <a:avLst/>
            <a:gdLst/>
            <a:ahLst/>
            <a:cxnLst/>
            <a:rect l="l" t="t" r="r" b="b"/>
            <a:pathLst>
              <a:path w="40640" h="62229">
                <a:moveTo>
                  <a:pt x="40046" y="0"/>
                </a:moveTo>
                <a:lnTo>
                  <a:pt x="0" y="0"/>
                </a:lnTo>
                <a:lnTo>
                  <a:pt x="0" y="62055"/>
                </a:lnTo>
                <a:lnTo>
                  <a:pt x="16092" y="62055"/>
                </a:lnTo>
                <a:lnTo>
                  <a:pt x="16092" y="12949"/>
                </a:lnTo>
                <a:lnTo>
                  <a:pt x="40046" y="12949"/>
                </a:lnTo>
                <a:lnTo>
                  <a:pt x="40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68867" y="576225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5" h="66040">
                <a:moveTo>
                  <a:pt x="29343" y="0"/>
                </a:moveTo>
                <a:lnTo>
                  <a:pt x="16959" y="2236"/>
                </a:lnTo>
                <a:lnTo>
                  <a:pt x="7738" y="8739"/>
                </a:lnTo>
                <a:lnTo>
                  <a:pt x="1985" y="19200"/>
                </a:lnTo>
                <a:lnTo>
                  <a:pt x="0" y="33310"/>
                </a:lnTo>
                <a:lnTo>
                  <a:pt x="1960" y="47029"/>
                </a:lnTo>
                <a:lnTo>
                  <a:pt x="7655" y="57210"/>
                </a:lnTo>
                <a:lnTo>
                  <a:pt x="16801" y="63545"/>
                </a:lnTo>
                <a:lnTo>
                  <a:pt x="29118" y="65725"/>
                </a:lnTo>
                <a:lnTo>
                  <a:pt x="39478" y="64043"/>
                </a:lnTo>
                <a:lnTo>
                  <a:pt x="47711" y="59230"/>
                </a:lnTo>
                <a:lnTo>
                  <a:pt x="52552" y="52775"/>
                </a:lnTo>
                <a:lnTo>
                  <a:pt x="21036" y="52775"/>
                </a:lnTo>
                <a:lnTo>
                  <a:pt x="16097" y="45364"/>
                </a:lnTo>
                <a:lnTo>
                  <a:pt x="16097" y="27475"/>
                </a:lnTo>
                <a:lnTo>
                  <a:pt x="17294" y="21932"/>
                </a:lnTo>
                <a:lnTo>
                  <a:pt x="19239" y="18267"/>
                </a:lnTo>
                <a:lnTo>
                  <a:pt x="21036" y="14822"/>
                </a:lnTo>
                <a:lnTo>
                  <a:pt x="24629" y="12949"/>
                </a:lnTo>
                <a:lnTo>
                  <a:pt x="52829" y="12949"/>
                </a:lnTo>
                <a:lnTo>
                  <a:pt x="48106" y="6429"/>
                </a:lnTo>
                <a:lnTo>
                  <a:pt x="39901" y="1652"/>
                </a:lnTo>
                <a:lnTo>
                  <a:pt x="29343" y="0"/>
                </a:lnTo>
                <a:close/>
              </a:path>
              <a:path w="56515" h="66040">
                <a:moveTo>
                  <a:pt x="56143" y="41622"/>
                </a:moveTo>
                <a:lnTo>
                  <a:pt x="40721" y="41622"/>
                </a:lnTo>
                <a:lnTo>
                  <a:pt x="38628" y="49632"/>
                </a:lnTo>
                <a:lnTo>
                  <a:pt x="35408" y="52775"/>
                </a:lnTo>
                <a:lnTo>
                  <a:pt x="52552" y="52775"/>
                </a:lnTo>
                <a:lnTo>
                  <a:pt x="53404" y="51640"/>
                </a:lnTo>
                <a:lnTo>
                  <a:pt x="56143" y="41622"/>
                </a:lnTo>
                <a:close/>
              </a:path>
              <a:path w="56515" h="66040">
                <a:moveTo>
                  <a:pt x="52829" y="12949"/>
                </a:moveTo>
                <a:lnTo>
                  <a:pt x="35782" y="12949"/>
                </a:lnTo>
                <a:lnTo>
                  <a:pt x="38853" y="16097"/>
                </a:lnTo>
                <a:lnTo>
                  <a:pt x="40721" y="24255"/>
                </a:lnTo>
                <a:lnTo>
                  <a:pt x="56143" y="24255"/>
                </a:lnTo>
                <a:lnTo>
                  <a:pt x="53630" y="14054"/>
                </a:lnTo>
                <a:lnTo>
                  <a:pt x="52829" y="12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5791" y="577275"/>
            <a:ext cx="56515" cy="62230"/>
          </a:xfrm>
          <a:custGeom>
            <a:avLst/>
            <a:gdLst/>
            <a:ahLst/>
            <a:cxnLst/>
            <a:rect l="l" t="t" r="r" b="b"/>
            <a:pathLst>
              <a:path w="56515" h="62229">
                <a:moveTo>
                  <a:pt x="16092" y="0"/>
                </a:moveTo>
                <a:lnTo>
                  <a:pt x="0" y="0"/>
                </a:lnTo>
                <a:lnTo>
                  <a:pt x="0" y="62055"/>
                </a:lnTo>
                <a:lnTo>
                  <a:pt x="16092" y="62055"/>
                </a:lnTo>
                <a:lnTo>
                  <a:pt x="16092" y="39299"/>
                </a:lnTo>
                <a:lnTo>
                  <a:pt x="36810" y="39299"/>
                </a:lnTo>
                <a:lnTo>
                  <a:pt x="27173" y="27997"/>
                </a:lnTo>
                <a:lnTo>
                  <a:pt x="32689" y="21707"/>
                </a:lnTo>
                <a:lnTo>
                  <a:pt x="16092" y="21707"/>
                </a:lnTo>
                <a:lnTo>
                  <a:pt x="16092" y="0"/>
                </a:lnTo>
                <a:close/>
              </a:path>
              <a:path w="56515" h="62229">
                <a:moveTo>
                  <a:pt x="36810" y="39299"/>
                </a:moveTo>
                <a:lnTo>
                  <a:pt x="16092" y="39299"/>
                </a:lnTo>
                <a:lnTo>
                  <a:pt x="35332" y="62055"/>
                </a:lnTo>
                <a:lnTo>
                  <a:pt x="56215" y="62055"/>
                </a:lnTo>
                <a:lnTo>
                  <a:pt x="36810" y="39299"/>
                </a:lnTo>
                <a:close/>
              </a:path>
              <a:path w="56515" h="62229">
                <a:moveTo>
                  <a:pt x="51726" y="0"/>
                </a:moveTo>
                <a:lnTo>
                  <a:pt x="34733" y="0"/>
                </a:lnTo>
                <a:lnTo>
                  <a:pt x="16092" y="21707"/>
                </a:lnTo>
                <a:lnTo>
                  <a:pt x="32689" y="21707"/>
                </a:lnTo>
                <a:lnTo>
                  <a:pt x="51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01683" y="577275"/>
            <a:ext cx="57150" cy="62230"/>
          </a:xfrm>
          <a:custGeom>
            <a:avLst/>
            <a:gdLst/>
            <a:ahLst/>
            <a:cxnLst/>
            <a:rect l="l" t="t" r="r" b="b"/>
            <a:pathLst>
              <a:path w="57150" h="62229">
                <a:moveTo>
                  <a:pt x="16092" y="0"/>
                </a:moveTo>
                <a:lnTo>
                  <a:pt x="0" y="0"/>
                </a:lnTo>
                <a:lnTo>
                  <a:pt x="0" y="62055"/>
                </a:lnTo>
                <a:lnTo>
                  <a:pt x="18415" y="62055"/>
                </a:lnTo>
                <a:lnTo>
                  <a:pt x="31786" y="38848"/>
                </a:lnTo>
                <a:lnTo>
                  <a:pt x="16092" y="38848"/>
                </a:lnTo>
                <a:lnTo>
                  <a:pt x="16092" y="0"/>
                </a:lnTo>
                <a:close/>
              </a:path>
              <a:path w="57150" h="62229">
                <a:moveTo>
                  <a:pt x="56890" y="23206"/>
                </a:moveTo>
                <a:lnTo>
                  <a:pt x="40798" y="23206"/>
                </a:lnTo>
                <a:lnTo>
                  <a:pt x="40798" y="62055"/>
                </a:lnTo>
                <a:lnTo>
                  <a:pt x="56890" y="62055"/>
                </a:lnTo>
                <a:lnTo>
                  <a:pt x="56890" y="23206"/>
                </a:lnTo>
                <a:close/>
              </a:path>
              <a:path w="57150" h="62229">
                <a:moveTo>
                  <a:pt x="56890" y="0"/>
                </a:moveTo>
                <a:lnTo>
                  <a:pt x="38551" y="0"/>
                </a:lnTo>
                <a:lnTo>
                  <a:pt x="16092" y="38848"/>
                </a:lnTo>
                <a:lnTo>
                  <a:pt x="31786" y="38848"/>
                </a:lnTo>
                <a:lnTo>
                  <a:pt x="40798" y="23206"/>
                </a:lnTo>
                <a:lnTo>
                  <a:pt x="56890" y="23206"/>
                </a:lnTo>
                <a:lnTo>
                  <a:pt x="56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8041" y="576225"/>
            <a:ext cx="57785" cy="66040"/>
          </a:xfrm>
          <a:custGeom>
            <a:avLst/>
            <a:gdLst/>
            <a:ahLst/>
            <a:cxnLst/>
            <a:rect l="l" t="t" r="r" b="b"/>
            <a:pathLst>
              <a:path w="57785" h="66040">
                <a:moveTo>
                  <a:pt x="28744" y="0"/>
                </a:moveTo>
                <a:lnTo>
                  <a:pt x="16738" y="2337"/>
                </a:lnTo>
                <a:lnTo>
                  <a:pt x="7692" y="9039"/>
                </a:lnTo>
                <a:lnTo>
                  <a:pt x="1986" y="19643"/>
                </a:lnTo>
                <a:lnTo>
                  <a:pt x="0" y="33684"/>
                </a:lnTo>
                <a:lnTo>
                  <a:pt x="1959" y="47092"/>
                </a:lnTo>
                <a:lnTo>
                  <a:pt x="7588" y="57173"/>
                </a:lnTo>
                <a:lnTo>
                  <a:pt x="16516" y="63519"/>
                </a:lnTo>
                <a:lnTo>
                  <a:pt x="28371" y="65725"/>
                </a:lnTo>
                <a:lnTo>
                  <a:pt x="38243" y="64296"/>
                </a:lnTo>
                <a:lnTo>
                  <a:pt x="46647" y="60242"/>
                </a:lnTo>
                <a:lnTo>
                  <a:pt x="53099" y="53913"/>
                </a:lnTo>
                <a:lnTo>
                  <a:pt x="53327" y="53446"/>
                </a:lnTo>
                <a:lnTo>
                  <a:pt x="24332" y="53446"/>
                </a:lnTo>
                <a:lnTo>
                  <a:pt x="20662" y="51501"/>
                </a:lnTo>
                <a:lnTo>
                  <a:pt x="18415" y="48056"/>
                </a:lnTo>
                <a:lnTo>
                  <a:pt x="16921" y="45737"/>
                </a:lnTo>
                <a:lnTo>
                  <a:pt x="16322" y="42968"/>
                </a:lnTo>
                <a:lnTo>
                  <a:pt x="16097" y="37128"/>
                </a:lnTo>
                <a:lnTo>
                  <a:pt x="57715" y="37128"/>
                </a:lnTo>
                <a:lnTo>
                  <a:pt x="57791" y="35705"/>
                </a:lnTo>
                <a:lnTo>
                  <a:pt x="57791" y="28146"/>
                </a:lnTo>
                <a:lnTo>
                  <a:pt x="57522" y="26426"/>
                </a:lnTo>
                <a:lnTo>
                  <a:pt x="16322" y="26426"/>
                </a:lnTo>
                <a:lnTo>
                  <a:pt x="17366" y="16993"/>
                </a:lnTo>
                <a:lnTo>
                  <a:pt x="21338" y="12278"/>
                </a:lnTo>
                <a:lnTo>
                  <a:pt x="52250" y="12278"/>
                </a:lnTo>
                <a:lnTo>
                  <a:pt x="51254" y="10453"/>
                </a:lnTo>
                <a:lnTo>
                  <a:pt x="45216" y="4781"/>
                </a:lnTo>
                <a:lnTo>
                  <a:pt x="37605" y="1229"/>
                </a:lnTo>
                <a:lnTo>
                  <a:pt x="28744" y="0"/>
                </a:lnTo>
                <a:close/>
              </a:path>
              <a:path w="57785" h="66040">
                <a:moveTo>
                  <a:pt x="57116" y="45661"/>
                </a:moveTo>
                <a:lnTo>
                  <a:pt x="41248" y="45661"/>
                </a:lnTo>
                <a:lnTo>
                  <a:pt x="39303" y="50605"/>
                </a:lnTo>
                <a:lnTo>
                  <a:pt x="34810" y="53446"/>
                </a:lnTo>
                <a:lnTo>
                  <a:pt x="53327" y="53446"/>
                </a:lnTo>
                <a:lnTo>
                  <a:pt x="57116" y="45661"/>
                </a:lnTo>
                <a:close/>
              </a:path>
              <a:path w="57785" h="66040">
                <a:moveTo>
                  <a:pt x="52250" y="12278"/>
                </a:moveTo>
                <a:lnTo>
                  <a:pt x="32491" y="12278"/>
                </a:lnTo>
                <a:lnTo>
                  <a:pt x="36232" y="14223"/>
                </a:lnTo>
                <a:lnTo>
                  <a:pt x="38479" y="17443"/>
                </a:lnTo>
                <a:lnTo>
                  <a:pt x="39974" y="19762"/>
                </a:lnTo>
                <a:lnTo>
                  <a:pt x="40721" y="22157"/>
                </a:lnTo>
                <a:lnTo>
                  <a:pt x="41023" y="26426"/>
                </a:lnTo>
                <a:lnTo>
                  <a:pt x="57522" y="26426"/>
                </a:lnTo>
                <a:lnTo>
                  <a:pt x="56890" y="22382"/>
                </a:lnTo>
                <a:lnTo>
                  <a:pt x="55396" y="18042"/>
                </a:lnTo>
                <a:lnTo>
                  <a:pt x="52250" y="12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8275" y="577275"/>
            <a:ext cx="88265" cy="62230"/>
          </a:xfrm>
          <a:custGeom>
            <a:avLst/>
            <a:gdLst/>
            <a:ahLst/>
            <a:cxnLst/>
            <a:rect l="l" t="t" r="r" b="b"/>
            <a:pathLst>
              <a:path w="88264" h="62229">
                <a:moveTo>
                  <a:pt x="16097" y="0"/>
                </a:moveTo>
                <a:lnTo>
                  <a:pt x="0" y="0"/>
                </a:lnTo>
                <a:lnTo>
                  <a:pt x="0" y="62055"/>
                </a:lnTo>
                <a:lnTo>
                  <a:pt x="88107" y="62055"/>
                </a:lnTo>
                <a:lnTo>
                  <a:pt x="88107" y="49029"/>
                </a:lnTo>
                <a:lnTo>
                  <a:pt x="16097" y="49029"/>
                </a:lnTo>
                <a:lnTo>
                  <a:pt x="16097" y="0"/>
                </a:lnTo>
                <a:close/>
              </a:path>
              <a:path w="88264" h="62229">
                <a:moveTo>
                  <a:pt x="51875" y="0"/>
                </a:moveTo>
                <a:lnTo>
                  <a:pt x="35782" y="0"/>
                </a:lnTo>
                <a:lnTo>
                  <a:pt x="35782" y="49029"/>
                </a:lnTo>
                <a:lnTo>
                  <a:pt x="51875" y="49029"/>
                </a:lnTo>
                <a:lnTo>
                  <a:pt x="51875" y="0"/>
                </a:lnTo>
                <a:close/>
              </a:path>
              <a:path w="88264" h="62229">
                <a:moveTo>
                  <a:pt x="88107" y="0"/>
                </a:moveTo>
                <a:lnTo>
                  <a:pt x="72015" y="0"/>
                </a:lnTo>
                <a:lnTo>
                  <a:pt x="72015" y="49029"/>
                </a:lnTo>
                <a:lnTo>
                  <a:pt x="88107" y="49029"/>
                </a:lnTo>
                <a:lnTo>
                  <a:pt x="88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65140" y="577275"/>
            <a:ext cx="59690" cy="62230"/>
          </a:xfrm>
          <a:custGeom>
            <a:avLst/>
            <a:gdLst/>
            <a:ahLst/>
            <a:cxnLst/>
            <a:rect l="l" t="t" r="r" b="b"/>
            <a:pathLst>
              <a:path w="59689" h="62229">
                <a:moveTo>
                  <a:pt x="19762" y="0"/>
                </a:moveTo>
                <a:lnTo>
                  <a:pt x="450" y="0"/>
                </a:lnTo>
                <a:lnTo>
                  <a:pt x="20662" y="30766"/>
                </a:lnTo>
                <a:lnTo>
                  <a:pt x="0" y="62055"/>
                </a:lnTo>
                <a:lnTo>
                  <a:pt x="19311" y="62055"/>
                </a:lnTo>
                <a:lnTo>
                  <a:pt x="29865" y="42743"/>
                </a:lnTo>
                <a:lnTo>
                  <a:pt x="46862" y="42743"/>
                </a:lnTo>
                <a:lnTo>
                  <a:pt x="38925" y="30766"/>
                </a:lnTo>
                <a:lnTo>
                  <a:pt x="46872" y="18712"/>
                </a:lnTo>
                <a:lnTo>
                  <a:pt x="29865" y="18712"/>
                </a:lnTo>
                <a:lnTo>
                  <a:pt x="19762" y="0"/>
                </a:lnTo>
                <a:close/>
              </a:path>
              <a:path w="59689" h="62229">
                <a:moveTo>
                  <a:pt x="46862" y="42743"/>
                </a:moveTo>
                <a:lnTo>
                  <a:pt x="29865" y="42743"/>
                </a:lnTo>
                <a:lnTo>
                  <a:pt x="40348" y="62055"/>
                </a:lnTo>
                <a:lnTo>
                  <a:pt x="59660" y="62055"/>
                </a:lnTo>
                <a:lnTo>
                  <a:pt x="46862" y="42743"/>
                </a:lnTo>
                <a:close/>
              </a:path>
              <a:path w="59689" h="62229">
                <a:moveTo>
                  <a:pt x="59209" y="0"/>
                </a:moveTo>
                <a:lnTo>
                  <a:pt x="39897" y="0"/>
                </a:lnTo>
                <a:lnTo>
                  <a:pt x="29865" y="18712"/>
                </a:lnTo>
                <a:lnTo>
                  <a:pt x="46872" y="18712"/>
                </a:lnTo>
                <a:lnTo>
                  <a:pt x="5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29740" y="576225"/>
            <a:ext cx="57785" cy="66040"/>
          </a:xfrm>
          <a:custGeom>
            <a:avLst/>
            <a:gdLst/>
            <a:ahLst/>
            <a:cxnLst/>
            <a:rect l="l" t="t" r="r" b="b"/>
            <a:pathLst>
              <a:path w="57785" h="66040">
                <a:moveTo>
                  <a:pt x="28744" y="0"/>
                </a:moveTo>
                <a:lnTo>
                  <a:pt x="16738" y="2337"/>
                </a:lnTo>
                <a:lnTo>
                  <a:pt x="7692" y="9039"/>
                </a:lnTo>
                <a:lnTo>
                  <a:pt x="1986" y="19643"/>
                </a:lnTo>
                <a:lnTo>
                  <a:pt x="0" y="33684"/>
                </a:lnTo>
                <a:lnTo>
                  <a:pt x="1959" y="47092"/>
                </a:lnTo>
                <a:lnTo>
                  <a:pt x="7588" y="57173"/>
                </a:lnTo>
                <a:lnTo>
                  <a:pt x="16516" y="63519"/>
                </a:lnTo>
                <a:lnTo>
                  <a:pt x="28371" y="65725"/>
                </a:lnTo>
                <a:lnTo>
                  <a:pt x="38243" y="64296"/>
                </a:lnTo>
                <a:lnTo>
                  <a:pt x="46647" y="60242"/>
                </a:lnTo>
                <a:lnTo>
                  <a:pt x="53099" y="53913"/>
                </a:lnTo>
                <a:lnTo>
                  <a:pt x="53327" y="53446"/>
                </a:lnTo>
                <a:lnTo>
                  <a:pt x="24332" y="53446"/>
                </a:lnTo>
                <a:lnTo>
                  <a:pt x="20662" y="51501"/>
                </a:lnTo>
                <a:lnTo>
                  <a:pt x="18415" y="48056"/>
                </a:lnTo>
                <a:lnTo>
                  <a:pt x="16921" y="45737"/>
                </a:lnTo>
                <a:lnTo>
                  <a:pt x="16322" y="42968"/>
                </a:lnTo>
                <a:lnTo>
                  <a:pt x="16097" y="37128"/>
                </a:lnTo>
                <a:lnTo>
                  <a:pt x="57715" y="37128"/>
                </a:lnTo>
                <a:lnTo>
                  <a:pt x="57791" y="35705"/>
                </a:lnTo>
                <a:lnTo>
                  <a:pt x="57791" y="28146"/>
                </a:lnTo>
                <a:lnTo>
                  <a:pt x="57522" y="26426"/>
                </a:lnTo>
                <a:lnTo>
                  <a:pt x="16322" y="26426"/>
                </a:lnTo>
                <a:lnTo>
                  <a:pt x="17366" y="16993"/>
                </a:lnTo>
                <a:lnTo>
                  <a:pt x="21338" y="12278"/>
                </a:lnTo>
                <a:lnTo>
                  <a:pt x="52250" y="12278"/>
                </a:lnTo>
                <a:lnTo>
                  <a:pt x="51254" y="10453"/>
                </a:lnTo>
                <a:lnTo>
                  <a:pt x="45216" y="4781"/>
                </a:lnTo>
                <a:lnTo>
                  <a:pt x="37605" y="1229"/>
                </a:lnTo>
                <a:lnTo>
                  <a:pt x="28744" y="0"/>
                </a:lnTo>
                <a:close/>
              </a:path>
              <a:path w="57785" h="66040">
                <a:moveTo>
                  <a:pt x="57116" y="45661"/>
                </a:moveTo>
                <a:lnTo>
                  <a:pt x="41248" y="45661"/>
                </a:lnTo>
                <a:lnTo>
                  <a:pt x="39303" y="50605"/>
                </a:lnTo>
                <a:lnTo>
                  <a:pt x="34810" y="53446"/>
                </a:lnTo>
                <a:lnTo>
                  <a:pt x="53327" y="53446"/>
                </a:lnTo>
                <a:lnTo>
                  <a:pt x="57116" y="45661"/>
                </a:lnTo>
                <a:close/>
              </a:path>
              <a:path w="57785" h="66040">
                <a:moveTo>
                  <a:pt x="52250" y="12278"/>
                </a:moveTo>
                <a:lnTo>
                  <a:pt x="32491" y="12278"/>
                </a:lnTo>
                <a:lnTo>
                  <a:pt x="36232" y="14223"/>
                </a:lnTo>
                <a:lnTo>
                  <a:pt x="38479" y="17443"/>
                </a:lnTo>
                <a:lnTo>
                  <a:pt x="39974" y="19762"/>
                </a:lnTo>
                <a:lnTo>
                  <a:pt x="40721" y="22157"/>
                </a:lnTo>
                <a:lnTo>
                  <a:pt x="41023" y="26426"/>
                </a:lnTo>
                <a:lnTo>
                  <a:pt x="57522" y="26426"/>
                </a:lnTo>
                <a:lnTo>
                  <a:pt x="56890" y="22382"/>
                </a:lnTo>
                <a:lnTo>
                  <a:pt x="55396" y="18042"/>
                </a:lnTo>
                <a:lnTo>
                  <a:pt x="52250" y="12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97789" y="576225"/>
            <a:ext cx="59690" cy="88265"/>
          </a:xfrm>
          <a:custGeom>
            <a:avLst/>
            <a:gdLst/>
            <a:ahLst/>
            <a:cxnLst/>
            <a:rect l="l" t="t" r="r" b="b"/>
            <a:pathLst>
              <a:path w="59689" h="88265">
                <a:moveTo>
                  <a:pt x="16092" y="1049"/>
                </a:moveTo>
                <a:lnTo>
                  <a:pt x="0" y="1049"/>
                </a:lnTo>
                <a:lnTo>
                  <a:pt x="0" y="88179"/>
                </a:lnTo>
                <a:lnTo>
                  <a:pt x="16092" y="88179"/>
                </a:lnTo>
                <a:lnTo>
                  <a:pt x="16092" y="55769"/>
                </a:lnTo>
                <a:lnTo>
                  <a:pt x="52333" y="55769"/>
                </a:lnTo>
                <a:lnTo>
                  <a:pt x="54091" y="52401"/>
                </a:lnTo>
                <a:lnTo>
                  <a:pt x="21630" y="52401"/>
                </a:lnTo>
                <a:lnTo>
                  <a:pt x="16092" y="44616"/>
                </a:lnTo>
                <a:lnTo>
                  <a:pt x="16092" y="21333"/>
                </a:lnTo>
                <a:lnTo>
                  <a:pt x="21630" y="13399"/>
                </a:lnTo>
                <a:lnTo>
                  <a:pt x="55317" y="13399"/>
                </a:lnTo>
                <a:lnTo>
                  <a:pt x="53020" y="10180"/>
                </a:lnTo>
                <a:lnTo>
                  <a:pt x="16092" y="10180"/>
                </a:lnTo>
                <a:lnTo>
                  <a:pt x="16092" y="1049"/>
                </a:lnTo>
                <a:close/>
              </a:path>
              <a:path w="59689" h="88265">
                <a:moveTo>
                  <a:pt x="52333" y="55769"/>
                </a:moveTo>
                <a:lnTo>
                  <a:pt x="16092" y="55769"/>
                </a:lnTo>
                <a:lnTo>
                  <a:pt x="19982" y="62654"/>
                </a:lnTo>
                <a:lnTo>
                  <a:pt x="25525" y="65873"/>
                </a:lnTo>
                <a:lnTo>
                  <a:pt x="33382" y="65873"/>
                </a:lnTo>
                <a:lnTo>
                  <a:pt x="43726" y="63381"/>
                </a:lnTo>
                <a:lnTo>
                  <a:pt x="51957" y="56489"/>
                </a:lnTo>
                <a:lnTo>
                  <a:pt x="52333" y="55769"/>
                </a:lnTo>
                <a:close/>
              </a:path>
              <a:path w="59689" h="88265">
                <a:moveTo>
                  <a:pt x="55317" y="13399"/>
                </a:moveTo>
                <a:lnTo>
                  <a:pt x="37799" y="13399"/>
                </a:lnTo>
                <a:lnTo>
                  <a:pt x="43265" y="21333"/>
                </a:lnTo>
                <a:lnTo>
                  <a:pt x="43265" y="44463"/>
                </a:lnTo>
                <a:lnTo>
                  <a:pt x="37574" y="52401"/>
                </a:lnTo>
                <a:lnTo>
                  <a:pt x="54091" y="52401"/>
                </a:lnTo>
                <a:lnTo>
                  <a:pt x="57394" y="46074"/>
                </a:lnTo>
                <a:lnTo>
                  <a:pt x="59358" y="33013"/>
                </a:lnTo>
                <a:lnTo>
                  <a:pt x="59358" y="24255"/>
                </a:lnTo>
                <a:lnTo>
                  <a:pt x="56814" y="15498"/>
                </a:lnTo>
                <a:lnTo>
                  <a:pt x="55317" y="13399"/>
                </a:lnTo>
                <a:close/>
              </a:path>
              <a:path w="59689" h="88265">
                <a:moveTo>
                  <a:pt x="40793" y="0"/>
                </a:moveTo>
                <a:lnTo>
                  <a:pt x="25525" y="0"/>
                </a:lnTo>
                <a:lnTo>
                  <a:pt x="19982" y="3296"/>
                </a:lnTo>
                <a:lnTo>
                  <a:pt x="16092" y="10180"/>
                </a:lnTo>
                <a:lnTo>
                  <a:pt x="53020" y="10180"/>
                </a:lnTo>
                <a:lnTo>
                  <a:pt x="48507" y="3894"/>
                </a:lnTo>
                <a:lnTo>
                  <a:pt x="40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68266" y="577275"/>
            <a:ext cx="76200" cy="62230"/>
          </a:xfrm>
          <a:custGeom>
            <a:avLst/>
            <a:gdLst/>
            <a:ahLst/>
            <a:cxnLst/>
            <a:rect l="l" t="t" r="r" b="b"/>
            <a:pathLst>
              <a:path w="76200" h="62229">
                <a:moveTo>
                  <a:pt x="16092" y="0"/>
                </a:moveTo>
                <a:lnTo>
                  <a:pt x="0" y="0"/>
                </a:lnTo>
                <a:lnTo>
                  <a:pt x="0" y="62055"/>
                </a:lnTo>
                <a:lnTo>
                  <a:pt x="39672" y="62055"/>
                </a:lnTo>
                <a:lnTo>
                  <a:pt x="44386" y="60781"/>
                </a:lnTo>
                <a:lnTo>
                  <a:pt x="48205" y="57566"/>
                </a:lnTo>
                <a:lnTo>
                  <a:pt x="51946" y="54495"/>
                </a:lnTo>
                <a:lnTo>
                  <a:pt x="53683" y="49402"/>
                </a:lnTo>
                <a:lnTo>
                  <a:pt x="16092" y="49402"/>
                </a:lnTo>
                <a:lnTo>
                  <a:pt x="16092" y="33459"/>
                </a:lnTo>
                <a:lnTo>
                  <a:pt x="52463" y="33459"/>
                </a:lnTo>
                <a:lnTo>
                  <a:pt x="48299" y="27032"/>
                </a:lnTo>
                <a:lnTo>
                  <a:pt x="40625" y="22458"/>
                </a:lnTo>
                <a:lnTo>
                  <a:pt x="29640" y="20811"/>
                </a:lnTo>
                <a:lnTo>
                  <a:pt x="16092" y="20811"/>
                </a:lnTo>
                <a:lnTo>
                  <a:pt x="16092" y="0"/>
                </a:lnTo>
                <a:close/>
              </a:path>
              <a:path w="76200" h="62229">
                <a:moveTo>
                  <a:pt x="52463" y="33459"/>
                </a:moveTo>
                <a:lnTo>
                  <a:pt x="34283" y="33459"/>
                </a:lnTo>
                <a:lnTo>
                  <a:pt x="38326" y="36079"/>
                </a:lnTo>
                <a:lnTo>
                  <a:pt x="38326" y="46561"/>
                </a:lnTo>
                <a:lnTo>
                  <a:pt x="34881" y="49402"/>
                </a:lnTo>
                <a:lnTo>
                  <a:pt x="53683" y="49402"/>
                </a:lnTo>
                <a:lnTo>
                  <a:pt x="54270" y="47683"/>
                </a:lnTo>
                <a:lnTo>
                  <a:pt x="54270" y="42743"/>
                </a:lnTo>
                <a:lnTo>
                  <a:pt x="52800" y="33978"/>
                </a:lnTo>
                <a:lnTo>
                  <a:pt x="52463" y="33459"/>
                </a:lnTo>
                <a:close/>
              </a:path>
              <a:path w="76200" h="62229">
                <a:moveTo>
                  <a:pt x="75675" y="0"/>
                </a:moveTo>
                <a:lnTo>
                  <a:pt x="59583" y="0"/>
                </a:lnTo>
                <a:lnTo>
                  <a:pt x="59583" y="62055"/>
                </a:lnTo>
                <a:lnTo>
                  <a:pt x="75675" y="62055"/>
                </a:lnTo>
                <a:lnTo>
                  <a:pt x="7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5113" y="2720626"/>
            <a:ext cx="36195" cy="60325"/>
          </a:xfrm>
          <a:custGeom>
            <a:avLst/>
            <a:gdLst/>
            <a:ahLst/>
            <a:cxnLst/>
            <a:rect l="l" t="t" r="r" b="b"/>
            <a:pathLst>
              <a:path w="36194" h="60325">
                <a:moveTo>
                  <a:pt x="35634" y="0"/>
                </a:moveTo>
                <a:lnTo>
                  <a:pt x="0" y="0"/>
                </a:lnTo>
                <a:lnTo>
                  <a:pt x="0" y="60258"/>
                </a:lnTo>
                <a:lnTo>
                  <a:pt x="9658" y="60258"/>
                </a:lnTo>
                <a:lnTo>
                  <a:pt x="9658" y="8757"/>
                </a:lnTo>
                <a:lnTo>
                  <a:pt x="35634" y="8757"/>
                </a:lnTo>
                <a:lnTo>
                  <a:pt x="35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00588" y="2718901"/>
            <a:ext cx="54610" cy="64769"/>
          </a:xfrm>
          <a:custGeom>
            <a:avLst/>
            <a:gdLst/>
            <a:ahLst/>
            <a:cxnLst/>
            <a:rect l="l" t="t" r="r" b="b"/>
            <a:pathLst>
              <a:path w="54609" h="64769">
                <a:moveTo>
                  <a:pt x="27173" y="0"/>
                </a:moveTo>
                <a:lnTo>
                  <a:pt x="15791" y="2200"/>
                </a:lnTo>
                <a:lnTo>
                  <a:pt x="7243" y="8562"/>
                </a:lnTo>
                <a:lnTo>
                  <a:pt x="1866" y="18727"/>
                </a:lnTo>
                <a:lnTo>
                  <a:pt x="0" y="32338"/>
                </a:lnTo>
                <a:lnTo>
                  <a:pt x="1847" y="45906"/>
                </a:lnTo>
                <a:lnTo>
                  <a:pt x="7197" y="56050"/>
                </a:lnTo>
                <a:lnTo>
                  <a:pt x="15760" y="62405"/>
                </a:lnTo>
                <a:lnTo>
                  <a:pt x="27250" y="64604"/>
                </a:lnTo>
                <a:lnTo>
                  <a:pt x="38643" y="62412"/>
                </a:lnTo>
                <a:lnTo>
                  <a:pt x="47216" y="56107"/>
                </a:lnTo>
                <a:lnTo>
                  <a:pt x="47398" y="55769"/>
                </a:lnTo>
                <a:lnTo>
                  <a:pt x="27250" y="55769"/>
                </a:lnTo>
                <a:lnTo>
                  <a:pt x="20042" y="54161"/>
                </a:lnTo>
                <a:lnTo>
                  <a:pt x="14625" y="49528"/>
                </a:lnTo>
                <a:lnTo>
                  <a:pt x="11216" y="42157"/>
                </a:lnTo>
                <a:lnTo>
                  <a:pt x="10031" y="32338"/>
                </a:lnTo>
                <a:lnTo>
                  <a:pt x="11216" y="22539"/>
                </a:lnTo>
                <a:lnTo>
                  <a:pt x="14625" y="15140"/>
                </a:lnTo>
                <a:lnTo>
                  <a:pt x="20042" y="10464"/>
                </a:lnTo>
                <a:lnTo>
                  <a:pt x="27250" y="8834"/>
                </a:lnTo>
                <a:lnTo>
                  <a:pt x="47473" y="8834"/>
                </a:lnTo>
                <a:lnTo>
                  <a:pt x="47347" y="8589"/>
                </a:lnTo>
                <a:lnTo>
                  <a:pt x="38769" y="2196"/>
                </a:lnTo>
                <a:lnTo>
                  <a:pt x="27173" y="0"/>
                </a:lnTo>
                <a:close/>
              </a:path>
              <a:path w="54609" h="64769">
                <a:moveTo>
                  <a:pt x="47473" y="8834"/>
                </a:moveTo>
                <a:lnTo>
                  <a:pt x="27250" y="8834"/>
                </a:lnTo>
                <a:lnTo>
                  <a:pt x="34536" y="10464"/>
                </a:lnTo>
                <a:lnTo>
                  <a:pt x="39964" y="15149"/>
                </a:lnTo>
                <a:lnTo>
                  <a:pt x="43364" y="22634"/>
                </a:lnTo>
                <a:lnTo>
                  <a:pt x="44504" y="32338"/>
                </a:lnTo>
                <a:lnTo>
                  <a:pt x="44521" y="32788"/>
                </a:lnTo>
                <a:lnTo>
                  <a:pt x="43333" y="42222"/>
                </a:lnTo>
                <a:lnTo>
                  <a:pt x="39881" y="49510"/>
                </a:lnTo>
                <a:lnTo>
                  <a:pt x="34436" y="54145"/>
                </a:lnTo>
                <a:lnTo>
                  <a:pt x="27250" y="55769"/>
                </a:lnTo>
                <a:lnTo>
                  <a:pt x="47398" y="55769"/>
                </a:lnTo>
                <a:lnTo>
                  <a:pt x="52617" y="46096"/>
                </a:lnTo>
                <a:lnTo>
                  <a:pt x="54495" y="32788"/>
                </a:lnTo>
                <a:lnTo>
                  <a:pt x="52668" y="18885"/>
                </a:lnTo>
                <a:lnTo>
                  <a:pt x="47473" y="8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63841" y="2720626"/>
            <a:ext cx="62865" cy="74295"/>
          </a:xfrm>
          <a:custGeom>
            <a:avLst/>
            <a:gdLst/>
            <a:ahLst/>
            <a:cxnLst/>
            <a:rect l="l" t="t" r="r" b="b"/>
            <a:pathLst>
              <a:path w="62865" h="74294">
                <a:moveTo>
                  <a:pt x="62357" y="52924"/>
                </a:moveTo>
                <a:lnTo>
                  <a:pt x="0" y="52924"/>
                </a:lnTo>
                <a:lnTo>
                  <a:pt x="0" y="74032"/>
                </a:lnTo>
                <a:lnTo>
                  <a:pt x="8086" y="74032"/>
                </a:lnTo>
                <a:lnTo>
                  <a:pt x="8086" y="60258"/>
                </a:lnTo>
                <a:lnTo>
                  <a:pt x="62357" y="60258"/>
                </a:lnTo>
                <a:lnTo>
                  <a:pt x="62357" y="52924"/>
                </a:lnTo>
                <a:close/>
              </a:path>
              <a:path w="62865" h="74294">
                <a:moveTo>
                  <a:pt x="62357" y="60258"/>
                </a:moveTo>
                <a:lnTo>
                  <a:pt x="54275" y="60258"/>
                </a:lnTo>
                <a:lnTo>
                  <a:pt x="54275" y="74032"/>
                </a:lnTo>
                <a:lnTo>
                  <a:pt x="62357" y="74032"/>
                </a:lnTo>
                <a:lnTo>
                  <a:pt x="62357" y="60258"/>
                </a:lnTo>
                <a:close/>
              </a:path>
              <a:path w="62865" h="74294">
                <a:moveTo>
                  <a:pt x="54945" y="0"/>
                </a:moveTo>
                <a:lnTo>
                  <a:pt x="16020" y="0"/>
                </a:lnTo>
                <a:lnTo>
                  <a:pt x="16020" y="23355"/>
                </a:lnTo>
                <a:lnTo>
                  <a:pt x="15336" y="33796"/>
                </a:lnTo>
                <a:lnTo>
                  <a:pt x="13409" y="43164"/>
                </a:lnTo>
                <a:lnTo>
                  <a:pt x="10430" y="50019"/>
                </a:lnTo>
                <a:lnTo>
                  <a:pt x="6587" y="52924"/>
                </a:lnTo>
                <a:lnTo>
                  <a:pt x="54945" y="52924"/>
                </a:lnTo>
                <a:lnTo>
                  <a:pt x="54945" y="51501"/>
                </a:lnTo>
                <a:lnTo>
                  <a:pt x="19915" y="51501"/>
                </a:lnTo>
                <a:lnTo>
                  <a:pt x="22496" y="45364"/>
                </a:lnTo>
                <a:lnTo>
                  <a:pt x="24237" y="38296"/>
                </a:lnTo>
                <a:lnTo>
                  <a:pt x="25220" y="30793"/>
                </a:lnTo>
                <a:lnTo>
                  <a:pt x="25530" y="23355"/>
                </a:lnTo>
                <a:lnTo>
                  <a:pt x="25530" y="8757"/>
                </a:lnTo>
                <a:lnTo>
                  <a:pt x="54945" y="8757"/>
                </a:lnTo>
                <a:lnTo>
                  <a:pt x="54945" y="0"/>
                </a:lnTo>
                <a:close/>
              </a:path>
              <a:path w="62865" h="74294">
                <a:moveTo>
                  <a:pt x="54945" y="8757"/>
                </a:moveTo>
                <a:lnTo>
                  <a:pt x="45292" y="8757"/>
                </a:lnTo>
                <a:lnTo>
                  <a:pt x="45292" y="51501"/>
                </a:lnTo>
                <a:lnTo>
                  <a:pt x="54945" y="51501"/>
                </a:lnTo>
                <a:lnTo>
                  <a:pt x="54945" y="8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37691" y="2720626"/>
            <a:ext cx="63500" cy="60325"/>
          </a:xfrm>
          <a:custGeom>
            <a:avLst/>
            <a:gdLst/>
            <a:ahLst/>
            <a:cxnLst/>
            <a:rect l="l" t="t" r="r" b="b"/>
            <a:pathLst>
              <a:path w="63500" h="60325">
                <a:moveTo>
                  <a:pt x="9653" y="0"/>
                </a:moveTo>
                <a:lnTo>
                  <a:pt x="0" y="0"/>
                </a:lnTo>
                <a:lnTo>
                  <a:pt x="0" y="60258"/>
                </a:lnTo>
                <a:lnTo>
                  <a:pt x="28217" y="60258"/>
                </a:lnTo>
                <a:lnTo>
                  <a:pt x="35929" y="58842"/>
                </a:lnTo>
                <a:lnTo>
                  <a:pt x="42020" y="54878"/>
                </a:lnTo>
                <a:lnTo>
                  <a:pt x="44240" y="51501"/>
                </a:lnTo>
                <a:lnTo>
                  <a:pt x="9653" y="51501"/>
                </a:lnTo>
                <a:lnTo>
                  <a:pt x="9653" y="29789"/>
                </a:lnTo>
                <a:lnTo>
                  <a:pt x="44216" y="29789"/>
                </a:lnTo>
                <a:lnTo>
                  <a:pt x="42077" y="26393"/>
                </a:lnTo>
                <a:lnTo>
                  <a:pt x="35994" y="22417"/>
                </a:lnTo>
                <a:lnTo>
                  <a:pt x="28217" y="21031"/>
                </a:lnTo>
                <a:lnTo>
                  <a:pt x="9653" y="21031"/>
                </a:lnTo>
                <a:lnTo>
                  <a:pt x="9653" y="0"/>
                </a:lnTo>
                <a:close/>
              </a:path>
              <a:path w="63500" h="60325">
                <a:moveTo>
                  <a:pt x="44216" y="29789"/>
                </a:moveTo>
                <a:lnTo>
                  <a:pt x="32635" y="29789"/>
                </a:lnTo>
                <a:lnTo>
                  <a:pt x="36975" y="33162"/>
                </a:lnTo>
                <a:lnTo>
                  <a:pt x="36975" y="46710"/>
                </a:lnTo>
                <a:lnTo>
                  <a:pt x="34881" y="51501"/>
                </a:lnTo>
                <a:lnTo>
                  <a:pt x="44240" y="51501"/>
                </a:lnTo>
                <a:lnTo>
                  <a:pt x="46020" y="48795"/>
                </a:lnTo>
                <a:lnTo>
                  <a:pt x="47457" y="41019"/>
                </a:lnTo>
                <a:lnTo>
                  <a:pt x="46041" y="32685"/>
                </a:lnTo>
                <a:lnTo>
                  <a:pt x="44216" y="29789"/>
                </a:lnTo>
                <a:close/>
              </a:path>
              <a:path w="63500" h="60325">
                <a:moveTo>
                  <a:pt x="63176" y="0"/>
                </a:moveTo>
                <a:lnTo>
                  <a:pt x="53671" y="0"/>
                </a:lnTo>
                <a:lnTo>
                  <a:pt x="53671" y="60258"/>
                </a:lnTo>
                <a:lnTo>
                  <a:pt x="63176" y="60258"/>
                </a:lnTo>
                <a:lnTo>
                  <a:pt x="63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9977" y="1857210"/>
            <a:ext cx="84455" cy="66040"/>
          </a:xfrm>
          <a:custGeom>
            <a:avLst/>
            <a:gdLst/>
            <a:ahLst/>
            <a:cxnLst/>
            <a:rect l="l" t="t" r="r" b="b"/>
            <a:pathLst>
              <a:path w="84454" h="66039">
                <a:moveTo>
                  <a:pt x="83839" y="0"/>
                </a:moveTo>
                <a:lnTo>
                  <a:pt x="0" y="0"/>
                </a:lnTo>
                <a:lnTo>
                  <a:pt x="0" y="10103"/>
                </a:lnTo>
                <a:lnTo>
                  <a:pt x="68571" y="10103"/>
                </a:lnTo>
                <a:lnTo>
                  <a:pt x="0" y="53896"/>
                </a:lnTo>
                <a:lnTo>
                  <a:pt x="0" y="65500"/>
                </a:lnTo>
                <a:lnTo>
                  <a:pt x="83839" y="65500"/>
                </a:lnTo>
                <a:lnTo>
                  <a:pt x="83839" y="55396"/>
                </a:lnTo>
                <a:lnTo>
                  <a:pt x="15871" y="55396"/>
                </a:lnTo>
                <a:lnTo>
                  <a:pt x="83839" y="12053"/>
                </a:lnTo>
                <a:lnTo>
                  <a:pt x="83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1840" y="1827176"/>
            <a:ext cx="29209" cy="12065"/>
          </a:xfrm>
          <a:custGeom>
            <a:avLst/>
            <a:gdLst/>
            <a:ahLst/>
            <a:cxnLst/>
            <a:rect l="l" t="t" r="r" b="b"/>
            <a:pathLst>
              <a:path w="29210" h="12064">
                <a:moveTo>
                  <a:pt x="23728" y="0"/>
                </a:moveTo>
                <a:lnTo>
                  <a:pt x="0" y="0"/>
                </a:lnTo>
                <a:lnTo>
                  <a:pt x="0" y="12048"/>
                </a:lnTo>
                <a:lnTo>
                  <a:pt x="11977" y="12048"/>
                </a:lnTo>
                <a:lnTo>
                  <a:pt x="11977" y="5164"/>
                </a:lnTo>
                <a:lnTo>
                  <a:pt x="28893" y="5164"/>
                </a:lnTo>
                <a:lnTo>
                  <a:pt x="28893" y="4038"/>
                </a:lnTo>
                <a:lnTo>
                  <a:pt x="23728" y="0"/>
                </a:lnTo>
                <a:close/>
              </a:path>
              <a:path w="29210" h="12064">
                <a:moveTo>
                  <a:pt x="28893" y="5164"/>
                </a:moveTo>
                <a:lnTo>
                  <a:pt x="22009" y="5164"/>
                </a:lnTo>
                <a:lnTo>
                  <a:pt x="24255" y="6659"/>
                </a:lnTo>
                <a:lnTo>
                  <a:pt x="24476" y="12048"/>
                </a:lnTo>
                <a:lnTo>
                  <a:pt x="28893" y="12048"/>
                </a:lnTo>
                <a:lnTo>
                  <a:pt x="28893" y="5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1838" y="1730459"/>
            <a:ext cx="64769" cy="51435"/>
          </a:xfrm>
          <a:custGeom>
            <a:avLst/>
            <a:gdLst/>
            <a:ahLst/>
            <a:cxnLst/>
            <a:rect l="l" t="t" r="r" b="b"/>
            <a:pathLst>
              <a:path w="64770" h="51435">
                <a:moveTo>
                  <a:pt x="58130" y="10031"/>
                </a:moveTo>
                <a:lnTo>
                  <a:pt x="35332" y="10031"/>
                </a:lnTo>
                <a:lnTo>
                  <a:pt x="43955" y="11547"/>
                </a:lnTo>
                <a:lnTo>
                  <a:pt x="50376" y="14979"/>
                </a:lnTo>
                <a:lnTo>
                  <a:pt x="54382" y="20167"/>
                </a:lnTo>
                <a:lnTo>
                  <a:pt x="55719" y="26723"/>
                </a:lnTo>
                <a:lnTo>
                  <a:pt x="55765" y="35107"/>
                </a:lnTo>
                <a:lnTo>
                  <a:pt x="50974" y="40046"/>
                </a:lnTo>
                <a:lnTo>
                  <a:pt x="41320" y="41622"/>
                </a:lnTo>
                <a:lnTo>
                  <a:pt x="41320" y="51276"/>
                </a:lnTo>
                <a:lnTo>
                  <a:pt x="51146" y="48987"/>
                </a:lnTo>
                <a:lnTo>
                  <a:pt x="58461" y="43968"/>
                </a:lnTo>
                <a:lnTo>
                  <a:pt x="63025" y="36465"/>
                </a:lnTo>
                <a:lnTo>
                  <a:pt x="64599" y="26723"/>
                </a:lnTo>
                <a:lnTo>
                  <a:pt x="62376" y="15663"/>
                </a:lnTo>
                <a:lnTo>
                  <a:pt x="58130" y="10031"/>
                </a:lnTo>
                <a:close/>
              </a:path>
              <a:path w="64770" h="51435">
                <a:moveTo>
                  <a:pt x="32860" y="0"/>
                </a:moveTo>
                <a:lnTo>
                  <a:pt x="16" y="26723"/>
                </a:lnTo>
                <a:lnTo>
                  <a:pt x="0" y="35183"/>
                </a:lnTo>
                <a:lnTo>
                  <a:pt x="3367" y="42441"/>
                </a:lnTo>
                <a:lnTo>
                  <a:pt x="8982" y="46561"/>
                </a:lnTo>
                <a:lnTo>
                  <a:pt x="12274" y="48880"/>
                </a:lnTo>
                <a:lnTo>
                  <a:pt x="16092" y="50155"/>
                </a:lnTo>
                <a:lnTo>
                  <a:pt x="21932" y="50605"/>
                </a:lnTo>
                <a:lnTo>
                  <a:pt x="21932" y="40947"/>
                </a:lnTo>
                <a:lnTo>
                  <a:pt x="13548" y="39826"/>
                </a:lnTo>
                <a:lnTo>
                  <a:pt x="8829" y="34733"/>
                </a:lnTo>
                <a:lnTo>
                  <a:pt x="8829" y="17817"/>
                </a:lnTo>
                <a:lnTo>
                  <a:pt x="15268" y="11977"/>
                </a:lnTo>
                <a:lnTo>
                  <a:pt x="26421" y="10405"/>
                </a:lnTo>
                <a:lnTo>
                  <a:pt x="35332" y="10405"/>
                </a:lnTo>
                <a:lnTo>
                  <a:pt x="35332" y="10031"/>
                </a:lnTo>
                <a:lnTo>
                  <a:pt x="58130" y="10031"/>
                </a:lnTo>
                <a:lnTo>
                  <a:pt x="56027" y="7242"/>
                </a:lnTo>
                <a:lnTo>
                  <a:pt x="46029" y="1880"/>
                </a:lnTo>
                <a:lnTo>
                  <a:pt x="32860" y="0"/>
                </a:lnTo>
                <a:close/>
              </a:path>
              <a:path w="64770" h="51435">
                <a:moveTo>
                  <a:pt x="35332" y="10405"/>
                </a:moveTo>
                <a:lnTo>
                  <a:pt x="26421" y="10405"/>
                </a:lnTo>
                <a:lnTo>
                  <a:pt x="26421" y="36156"/>
                </a:lnTo>
                <a:lnTo>
                  <a:pt x="35332" y="36156"/>
                </a:lnTo>
                <a:lnTo>
                  <a:pt x="35332" y="10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3558" y="1672221"/>
            <a:ext cx="60325" cy="47625"/>
          </a:xfrm>
          <a:custGeom>
            <a:avLst/>
            <a:gdLst/>
            <a:ahLst/>
            <a:cxnLst/>
            <a:rect l="l" t="t" r="r" b="b"/>
            <a:pathLst>
              <a:path w="60325" h="47625">
                <a:moveTo>
                  <a:pt x="60258" y="38024"/>
                </a:moveTo>
                <a:lnTo>
                  <a:pt x="0" y="38024"/>
                </a:lnTo>
                <a:lnTo>
                  <a:pt x="0" y="47534"/>
                </a:lnTo>
                <a:lnTo>
                  <a:pt x="60258" y="47534"/>
                </a:lnTo>
                <a:lnTo>
                  <a:pt x="60258" y="38024"/>
                </a:lnTo>
                <a:close/>
              </a:path>
              <a:path w="60325" h="47625">
                <a:moveTo>
                  <a:pt x="0" y="2620"/>
                </a:moveTo>
                <a:lnTo>
                  <a:pt x="0" y="13625"/>
                </a:lnTo>
                <a:lnTo>
                  <a:pt x="24404" y="38024"/>
                </a:lnTo>
                <a:lnTo>
                  <a:pt x="34283" y="38024"/>
                </a:lnTo>
                <a:lnTo>
                  <a:pt x="40889" y="31437"/>
                </a:lnTo>
                <a:lnTo>
                  <a:pt x="28744" y="31437"/>
                </a:lnTo>
                <a:lnTo>
                  <a:pt x="0" y="2620"/>
                </a:lnTo>
                <a:close/>
              </a:path>
              <a:path w="60325" h="47625">
                <a:moveTo>
                  <a:pt x="60258" y="0"/>
                </a:moveTo>
                <a:lnTo>
                  <a:pt x="28744" y="31437"/>
                </a:lnTo>
                <a:lnTo>
                  <a:pt x="40889" y="31437"/>
                </a:lnTo>
                <a:lnTo>
                  <a:pt x="60258" y="12125"/>
                </a:lnTo>
                <a:lnTo>
                  <a:pt x="60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1838" y="1616413"/>
            <a:ext cx="64769" cy="48895"/>
          </a:xfrm>
          <a:custGeom>
            <a:avLst/>
            <a:gdLst/>
            <a:ahLst/>
            <a:cxnLst/>
            <a:rect l="l" t="t" r="r" b="b"/>
            <a:pathLst>
              <a:path w="64770" h="48894">
                <a:moveTo>
                  <a:pt x="61247" y="10482"/>
                </a:moveTo>
                <a:lnTo>
                  <a:pt x="51946" y="10482"/>
                </a:lnTo>
                <a:lnTo>
                  <a:pt x="55765" y="15646"/>
                </a:lnTo>
                <a:lnTo>
                  <a:pt x="55765" y="29195"/>
                </a:lnTo>
                <a:lnTo>
                  <a:pt x="44013" y="38776"/>
                </a:lnTo>
                <a:lnTo>
                  <a:pt x="44013" y="48880"/>
                </a:lnTo>
                <a:lnTo>
                  <a:pt x="53103" y="47149"/>
                </a:lnTo>
                <a:lnTo>
                  <a:pt x="59527" y="42595"/>
                </a:lnTo>
                <a:lnTo>
                  <a:pt x="63340" y="35177"/>
                </a:lnTo>
                <a:lnTo>
                  <a:pt x="64599" y="24854"/>
                </a:lnTo>
                <a:lnTo>
                  <a:pt x="63248" y="14560"/>
                </a:lnTo>
                <a:lnTo>
                  <a:pt x="61247" y="10482"/>
                </a:lnTo>
                <a:close/>
              </a:path>
              <a:path w="64770" h="48894">
                <a:moveTo>
                  <a:pt x="24476" y="2395"/>
                </a:moveTo>
                <a:lnTo>
                  <a:pt x="18411" y="2395"/>
                </a:lnTo>
                <a:lnTo>
                  <a:pt x="10829" y="4041"/>
                </a:lnTo>
                <a:lnTo>
                  <a:pt x="5023" y="8712"/>
                </a:lnTo>
                <a:lnTo>
                  <a:pt x="1308" y="16007"/>
                </a:lnTo>
                <a:lnTo>
                  <a:pt x="0" y="25525"/>
                </a:lnTo>
                <a:lnTo>
                  <a:pt x="1225" y="34510"/>
                </a:lnTo>
                <a:lnTo>
                  <a:pt x="4808" y="41369"/>
                </a:lnTo>
                <a:lnTo>
                  <a:pt x="10608" y="45771"/>
                </a:lnTo>
                <a:lnTo>
                  <a:pt x="18487" y="47386"/>
                </a:lnTo>
                <a:lnTo>
                  <a:pt x="18487" y="37282"/>
                </a:lnTo>
                <a:lnTo>
                  <a:pt x="12197" y="37056"/>
                </a:lnTo>
                <a:lnTo>
                  <a:pt x="8829" y="32338"/>
                </a:lnTo>
                <a:lnTo>
                  <a:pt x="8829" y="17366"/>
                </a:lnTo>
                <a:lnTo>
                  <a:pt x="12422" y="12427"/>
                </a:lnTo>
                <a:lnTo>
                  <a:pt x="38572" y="12427"/>
                </a:lnTo>
                <a:lnTo>
                  <a:pt x="41991" y="10482"/>
                </a:lnTo>
                <a:lnTo>
                  <a:pt x="61247" y="10482"/>
                </a:lnTo>
                <a:lnTo>
                  <a:pt x="60953" y="9883"/>
                </a:lnTo>
                <a:lnTo>
                  <a:pt x="31288" y="9883"/>
                </a:lnTo>
                <a:lnTo>
                  <a:pt x="28294" y="4565"/>
                </a:lnTo>
                <a:lnTo>
                  <a:pt x="24476" y="2395"/>
                </a:lnTo>
                <a:close/>
              </a:path>
              <a:path w="64770" h="48894">
                <a:moveTo>
                  <a:pt x="38572" y="12427"/>
                </a:moveTo>
                <a:lnTo>
                  <a:pt x="22229" y="12427"/>
                </a:lnTo>
                <a:lnTo>
                  <a:pt x="27844" y="15498"/>
                </a:lnTo>
                <a:lnTo>
                  <a:pt x="27844" y="30694"/>
                </a:lnTo>
                <a:lnTo>
                  <a:pt x="36601" y="30694"/>
                </a:lnTo>
                <a:lnTo>
                  <a:pt x="36601" y="13548"/>
                </a:lnTo>
                <a:lnTo>
                  <a:pt x="38572" y="12427"/>
                </a:lnTo>
                <a:close/>
              </a:path>
              <a:path w="64770" h="48894">
                <a:moveTo>
                  <a:pt x="45512" y="0"/>
                </a:moveTo>
                <a:lnTo>
                  <a:pt x="38623" y="0"/>
                </a:lnTo>
                <a:lnTo>
                  <a:pt x="34283" y="3070"/>
                </a:lnTo>
                <a:lnTo>
                  <a:pt x="31288" y="9883"/>
                </a:lnTo>
                <a:lnTo>
                  <a:pt x="60953" y="9883"/>
                </a:lnTo>
                <a:lnTo>
                  <a:pt x="59405" y="6728"/>
                </a:lnTo>
                <a:lnTo>
                  <a:pt x="53388" y="1746"/>
                </a:lnTo>
                <a:lnTo>
                  <a:pt x="45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1840" y="1595717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 h="0">
                <a:moveTo>
                  <a:pt x="0" y="0"/>
                </a:moveTo>
                <a:lnTo>
                  <a:pt x="11977" y="0"/>
                </a:lnTo>
              </a:path>
            </a:pathLst>
          </a:custGeom>
          <a:ln w="119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9977" y="1547100"/>
            <a:ext cx="86360" cy="33655"/>
          </a:xfrm>
          <a:custGeom>
            <a:avLst/>
            <a:gdLst/>
            <a:ahLst/>
            <a:cxnLst/>
            <a:rect l="l" t="t" r="r" b="b"/>
            <a:pathLst>
              <a:path w="86360" h="33655">
                <a:moveTo>
                  <a:pt x="0" y="0"/>
                </a:moveTo>
                <a:lnTo>
                  <a:pt x="0" y="6285"/>
                </a:lnTo>
                <a:lnTo>
                  <a:pt x="86158" y="33535"/>
                </a:lnTo>
                <a:lnTo>
                  <a:pt x="86158" y="27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3558" y="1492154"/>
            <a:ext cx="60325" cy="47625"/>
          </a:xfrm>
          <a:custGeom>
            <a:avLst/>
            <a:gdLst/>
            <a:ahLst/>
            <a:cxnLst/>
            <a:rect l="l" t="t" r="r" b="b"/>
            <a:pathLst>
              <a:path w="60325" h="47625">
                <a:moveTo>
                  <a:pt x="60258" y="38024"/>
                </a:moveTo>
                <a:lnTo>
                  <a:pt x="0" y="38024"/>
                </a:lnTo>
                <a:lnTo>
                  <a:pt x="0" y="47534"/>
                </a:lnTo>
                <a:lnTo>
                  <a:pt x="60258" y="47534"/>
                </a:lnTo>
                <a:lnTo>
                  <a:pt x="60258" y="38024"/>
                </a:lnTo>
                <a:close/>
              </a:path>
              <a:path w="60325" h="47625">
                <a:moveTo>
                  <a:pt x="0" y="2620"/>
                </a:moveTo>
                <a:lnTo>
                  <a:pt x="0" y="13625"/>
                </a:lnTo>
                <a:lnTo>
                  <a:pt x="24404" y="38024"/>
                </a:lnTo>
                <a:lnTo>
                  <a:pt x="34283" y="38024"/>
                </a:lnTo>
                <a:lnTo>
                  <a:pt x="40889" y="31437"/>
                </a:lnTo>
                <a:lnTo>
                  <a:pt x="28744" y="31437"/>
                </a:lnTo>
                <a:lnTo>
                  <a:pt x="0" y="2620"/>
                </a:lnTo>
                <a:close/>
              </a:path>
              <a:path w="60325" h="47625">
                <a:moveTo>
                  <a:pt x="60258" y="0"/>
                </a:moveTo>
                <a:lnTo>
                  <a:pt x="28744" y="31437"/>
                </a:lnTo>
                <a:lnTo>
                  <a:pt x="40889" y="31437"/>
                </a:lnTo>
                <a:lnTo>
                  <a:pt x="60258" y="12125"/>
                </a:lnTo>
                <a:lnTo>
                  <a:pt x="60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3558" y="1435320"/>
            <a:ext cx="60325" cy="46355"/>
          </a:xfrm>
          <a:custGeom>
            <a:avLst/>
            <a:gdLst/>
            <a:ahLst/>
            <a:cxnLst/>
            <a:rect l="l" t="t" r="r" b="b"/>
            <a:pathLst>
              <a:path w="60325" h="46355">
                <a:moveTo>
                  <a:pt x="21410" y="3142"/>
                </a:moveTo>
                <a:lnTo>
                  <a:pt x="10856" y="3142"/>
                </a:lnTo>
                <a:lnTo>
                  <a:pt x="7037" y="4637"/>
                </a:lnTo>
                <a:lnTo>
                  <a:pt x="4115" y="7708"/>
                </a:lnTo>
                <a:lnTo>
                  <a:pt x="1274" y="10851"/>
                </a:lnTo>
                <a:lnTo>
                  <a:pt x="0" y="14746"/>
                </a:lnTo>
                <a:lnTo>
                  <a:pt x="0" y="45733"/>
                </a:lnTo>
                <a:lnTo>
                  <a:pt x="60258" y="45733"/>
                </a:lnTo>
                <a:lnTo>
                  <a:pt x="60258" y="36079"/>
                </a:lnTo>
                <a:lnTo>
                  <a:pt x="8609" y="36079"/>
                </a:lnTo>
                <a:lnTo>
                  <a:pt x="8609" y="20581"/>
                </a:lnTo>
                <a:lnTo>
                  <a:pt x="9207" y="18185"/>
                </a:lnTo>
                <a:lnTo>
                  <a:pt x="12575" y="13922"/>
                </a:lnTo>
                <a:lnTo>
                  <a:pt x="13696" y="12796"/>
                </a:lnTo>
                <a:lnTo>
                  <a:pt x="36151" y="12796"/>
                </a:lnTo>
                <a:lnTo>
                  <a:pt x="37250" y="11076"/>
                </a:lnTo>
                <a:lnTo>
                  <a:pt x="28443" y="11076"/>
                </a:lnTo>
                <a:lnTo>
                  <a:pt x="25750" y="5610"/>
                </a:lnTo>
                <a:lnTo>
                  <a:pt x="21410" y="3142"/>
                </a:lnTo>
                <a:close/>
              </a:path>
              <a:path w="60325" h="46355">
                <a:moveTo>
                  <a:pt x="36151" y="12796"/>
                </a:moveTo>
                <a:lnTo>
                  <a:pt x="20212" y="12796"/>
                </a:lnTo>
                <a:lnTo>
                  <a:pt x="21185" y="13922"/>
                </a:lnTo>
                <a:lnTo>
                  <a:pt x="22904" y="16092"/>
                </a:lnTo>
                <a:lnTo>
                  <a:pt x="24404" y="18185"/>
                </a:lnTo>
                <a:lnTo>
                  <a:pt x="24926" y="20581"/>
                </a:lnTo>
                <a:lnTo>
                  <a:pt x="24926" y="36079"/>
                </a:lnTo>
                <a:lnTo>
                  <a:pt x="33684" y="36079"/>
                </a:lnTo>
                <a:lnTo>
                  <a:pt x="33684" y="17290"/>
                </a:lnTo>
                <a:lnTo>
                  <a:pt x="34508" y="15268"/>
                </a:lnTo>
                <a:lnTo>
                  <a:pt x="36007" y="13021"/>
                </a:lnTo>
                <a:lnTo>
                  <a:pt x="36151" y="12796"/>
                </a:lnTo>
                <a:close/>
              </a:path>
              <a:path w="60325" h="46355">
                <a:moveTo>
                  <a:pt x="59570" y="10329"/>
                </a:moveTo>
                <a:lnTo>
                  <a:pt x="37727" y="10329"/>
                </a:lnTo>
                <a:lnTo>
                  <a:pt x="39447" y="10477"/>
                </a:lnTo>
                <a:lnTo>
                  <a:pt x="45287" y="10477"/>
                </a:lnTo>
                <a:lnTo>
                  <a:pt x="46710" y="11153"/>
                </a:lnTo>
                <a:lnTo>
                  <a:pt x="48507" y="13021"/>
                </a:lnTo>
                <a:lnTo>
                  <a:pt x="50600" y="14818"/>
                </a:lnTo>
                <a:lnTo>
                  <a:pt x="51501" y="17290"/>
                </a:lnTo>
                <a:lnTo>
                  <a:pt x="51501" y="36079"/>
                </a:lnTo>
                <a:lnTo>
                  <a:pt x="60258" y="36079"/>
                </a:lnTo>
                <a:lnTo>
                  <a:pt x="60258" y="12048"/>
                </a:lnTo>
                <a:lnTo>
                  <a:pt x="59570" y="10329"/>
                </a:lnTo>
                <a:close/>
              </a:path>
              <a:path w="60325" h="46355">
                <a:moveTo>
                  <a:pt x="47759" y="0"/>
                </a:moveTo>
                <a:lnTo>
                  <a:pt x="35782" y="0"/>
                </a:lnTo>
                <a:lnTo>
                  <a:pt x="31365" y="3367"/>
                </a:lnTo>
                <a:lnTo>
                  <a:pt x="28443" y="11076"/>
                </a:lnTo>
                <a:lnTo>
                  <a:pt x="37250" y="11076"/>
                </a:lnTo>
                <a:lnTo>
                  <a:pt x="37727" y="10329"/>
                </a:lnTo>
                <a:lnTo>
                  <a:pt x="59570" y="10329"/>
                </a:lnTo>
                <a:lnTo>
                  <a:pt x="58610" y="7933"/>
                </a:lnTo>
                <a:lnTo>
                  <a:pt x="51951" y="1719"/>
                </a:lnTo>
                <a:lnTo>
                  <a:pt x="47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1840" y="1413139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 h="0">
                <a:moveTo>
                  <a:pt x="0" y="0"/>
                </a:moveTo>
                <a:lnTo>
                  <a:pt x="11977" y="0"/>
                </a:lnTo>
              </a:path>
            </a:pathLst>
          </a:custGeom>
          <a:ln w="119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3558" y="1334129"/>
            <a:ext cx="60325" cy="55244"/>
          </a:xfrm>
          <a:custGeom>
            <a:avLst/>
            <a:gdLst/>
            <a:ahLst/>
            <a:cxnLst/>
            <a:rect l="l" t="t" r="r" b="b"/>
            <a:pathLst>
              <a:path w="60325" h="55244">
                <a:moveTo>
                  <a:pt x="60258" y="0"/>
                </a:moveTo>
                <a:lnTo>
                  <a:pt x="0" y="0"/>
                </a:lnTo>
                <a:lnTo>
                  <a:pt x="0" y="11977"/>
                </a:lnTo>
                <a:lnTo>
                  <a:pt x="37502" y="27475"/>
                </a:lnTo>
                <a:lnTo>
                  <a:pt x="0" y="43045"/>
                </a:lnTo>
                <a:lnTo>
                  <a:pt x="0" y="54945"/>
                </a:lnTo>
                <a:lnTo>
                  <a:pt x="60258" y="54945"/>
                </a:lnTo>
                <a:lnTo>
                  <a:pt x="60258" y="45292"/>
                </a:lnTo>
                <a:lnTo>
                  <a:pt x="18487" y="45292"/>
                </a:lnTo>
                <a:lnTo>
                  <a:pt x="55693" y="30392"/>
                </a:lnTo>
                <a:lnTo>
                  <a:pt x="55693" y="24629"/>
                </a:lnTo>
                <a:lnTo>
                  <a:pt x="18487" y="9658"/>
                </a:lnTo>
                <a:lnTo>
                  <a:pt x="60258" y="9658"/>
                </a:lnTo>
                <a:lnTo>
                  <a:pt x="60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1504" y="2392828"/>
            <a:ext cx="25400" cy="6985"/>
          </a:xfrm>
          <a:custGeom>
            <a:avLst/>
            <a:gdLst/>
            <a:ahLst/>
            <a:cxnLst/>
            <a:rect l="l" t="t" r="r" b="b"/>
            <a:pathLst>
              <a:path w="25400" h="6985">
                <a:moveTo>
                  <a:pt x="0" y="6697"/>
                </a:moveTo>
                <a:lnTo>
                  <a:pt x="2530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7399" y="2333748"/>
            <a:ext cx="37465" cy="29209"/>
          </a:xfrm>
          <a:custGeom>
            <a:avLst/>
            <a:gdLst/>
            <a:ahLst/>
            <a:cxnLst/>
            <a:rect l="l" t="t" r="r" b="b"/>
            <a:pathLst>
              <a:path w="37465" h="29210">
                <a:moveTo>
                  <a:pt x="0" y="29137"/>
                </a:moveTo>
                <a:lnTo>
                  <a:pt x="37469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5333" y="2296001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0" y="7224"/>
                </a:moveTo>
                <a:lnTo>
                  <a:pt x="255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7556" y="229499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0" y="0"/>
                </a:moveTo>
                <a:lnTo>
                  <a:pt x="25094" y="6271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60603" y="2310503"/>
            <a:ext cx="23495" cy="635"/>
          </a:xfrm>
          <a:custGeom>
            <a:avLst/>
            <a:gdLst/>
            <a:ahLst/>
            <a:cxnLst/>
            <a:rect l="l" t="t" r="r" b="b"/>
            <a:pathLst>
              <a:path w="23494" h="635">
                <a:moveTo>
                  <a:pt x="0" y="0"/>
                </a:moveTo>
                <a:lnTo>
                  <a:pt x="22976" y="637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29150" y="2072705"/>
            <a:ext cx="69850" cy="207010"/>
          </a:xfrm>
          <a:custGeom>
            <a:avLst/>
            <a:gdLst/>
            <a:ahLst/>
            <a:cxnLst/>
            <a:rect l="l" t="t" r="r" b="b"/>
            <a:pathLst>
              <a:path w="69850" h="207010">
                <a:moveTo>
                  <a:pt x="0" y="206618"/>
                </a:moveTo>
                <a:lnTo>
                  <a:pt x="6984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21096" y="1800486"/>
            <a:ext cx="70485" cy="207010"/>
          </a:xfrm>
          <a:custGeom>
            <a:avLst/>
            <a:gdLst/>
            <a:ahLst/>
            <a:cxnLst/>
            <a:rect l="l" t="t" r="r" b="b"/>
            <a:pathLst>
              <a:path w="70484" h="207010">
                <a:moveTo>
                  <a:pt x="0" y="206867"/>
                </a:moveTo>
                <a:lnTo>
                  <a:pt x="69931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15935" y="1799384"/>
            <a:ext cx="64769" cy="146050"/>
          </a:xfrm>
          <a:custGeom>
            <a:avLst/>
            <a:gdLst/>
            <a:ahLst/>
            <a:cxnLst/>
            <a:rect l="l" t="t" r="r" b="b"/>
            <a:pathLst>
              <a:path w="64769" h="146050">
                <a:moveTo>
                  <a:pt x="0" y="0"/>
                </a:moveTo>
                <a:lnTo>
                  <a:pt x="64211" y="145631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26277" y="1988809"/>
            <a:ext cx="120014" cy="45720"/>
          </a:xfrm>
          <a:custGeom>
            <a:avLst/>
            <a:gdLst/>
            <a:ahLst/>
            <a:cxnLst/>
            <a:rect l="l" t="t" r="r" b="b"/>
            <a:pathLst>
              <a:path w="120015" h="45719">
                <a:moveTo>
                  <a:pt x="0" y="0"/>
                </a:moveTo>
                <a:lnTo>
                  <a:pt x="119487" y="45325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10144" y="1987611"/>
            <a:ext cx="120014" cy="46355"/>
          </a:xfrm>
          <a:custGeom>
            <a:avLst/>
            <a:gdLst/>
            <a:ahLst/>
            <a:cxnLst/>
            <a:rect l="l" t="t" r="r" b="b"/>
            <a:pathLst>
              <a:path w="120014" h="46355">
                <a:moveTo>
                  <a:pt x="0" y="46279"/>
                </a:moveTo>
                <a:lnTo>
                  <a:pt x="119674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0880" y="239103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40880" y="239103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32878" y="236679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2878" y="236679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24857" y="229536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4857" y="229536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0"/>
                </a:lnTo>
                <a:lnTo>
                  <a:pt x="34513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16840" y="226935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13"/>
                </a:lnTo>
                <a:lnTo>
                  <a:pt x="26795" y="34513"/>
                </a:lnTo>
                <a:lnTo>
                  <a:pt x="34508" y="26799"/>
                </a:lnTo>
                <a:lnTo>
                  <a:pt x="34508" y="7861"/>
                </a:lnTo>
                <a:lnTo>
                  <a:pt x="267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6840" y="226935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13"/>
                </a:lnTo>
                <a:lnTo>
                  <a:pt x="17290" y="34513"/>
                </a:lnTo>
                <a:lnTo>
                  <a:pt x="26795" y="34513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08819" y="229238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08819" y="229238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00798" y="229474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00798" y="229474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92796" y="202275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92796" y="202275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84775" y="175055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84775" y="175055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4"/>
                </a:lnTo>
                <a:lnTo>
                  <a:pt x="34513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6759" y="195933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13"/>
                </a:lnTo>
                <a:lnTo>
                  <a:pt x="26795" y="34513"/>
                </a:lnTo>
                <a:lnTo>
                  <a:pt x="34508" y="26799"/>
                </a:lnTo>
                <a:lnTo>
                  <a:pt x="34508" y="7861"/>
                </a:lnTo>
                <a:lnTo>
                  <a:pt x="267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76759" y="195933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6"/>
                </a:lnTo>
                <a:lnTo>
                  <a:pt x="0" y="26799"/>
                </a:lnTo>
                <a:lnTo>
                  <a:pt x="7708" y="34513"/>
                </a:lnTo>
                <a:lnTo>
                  <a:pt x="17290" y="34513"/>
                </a:lnTo>
                <a:lnTo>
                  <a:pt x="26795" y="34513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60717" y="202908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60717" y="202908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44694" y="195789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5"/>
                </a:lnTo>
                <a:lnTo>
                  <a:pt x="34513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44694" y="195789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5"/>
                </a:lnTo>
                <a:lnTo>
                  <a:pt x="34513" y="17290"/>
                </a:lnTo>
                <a:lnTo>
                  <a:pt x="34513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8174" y="2392958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709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23661" y="239295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23661" y="24236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50153" y="2375049"/>
            <a:ext cx="0" cy="18415"/>
          </a:xfrm>
          <a:custGeom>
            <a:avLst/>
            <a:gdLst/>
            <a:ahLst/>
            <a:cxnLst/>
            <a:rect l="l" t="t" r="r" b="b"/>
            <a:pathLst>
              <a:path w="0" h="18414">
                <a:moveTo>
                  <a:pt x="0" y="0"/>
                </a:moveTo>
                <a:lnTo>
                  <a:pt x="0" y="18003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15664" y="237504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15664" y="239305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42132" y="2296130"/>
            <a:ext cx="0" cy="33020"/>
          </a:xfrm>
          <a:custGeom>
            <a:avLst/>
            <a:gdLst/>
            <a:ahLst/>
            <a:cxnLst/>
            <a:rect l="l" t="t" r="r" b="b"/>
            <a:pathLst>
              <a:path w="0" h="33019">
                <a:moveTo>
                  <a:pt x="0" y="0"/>
                </a:moveTo>
                <a:lnTo>
                  <a:pt x="0" y="32975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07643" y="2296130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07643" y="232910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34111" y="2268731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5744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9622" y="226873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9622" y="230447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26090" y="2293883"/>
            <a:ext cx="0" cy="31750"/>
          </a:xfrm>
          <a:custGeom>
            <a:avLst/>
            <a:gdLst/>
            <a:ahLst/>
            <a:cxnLst/>
            <a:rect l="l" t="t" r="r" b="b"/>
            <a:pathLst>
              <a:path w="0" h="31750">
                <a:moveTo>
                  <a:pt x="0" y="0"/>
                </a:moveTo>
                <a:lnTo>
                  <a:pt x="0" y="31571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1601" y="229388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1601" y="232545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18093" y="2295479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047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83580" y="229547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83580" y="232852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10072" y="1979562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91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75583" y="197956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75583" y="210047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02051" y="1586902"/>
            <a:ext cx="0" cy="361950"/>
          </a:xfrm>
          <a:custGeom>
            <a:avLst/>
            <a:gdLst/>
            <a:ahLst/>
            <a:cxnLst/>
            <a:rect l="l" t="t" r="r" b="b"/>
            <a:pathLst>
              <a:path w="0" h="361950">
                <a:moveTo>
                  <a:pt x="0" y="0"/>
                </a:moveTo>
                <a:lnTo>
                  <a:pt x="0" y="361764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67562" y="158690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67562" y="194866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94030" y="1921981"/>
            <a:ext cx="0" cy="109220"/>
          </a:xfrm>
          <a:custGeom>
            <a:avLst/>
            <a:gdLst/>
            <a:ahLst/>
            <a:cxnLst/>
            <a:rect l="l" t="t" r="r" b="b"/>
            <a:pathLst>
              <a:path w="0" h="109219">
                <a:moveTo>
                  <a:pt x="0" y="0"/>
                </a:moveTo>
                <a:lnTo>
                  <a:pt x="0" y="10923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59541" y="19219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59541" y="20312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78012" y="1966876"/>
            <a:ext cx="0" cy="159385"/>
          </a:xfrm>
          <a:custGeom>
            <a:avLst/>
            <a:gdLst/>
            <a:ahLst/>
            <a:cxnLst/>
            <a:rect l="l" t="t" r="r" b="b"/>
            <a:pathLst>
              <a:path w="0" h="159385">
                <a:moveTo>
                  <a:pt x="0" y="0"/>
                </a:moveTo>
                <a:lnTo>
                  <a:pt x="0" y="158954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43499" y="196687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43499" y="212583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61970" y="1895871"/>
            <a:ext cx="0" cy="158750"/>
          </a:xfrm>
          <a:custGeom>
            <a:avLst/>
            <a:gdLst/>
            <a:ahLst/>
            <a:cxnLst/>
            <a:rect l="l" t="t" r="r" b="b"/>
            <a:pathLst>
              <a:path w="0" h="158750">
                <a:moveTo>
                  <a:pt x="0" y="0"/>
                </a:moveTo>
                <a:lnTo>
                  <a:pt x="0" y="158566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27481" y="189587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627481" y="2054438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1073" y="2424155"/>
            <a:ext cx="26670" cy="8255"/>
          </a:xfrm>
          <a:custGeom>
            <a:avLst/>
            <a:gdLst/>
            <a:ahLst/>
            <a:cxnLst/>
            <a:rect l="l" t="t" r="r" b="b"/>
            <a:pathLst>
              <a:path w="26670" h="8255">
                <a:moveTo>
                  <a:pt x="0" y="8139"/>
                </a:moveTo>
                <a:lnTo>
                  <a:pt x="2616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65235" y="2256045"/>
            <a:ext cx="62230" cy="127000"/>
          </a:xfrm>
          <a:custGeom>
            <a:avLst/>
            <a:gdLst/>
            <a:ahLst/>
            <a:cxnLst/>
            <a:rect l="l" t="t" r="r" b="b"/>
            <a:pathLst>
              <a:path w="62229" h="127000">
                <a:moveTo>
                  <a:pt x="0" y="126865"/>
                </a:moveTo>
                <a:lnTo>
                  <a:pt x="61815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2506" y="2241337"/>
            <a:ext cx="31750" cy="17145"/>
          </a:xfrm>
          <a:custGeom>
            <a:avLst/>
            <a:gdLst/>
            <a:ahLst/>
            <a:cxnLst/>
            <a:rect l="l" t="t" r="r" b="b"/>
            <a:pathLst>
              <a:path w="31750" h="17144">
                <a:moveTo>
                  <a:pt x="0" y="0"/>
                </a:moveTo>
                <a:lnTo>
                  <a:pt x="31231" y="16767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63436" y="2292594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5">
                <a:moveTo>
                  <a:pt x="0" y="0"/>
                </a:moveTo>
                <a:lnTo>
                  <a:pt x="33348" y="20734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54648" y="2350947"/>
            <a:ext cx="34925" cy="24130"/>
          </a:xfrm>
          <a:custGeom>
            <a:avLst/>
            <a:gdLst/>
            <a:ahLst/>
            <a:cxnLst/>
            <a:rect l="l" t="t" r="r" b="b"/>
            <a:pathLst>
              <a:path w="34925" h="24130">
                <a:moveTo>
                  <a:pt x="0" y="0"/>
                </a:moveTo>
                <a:lnTo>
                  <a:pt x="34886" y="23671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29395" y="2161709"/>
            <a:ext cx="69850" cy="200025"/>
          </a:xfrm>
          <a:custGeom>
            <a:avLst/>
            <a:gdLst/>
            <a:ahLst/>
            <a:cxnLst/>
            <a:rect l="l" t="t" r="r" b="b"/>
            <a:pathLst>
              <a:path w="69850" h="200025">
                <a:moveTo>
                  <a:pt x="0" y="199734"/>
                </a:moveTo>
                <a:lnTo>
                  <a:pt x="69371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115328" y="1570527"/>
            <a:ext cx="81915" cy="525145"/>
          </a:xfrm>
          <a:custGeom>
            <a:avLst/>
            <a:gdLst/>
            <a:ahLst/>
            <a:cxnLst/>
            <a:rect l="l" t="t" r="r" b="b"/>
            <a:pathLst>
              <a:path w="81915" h="525144">
                <a:moveTo>
                  <a:pt x="0" y="524537"/>
                </a:moveTo>
                <a:lnTo>
                  <a:pt x="81443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12399" y="1569329"/>
            <a:ext cx="71755" cy="226695"/>
          </a:xfrm>
          <a:custGeom>
            <a:avLst/>
            <a:gdLst/>
            <a:ahLst/>
            <a:cxnLst/>
            <a:rect l="l" t="t" r="r" b="b"/>
            <a:pathLst>
              <a:path w="71755" h="226694">
                <a:moveTo>
                  <a:pt x="0" y="0"/>
                </a:moveTo>
                <a:lnTo>
                  <a:pt x="71282" y="226706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11133" y="1858877"/>
            <a:ext cx="57785" cy="101600"/>
          </a:xfrm>
          <a:custGeom>
            <a:avLst/>
            <a:gdLst/>
            <a:ahLst/>
            <a:cxnLst/>
            <a:rect l="l" t="t" r="r" b="b"/>
            <a:pathLst>
              <a:path w="57784" h="101600">
                <a:moveTo>
                  <a:pt x="0" y="0"/>
                </a:moveTo>
                <a:lnTo>
                  <a:pt x="57772" y="101335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402834" y="2020284"/>
            <a:ext cx="58419" cy="104775"/>
          </a:xfrm>
          <a:custGeom>
            <a:avLst/>
            <a:gdLst/>
            <a:ahLst/>
            <a:cxnLst/>
            <a:rect l="l" t="t" r="r" b="b"/>
            <a:pathLst>
              <a:path w="58419" h="104775">
                <a:moveTo>
                  <a:pt x="0" y="0"/>
                </a:moveTo>
                <a:lnTo>
                  <a:pt x="58352" y="104387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00371" y="2073079"/>
            <a:ext cx="47625" cy="55880"/>
          </a:xfrm>
          <a:custGeom>
            <a:avLst/>
            <a:gdLst/>
            <a:ahLst/>
            <a:cxnLst/>
            <a:rect l="l" t="t" r="r" b="b"/>
            <a:pathLst>
              <a:path w="47625" h="55880">
                <a:moveTo>
                  <a:pt x="0" y="55487"/>
                </a:moveTo>
                <a:lnTo>
                  <a:pt x="47237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96585" y="2068810"/>
            <a:ext cx="39370" cy="32384"/>
          </a:xfrm>
          <a:custGeom>
            <a:avLst/>
            <a:gdLst/>
            <a:ahLst/>
            <a:cxnLst/>
            <a:rect l="l" t="t" r="r" b="b"/>
            <a:pathLst>
              <a:path w="39369" h="32385">
                <a:moveTo>
                  <a:pt x="0" y="0"/>
                </a:moveTo>
                <a:lnTo>
                  <a:pt x="38791" y="32055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694682" y="2103209"/>
            <a:ext cx="26670" cy="8890"/>
          </a:xfrm>
          <a:custGeom>
            <a:avLst/>
            <a:gdLst/>
            <a:ahLst/>
            <a:cxnLst/>
            <a:rect l="l" t="t" r="r" b="b"/>
            <a:pathLst>
              <a:path w="26669" h="8889">
                <a:moveTo>
                  <a:pt x="0" y="8776"/>
                </a:moveTo>
                <a:lnTo>
                  <a:pt x="26555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77659" y="2117394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5" h="47625">
                <a:moveTo>
                  <a:pt x="0" y="0"/>
                </a:moveTo>
                <a:lnTo>
                  <a:pt x="44559" y="47194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79708" y="2196591"/>
            <a:ext cx="24765" cy="5080"/>
          </a:xfrm>
          <a:custGeom>
            <a:avLst/>
            <a:gdLst/>
            <a:ahLst/>
            <a:cxnLst/>
            <a:rect l="l" t="t" r="r" b="b"/>
            <a:pathLst>
              <a:path w="24764" h="5080">
                <a:moveTo>
                  <a:pt x="0" y="0"/>
                </a:moveTo>
                <a:lnTo>
                  <a:pt x="24442" y="5035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971352" y="2193765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0" y="6323"/>
                </a:moveTo>
                <a:lnTo>
                  <a:pt x="25113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058990" y="2203816"/>
            <a:ext cx="34290" cy="21590"/>
          </a:xfrm>
          <a:custGeom>
            <a:avLst/>
            <a:gdLst/>
            <a:ahLst/>
            <a:cxnLst/>
            <a:rect l="l" t="t" r="r" b="b"/>
            <a:pathLst>
              <a:path w="34289" h="21589">
                <a:moveTo>
                  <a:pt x="0" y="0"/>
                </a:moveTo>
                <a:lnTo>
                  <a:pt x="33818" y="21558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155856" y="2249966"/>
            <a:ext cx="24130" cy="4445"/>
          </a:xfrm>
          <a:custGeom>
            <a:avLst/>
            <a:gdLst/>
            <a:ahLst/>
            <a:cxnLst/>
            <a:rect l="l" t="t" r="r" b="b"/>
            <a:pathLst>
              <a:path w="24130" h="4444">
                <a:moveTo>
                  <a:pt x="0" y="0"/>
                </a:moveTo>
                <a:lnTo>
                  <a:pt x="24045" y="4302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238646" y="2195245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4" h="41275">
                <a:moveTo>
                  <a:pt x="0" y="41114"/>
                </a:moveTo>
                <a:lnTo>
                  <a:pt x="42441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338151" y="2183359"/>
            <a:ext cx="27940" cy="10795"/>
          </a:xfrm>
          <a:custGeom>
            <a:avLst/>
            <a:gdLst/>
            <a:ahLst/>
            <a:cxnLst/>
            <a:rect l="l" t="t" r="r" b="b"/>
            <a:pathLst>
              <a:path w="27939" h="10794">
                <a:moveTo>
                  <a:pt x="0" y="0"/>
                </a:moveTo>
                <a:lnTo>
                  <a:pt x="27393" y="10199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40880" y="242529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40880" y="242529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32878" y="239664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32878" y="239664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24857" y="220774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24857" y="220774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0"/>
                </a:lnTo>
                <a:lnTo>
                  <a:pt x="34513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16840" y="225713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5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16840" y="225713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08819" y="231428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08819" y="231428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00798" y="237675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00798" y="237675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92796" y="211187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92796" y="211187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84775" y="151919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84775" y="151919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4"/>
                </a:lnTo>
                <a:lnTo>
                  <a:pt x="34513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76759" y="181163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5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76759" y="181163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68738" y="197288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368738" y="197288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460717" y="213754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460717" y="213754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52715" y="202956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52715" y="202956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44694" y="210560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5"/>
                </a:lnTo>
                <a:lnTo>
                  <a:pt x="34513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44694" y="210560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5"/>
                </a:lnTo>
                <a:lnTo>
                  <a:pt x="34513" y="17290"/>
                </a:lnTo>
                <a:lnTo>
                  <a:pt x="34513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736678" y="207508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5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736678" y="207508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828657" y="217243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828657" y="217243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920636" y="219131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920636" y="219131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012634" y="216807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012634" y="216807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04613" y="222666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104613" y="222666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4"/>
                </a:lnTo>
                <a:lnTo>
                  <a:pt x="34513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196597" y="224309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5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196597" y="224309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288576" y="215403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288576" y="215403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380555" y="218837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380555" y="218837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58174" y="2440157"/>
            <a:ext cx="0" cy="5080"/>
          </a:xfrm>
          <a:custGeom>
            <a:avLst/>
            <a:gdLst/>
            <a:ahLst/>
            <a:cxnLst/>
            <a:rect l="l" t="t" r="r" b="b"/>
            <a:pathLst>
              <a:path w="0" h="5080">
                <a:moveTo>
                  <a:pt x="-1796" y="2395"/>
                </a:moveTo>
                <a:lnTo>
                  <a:pt x="1796" y="2395"/>
                </a:lnTo>
              </a:path>
            </a:pathLst>
          </a:custGeom>
          <a:ln w="4790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23661" y="2440157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3661" y="2444947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50153" y="2405366"/>
            <a:ext cx="0" cy="17145"/>
          </a:xfrm>
          <a:custGeom>
            <a:avLst/>
            <a:gdLst/>
            <a:ahLst/>
            <a:cxnLst/>
            <a:rect l="l" t="t" r="r" b="b"/>
            <a:pathLst>
              <a:path w="0" h="17144">
                <a:moveTo>
                  <a:pt x="0" y="0"/>
                </a:moveTo>
                <a:lnTo>
                  <a:pt x="0" y="17069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15664" y="240536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15664" y="24224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42132" y="2167267"/>
            <a:ext cx="0" cy="115570"/>
          </a:xfrm>
          <a:custGeom>
            <a:avLst/>
            <a:gdLst/>
            <a:ahLst/>
            <a:cxnLst/>
            <a:rect l="l" t="t" r="r" b="b"/>
            <a:pathLst>
              <a:path w="0" h="115569">
                <a:moveTo>
                  <a:pt x="0" y="0"/>
                </a:moveTo>
                <a:lnTo>
                  <a:pt x="0" y="115501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07643" y="21672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07643" y="228276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34111" y="2211433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907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99622" y="221143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99622" y="233734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26090" y="2279664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0"/>
                </a:moveTo>
                <a:lnTo>
                  <a:pt x="0" y="103769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91601" y="227966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91601" y="238343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18093" y="2374954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12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83580" y="237495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83580" y="241307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110072" y="2054064"/>
            <a:ext cx="0" cy="150495"/>
          </a:xfrm>
          <a:custGeom>
            <a:avLst/>
            <a:gdLst/>
            <a:ahLst/>
            <a:cxnLst/>
            <a:rect l="l" t="t" r="r" b="b"/>
            <a:pathLst>
              <a:path w="0" h="150494">
                <a:moveTo>
                  <a:pt x="0" y="0"/>
                </a:moveTo>
                <a:lnTo>
                  <a:pt x="0" y="150144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075583" y="205406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075583" y="220420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202051" y="1320489"/>
            <a:ext cx="0" cy="432434"/>
          </a:xfrm>
          <a:custGeom>
            <a:avLst/>
            <a:gdLst/>
            <a:ahLst/>
            <a:cxnLst/>
            <a:rect l="l" t="t" r="r" b="b"/>
            <a:pathLst>
              <a:path w="0" h="432435">
                <a:moveTo>
                  <a:pt x="0" y="0"/>
                </a:moveTo>
                <a:lnTo>
                  <a:pt x="0" y="431882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167562" y="132048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167562" y="17523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294030" y="1575504"/>
            <a:ext cx="0" cy="507365"/>
          </a:xfrm>
          <a:custGeom>
            <a:avLst/>
            <a:gdLst/>
            <a:ahLst/>
            <a:cxnLst/>
            <a:rect l="l" t="t" r="r" b="b"/>
            <a:pathLst>
              <a:path w="0" h="507364">
                <a:moveTo>
                  <a:pt x="0" y="0"/>
                </a:moveTo>
                <a:lnTo>
                  <a:pt x="0" y="506782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259541" y="157550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259541" y="2082287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386009" y="1876502"/>
            <a:ext cx="0" cy="227965"/>
          </a:xfrm>
          <a:custGeom>
            <a:avLst/>
            <a:gdLst/>
            <a:ahLst/>
            <a:cxnLst/>
            <a:rect l="l" t="t" r="r" b="b"/>
            <a:pathLst>
              <a:path w="0" h="227964">
                <a:moveTo>
                  <a:pt x="0" y="0"/>
                </a:moveTo>
                <a:lnTo>
                  <a:pt x="0" y="227343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51520" y="187650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351520" y="210384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478012" y="2072461"/>
            <a:ext cx="0" cy="165100"/>
          </a:xfrm>
          <a:custGeom>
            <a:avLst/>
            <a:gdLst/>
            <a:ahLst/>
            <a:cxnLst/>
            <a:rect l="l" t="t" r="r" b="b"/>
            <a:pathLst>
              <a:path w="0" h="165100">
                <a:moveTo>
                  <a:pt x="0" y="0"/>
                </a:moveTo>
                <a:lnTo>
                  <a:pt x="0" y="164665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443499" y="207246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443499" y="223712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569991" y="2000541"/>
            <a:ext cx="0" cy="92710"/>
          </a:xfrm>
          <a:custGeom>
            <a:avLst/>
            <a:gdLst/>
            <a:ahLst/>
            <a:cxnLst/>
            <a:rect l="l" t="t" r="r" b="b"/>
            <a:pathLst>
              <a:path w="0" h="92710">
                <a:moveTo>
                  <a:pt x="0" y="0"/>
                </a:moveTo>
                <a:lnTo>
                  <a:pt x="0" y="92558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535502" y="200054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535502" y="20931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661970" y="2086402"/>
            <a:ext cx="0" cy="73025"/>
          </a:xfrm>
          <a:custGeom>
            <a:avLst/>
            <a:gdLst/>
            <a:ahLst/>
            <a:cxnLst/>
            <a:rect l="l" t="t" r="r" b="b"/>
            <a:pathLst>
              <a:path w="0" h="73025">
                <a:moveTo>
                  <a:pt x="0" y="0"/>
                </a:moveTo>
                <a:lnTo>
                  <a:pt x="0" y="72911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627481" y="208640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627481" y="215931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753949" y="1996388"/>
            <a:ext cx="0" cy="192405"/>
          </a:xfrm>
          <a:custGeom>
            <a:avLst/>
            <a:gdLst/>
            <a:ahLst/>
            <a:cxnLst/>
            <a:rect l="l" t="t" r="r" b="b"/>
            <a:pathLst>
              <a:path w="0" h="192405">
                <a:moveTo>
                  <a:pt x="0" y="0"/>
                </a:moveTo>
                <a:lnTo>
                  <a:pt x="0" y="191858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719460" y="1996388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719460" y="218824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845928" y="2144228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877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811439" y="2144228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811439" y="223510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937931" y="2161556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00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903418" y="2161556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903418" y="225555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029910" y="2135753"/>
            <a:ext cx="0" cy="99695"/>
          </a:xfrm>
          <a:custGeom>
            <a:avLst/>
            <a:gdLst/>
            <a:ahLst/>
            <a:cxnLst/>
            <a:rect l="l" t="t" r="r" b="b"/>
            <a:pathLst>
              <a:path w="0" h="99694">
                <a:moveTo>
                  <a:pt x="0" y="0"/>
                </a:moveTo>
                <a:lnTo>
                  <a:pt x="0" y="99107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995421" y="2135753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995421" y="223486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121889" y="2185175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7432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087400" y="218517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087400" y="230260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213868" y="2233327"/>
            <a:ext cx="0" cy="54610"/>
          </a:xfrm>
          <a:custGeom>
            <a:avLst/>
            <a:gdLst/>
            <a:ahLst/>
            <a:cxnLst/>
            <a:rect l="l" t="t" r="r" b="b"/>
            <a:pathLst>
              <a:path w="0" h="54610">
                <a:moveTo>
                  <a:pt x="0" y="0"/>
                </a:moveTo>
                <a:lnTo>
                  <a:pt x="0" y="54045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179379" y="223332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179379" y="228737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305847" y="2125290"/>
            <a:ext cx="0" cy="92075"/>
          </a:xfrm>
          <a:custGeom>
            <a:avLst/>
            <a:gdLst/>
            <a:ahLst/>
            <a:cxnLst/>
            <a:rect l="l" t="t" r="r" b="b"/>
            <a:pathLst>
              <a:path w="0" h="92075">
                <a:moveTo>
                  <a:pt x="0" y="0"/>
                </a:moveTo>
                <a:lnTo>
                  <a:pt x="0" y="91907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271358" y="212529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271358" y="221719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2397850" y="2149919"/>
            <a:ext cx="0" cy="111760"/>
          </a:xfrm>
          <a:custGeom>
            <a:avLst/>
            <a:gdLst/>
            <a:ahLst/>
            <a:cxnLst/>
            <a:rect l="l" t="t" r="r" b="b"/>
            <a:pathLst>
              <a:path w="0" h="111760">
                <a:moveTo>
                  <a:pt x="0" y="0"/>
                </a:moveTo>
                <a:lnTo>
                  <a:pt x="0" y="111439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363337" y="214991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363337" y="2261358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C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91126" y="2428084"/>
            <a:ext cx="26670" cy="8255"/>
          </a:xfrm>
          <a:custGeom>
            <a:avLst/>
            <a:gdLst/>
            <a:ahLst/>
            <a:cxnLst/>
            <a:rect l="l" t="t" r="r" b="b"/>
            <a:pathLst>
              <a:path w="26670" h="8255">
                <a:moveTo>
                  <a:pt x="0" y="8048"/>
                </a:moveTo>
                <a:lnTo>
                  <a:pt x="2605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72086" y="2333130"/>
            <a:ext cx="48260" cy="58419"/>
          </a:xfrm>
          <a:custGeom>
            <a:avLst/>
            <a:gdLst/>
            <a:ahLst/>
            <a:cxnLst/>
            <a:rect l="l" t="t" r="r" b="b"/>
            <a:pathLst>
              <a:path w="48259" h="58419">
                <a:moveTo>
                  <a:pt x="0" y="58165"/>
                </a:moveTo>
                <a:lnTo>
                  <a:pt x="48095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71213" y="2325081"/>
            <a:ext cx="34290" cy="22225"/>
          </a:xfrm>
          <a:custGeom>
            <a:avLst/>
            <a:gdLst/>
            <a:ahLst/>
            <a:cxnLst/>
            <a:rect l="l" t="t" r="r" b="b"/>
            <a:pathLst>
              <a:path w="34290" h="22225">
                <a:moveTo>
                  <a:pt x="0" y="0"/>
                </a:moveTo>
                <a:lnTo>
                  <a:pt x="33818" y="21654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67273" y="2374805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0" y="0"/>
                </a:moveTo>
                <a:lnTo>
                  <a:pt x="25674" y="743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59497" y="2400445"/>
            <a:ext cx="25400" cy="6985"/>
          </a:xfrm>
          <a:custGeom>
            <a:avLst/>
            <a:gdLst/>
            <a:ahLst/>
            <a:cxnLst/>
            <a:rect l="l" t="t" r="r" b="b"/>
            <a:pathLst>
              <a:path w="25400" h="6985">
                <a:moveTo>
                  <a:pt x="0" y="0"/>
                </a:moveTo>
                <a:lnTo>
                  <a:pt x="25190" y="651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040941" y="2337528"/>
            <a:ext cx="46355" cy="52705"/>
          </a:xfrm>
          <a:custGeom>
            <a:avLst/>
            <a:gdLst/>
            <a:ahLst/>
            <a:cxnLst/>
            <a:rect l="l" t="t" r="r" b="b"/>
            <a:pathLst>
              <a:path w="46355" h="52705">
                <a:moveTo>
                  <a:pt x="0" y="52267"/>
                </a:moveTo>
                <a:lnTo>
                  <a:pt x="46279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121709" y="2087844"/>
            <a:ext cx="69215" cy="191770"/>
          </a:xfrm>
          <a:custGeom>
            <a:avLst/>
            <a:gdLst/>
            <a:ahLst/>
            <a:cxnLst/>
            <a:rect l="l" t="t" r="r" b="b"/>
            <a:pathLst>
              <a:path w="69215" h="191769">
                <a:moveTo>
                  <a:pt x="0" y="191388"/>
                </a:moveTo>
                <a:lnTo>
                  <a:pt x="6870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234725" y="2066377"/>
            <a:ext cx="26670" cy="9525"/>
          </a:xfrm>
          <a:custGeom>
            <a:avLst/>
            <a:gdLst/>
            <a:ahLst/>
            <a:cxnLst/>
            <a:rect l="l" t="t" r="r" b="b"/>
            <a:pathLst>
              <a:path w="26669" h="9525">
                <a:moveTo>
                  <a:pt x="0" y="0"/>
                </a:moveTo>
                <a:lnTo>
                  <a:pt x="26632" y="8944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313529" y="1980516"/>
            <a:ext cx="53340" cy="77470"/>
          </a:xfrm>
          <a:custGeom>
            <a:avLst/>
            <a:gdLst/>
            <a:ahLst/>
            <a:cxnLst/>
            <a:rect l="l" t="t" r="r" b="b"/>
            <a:pathLst>
              <a:path w="53340" h="77469">
                <a:moveTo>
                  <a:pt x="0" y="77386"/>
                </a:moveTo>
                <a:lnTo>
                  <a:pt x="52981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405565" y="1980482"/>
            <a:ext cx="53340" cy="76835"/>
          </a:xfrm>
          <a:custGeom>
            <a:avLst/>
            <a:gdLst/>
            <a:ahLst/>
            <a:cxnLst/>
            <a:rect l="l" t="t" r="r" b="b"/>
            <a:pathLst>
              <a:path w="53340" h="76835">
                <a:moveTo>
                  <a:pt x="0" y="0"/>
                </a:moveTo>
                <a:lnTo>
                  <a:pt x="52885" y="76839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507073" y="2045532"/>
            <a:ext cx="34290" cy="22225"/>
          </a:xfrm>
          <a:custGeom>
            <a:avLst/>
            <a:gdLst/>
            <a:ahLst/>
            <a:cxnLst/>
            <a:rect l="l" t="t" r="r" b="b"/>
            <a:pathLst>
              <a:path w="34290" h="22225">
                <a:moveTo>
                  <a:pt x="0" y="21611"/>
                </a:moveTo>
                <a:lnTo>
                  <a:pt x="3383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583539" y="1843699"/>
            <a:ext cx="65405" cy="151765"/>
          </a:xfrm>
          <a:custGeom>
            <a:avLst/>
            <a:gdLst/>
            <a:ahLst/>
            <a:cxnLst/>
            <a:rect l="l" t="t" r="r" b="b"/>
            <a:pathLst>
              <a:path w="65405" h="151764">
                <a:moveTo>
                  <a:pt x="0" y="151528"/>
                </a:moveTo>
                <a:lnTo>
                  <a:pt x="6486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671216" y="1845175"/>
            <a:ext cx="73660" cy="264160"/>
          </a:xfrm>
          <a:custGeom>
            <a:avLst/>
            <a:gdLst/>
            <a:ahLst/>
            <a:cxnLst/>
            <a:rect l="l" t="t" r="r" b="b"/>
            <a:pathLst>
              <a:path w="73660" h="264160">
                <a:moveTo>
                  <a:pt x="0" y="0"/>
                </a:moveTo>
                <a:lnTo>
                  <a:pt x="73486" y="264113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774703" y="2170093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0" y="0"/>
                </a:moveTo>
                <a:lnTo>
                  <a:pt x="50490" y="66918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856056" y="1996666"/>
            <a:ext cx="71755" cy="234950"/>
          </a:xfrm>
          <a:custGeom>
            <a:avLst/>
            <a:gdLst/>
            <a:ahLst/>
            <a:cxnLst/>
            <a:rect l="l" t="t" r="r" b="b"/>
            <a:pathLst>
              <a:path w="71755" h="234950">
                <a:moveTo>
                  <a:pt x="0" y="234903"/>
                </a:moveTo>
                <a:lnTo>
                  <a:pt x="71747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954545" y="1993935"/>
            <a:ext cx="59055" cy="107314"/>
          </a:xfrm>
          <a:custGeom>
            <a:avLst/>
            <a:gdLst/>
            <a:ahLst/>
            <a:cxnLst/>
            <a:rect l="l" t="t" r="r" b="b"/>
            <a:pathLst>
              <a:path w="59055" h="107314">
                <a:moveTo>
                  <a:pt x="0" y="0"/>
                </a:moveTo>
                <a:lnTo>
                  <a:pt x="58725" y="106744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2062248" y="2108728"/>
            <a:ext cx="27305" cy="10160"/>
          </a:xfrm>
          <a:custGeom>
            <a:avLst/>
            <a:gdLst/>
            <a:ahLst/>
            <a:cxnLst/>
            <a:rect l="l" t="t" r="r" b="b"/>
            <a:pathLst>
              <a:path w="27305" h="10160">
                <a:moveTo>
                  <a:pt x="0" y="10142"/>
                </a:moveTo>
                <a:lnTo>
                  <a:pt x="273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153738" y="2071786"/>
            <a:ext cx="28575" cy="12065"/>
          </a:xfrm>
          <a:custGeom>
            <a:avLst/>
            <a:gdLst/>
            <a:ahLst/>
            <a:cxnLst/>
            <a:rect l="l" t="t" r="r" b="b"/>
            <a:pathLst>
              <a:path w="28575" h="12064">
                <a:moveTo>
                  <a:pt x="0" y="11699"/>
                </a:moveTo>
                <a:lnTo>
                  <a:pt x="2828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239695" y="2081463"/>
            <a:ext cx="40640" cy="36195"/>
          </a:xfrm>
          <a:custGeom>
            <a:avLst/>
            <a:gdLst/>
            <a:ahLst/>
            <a:cxnLst/>
            <a:rect l="l" t="t" r="r" b="b"/>
            <a:pathLst>
              <a:path w="40639" h="36194">
                <a:moveTo>
                  <a:pt x="0" y="0"/>
                </a:moveTo>
                <a:lnTo>
                  <a:pt x="40348" y="35648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330476" y="2164157"/>
            <a:ext cx="43180" cy="42545"/>
          </a:xfrm>
          <a:custGeom>
            <a:avLst/>
            <a:gdLst/>
            <a:ahLst/>
            <a:cxnLst/>
            <a:rect l="l" t="t" r="r" b="b"/>
            <a:pathLst>
              <a:path w="43180" h="42544">
                <a:moveTo>
                  <a:pt x="0" y="0"/>
                </a:moveTo>
                <a:lnTo>
                  <a:pt x="42743" y="42015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40880" y="242907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40880" y="242907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32878" y="240067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32878" y="240067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24857" y="228928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5"/>
                </a:lnTo>
                <a:lnTo>
                  <a:pt x="34513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24857" y="228928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5"/>
                </a:lnTo>
                <a:lnTo>
                  <a:pt x="34513" y="17290"/>
                </a:lnTo>
                <a:lnTo>
                  <a:pt x="34513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16840" y="234800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16840" y="234800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08819" y="237450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08819" y="237450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00798" y="239836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00798" y="239836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092796" y="229444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092796" y="229444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184775" y="203810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184775" y="203810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0"/>
                </a:lnTo>
                <a:lnTo>
                  <a:pt x="34513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276759" y="206909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276759" y="206909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368738" y="193479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368738" y="193479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460717" y="206847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460717" y="206847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552715" y="200969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552715" y="200969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644694" y="179472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644694" y="179472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0"/>
                </a:lnTo>
                <a:lnTo>
                  <a:pt x="34513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736678" y="212529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736678" y="212529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828657" y="224730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828657" y="224730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56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920636" y="194643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920636" y="194643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2012634" y="211364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13"/>
                </a:lnTo>
                <a:lnTo>
                  <a:pt x="26799" y="34513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2012634" y="211364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13"/>
                </a:lnTo>
                <a:lnTo>
                  <a:pt x="17294" y="34513"/>
                </a:lnTo>
                <a:lnTo>
                  <a:pt x="26799" y="34513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2104613" y="207944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7856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2104613" y="207944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20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13" y="26799"/>
                </a:lnTo>
                <a:lnTo>
                  <a:pt x="34513" y="17290"/>
                </a:lnTo>
                <a:lnTo>
                  <a:pt x="34513" y="7856"/>
                </a:lnTo>
                <a:lnTo>
                  <a:pt x="26799" y="0"/>
                </a:lnTo>
                <a:lnTo>
                  <a:pt x="17520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2196597" y="204135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26795"/>
                </a:lnTo>
                <a:lnTo>
                  <a:pt x="7708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7856"/>
                </a:lnTo>
                <a:lnTo>
                  <a:pt x="2679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196597" y="204135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1"/>
                </a:lnTo>
                <a:lnTo>
                  <a:pt x="0" y="17141"/>
                </a:lnTo>
                <a:lnTo>
                  <a:pt x="0" y="26795"/>
                </a:lnTo>
                <a:lnTo>
                  <a:pt x="7708" y="34508"/>
                </a:lnTo>
                <a:lnTo>
                  <a:pt x="17290" y="34508"/>
                </a:lnTo>
                <a:lnTo>
                  <a:pt x="26795" y="34508"/>
                </a:lnTo>
                <a:lnTo>
                  <a:pt x="34508" y="26795"/>
                </a:lnTo>
                <a:lnTo>
                  <a:pt x="34508" y="17290"/>
                </a:lnTo>
                <a:lnTo>
                  <a:pt x="34508" y="7856"/>
                </a:lnTo>
                <a:lnTo>
                  <a:pt x="26795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2288576" y="212270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08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288576" y="212270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08" y="34508"/>
                </a:lnTo>
                <a:lnTo>
                  <a:pt x="17290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0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2380555" y="221309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799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26799"/>
                </a:lnTo>
                <a:lnTo>
                  <a:pt x="7713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7861"/>
                </a:lnTo>
                <a:lnTo>
                  <a:pt x="2679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380555" y="221309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7515" y="0"/>
                </a:moveTo>
                <a:lnTo>
                  <a:pt x="7785" y="0"/>
                </a:lnTo>
                <a:lnTo>
                  <a:pt x="0" y="7636"/>
                </a:lnTo>
                <a:lnTo>
                  <a:pt x="0" y="17141"/>
                </a:lnTo>
                <a:lnTo>
                  <a:pt x="0" y="26799"/>
                </a:lnTo>
                <a:lnTo>
                  <a:pt x="7713" y="34508"/>
                </a:lnTo>
                <a:lnTo>
                  <a:pt x="17294" y="34508"/>
                </a:lnTo>
                <a:lnTo>
                  <a:pt x="26799" y="34508"/>
                </a:lnTo>
                <a:lnTo>
                  <a:pt x="34508" y="26799"/>
                </a:lnTo>
                <a:lnTo>
                  <a:pt x="34508" y="17294"/>
                </a:lnTo>
                <a:lnTo>
                  <a:pt x="34508" y="7861"/>
                </a:lnTo>
                <a:lnTo>
                  <a:pt x="26799" y="0"/>
                </a:lnTo>
                <a:lnTo>
                  <a:pt x="17515" y="0"/>
                </a:lnTo>
                <a:close/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58174" y="2443448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-1796" y="2855"/>
                </a:moveTo>
                <a:lnTo>
                  <a:pt x="1796" y="2855"/>
                </a:lnTo>
              </a:path>
            </a:pathLst>
          </a:custGeom>
          <a:ln w="571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23661" y="244344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23661" y="244915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650153" y="2411843"/>
            <a:ext cx="0" cy="12700"/>
          </a:xfrm>
          <a:custGeom>
            <a:avLst/>
            <a:gdLst/>
            <a:ahLst/>
            <a:cxnLst/>
            <a:rect l="l" t="t" r="r" b="b"/>
            <a:pathLst>
              <a:path w="0" h="12700">
                <a:moveTo>
                  <a:pt x="0" y="0"/>
                </a:moveTo>
                <a:lnTo>
                  <a:pt x="0" y="12125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615664" y="241184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615664" y="242396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742132" y="2281384"/>
            <a:ext cx="0" cy="50800"/>
          </a:xfrm>
          <a:custGeom>
            <a:avLst/>
            <a:gdLst/>
            <a:ahLst/>
            <a:cxnLst/>
            <a:rect l="l" t="t" r="r" b="b"/>
            <a:pathLst>
              <a:path w="0" h="50800">
                <a:moveTo>
                  <a:pt x="0" y="0"/>
                </a:moveTo>
                <a:lnTo>
                  <a:pt x="0" y="50303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707643" y="228138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707643" y="233168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34111" y="2356595"/>
            <a:ext cx="0" cy="17780"/>
          </a:xfrm>
          <a:custGeom>
            <a:avLst/>
            <a:gdLst/>
            <a:ahLst/>
            <a:cxnLst/>
            <a:rect l="l" t="t" r="r" b="b"/>
            <a:pathLst>
              <a:path w="0" h="17780">
                <a:moveTo>
                  <a:pt x="0" y="0"/>
                </a:moveTo>
                <a:lnTo>
                  <a:pt x="0" y="17385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799622" y="235659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99622" y="2373981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926090" y="2386107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0"/>
                </a:moveTo>
                <a:lnTo>
                  <a:pt x="0" y="11268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91601" y="2386107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91601" y="239737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18093" y="2412854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-1796" y="2795"/>
                </a:moveTo>
                <a:lnTo>
                  <a:pt x="1796" y="2795"/>
                </a:lnTo>
              </a:path>
            </a:pathLst>
          </a:custGeom>
          <a:ln w="559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983580" y="241285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983580" y="241844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110072" y="2308744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1796" y="2948"/>
                </a:moveTo>
                <a:lnTo>
                  <a:pt x="1796" y="2948"/>
                </a:lnTo>
              </a:path>
            </a:pathLst>
          </a:custGeom>
          <a:ln w="5897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75583" y="2308744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75583" y="231464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202051" y="1932703"/>
            <a:ext cx="0" cy="245745"/>
          </a:xfrm>
          <a:custGeom>
            <a:avLst/>
            <a:gdLst/>
            <a:ahLst/>
            <a:cxnLst/>
            <a:rect l="l" t="t" r="r" b="b"/>
            <a:pathLst>
              <a:path w="0" h="245744">
                <a:moveTo>
                  <a:pt x="0" y="0"/>
                </a:moveTo>
                <a:lnTo>
                  <a:pt x="0" y="245342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167562" y="193270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167562" y="2178046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294030" y="2069635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478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259541" y="206963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259541" y="2103113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386009" y="1925048"/>
            <a:ext cx="0" cy="54610"/>
          </a:xfrm>
          <a:custGeom>
            <a:avLst/>
            <a:gdLst/>
            <a:ahLst/>
            <a:cxnLst/>
            <a:rect l="l" t="t" r="r" b="b"/>
            <a:pathLst>
              <a:path w="0" h="54610">
                <a:moveTo>
                  <a:pt x="0" y="0"/>
                </a:moveTo>
                <a:lnTo>
                  <a:pt x="0" y="5403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351520" y="192504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351520" y="197907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478012" y="2045249"/>
            <a:ext cx="0" cy="81280"/>
          </a:xfrm>
          <a:custGeom>
            <a:avLst/>
            <a:gdLst/>
            <a:ahLst/>
            <a:cxnLst/>
            <a:rect l="l" t="t" r="r" b="b"/>
            <a:pathLst>
              <a:path w="0" h="81280">
                <a:moveTo>
                  <a:pt x="0" y="0"/>
                </a:moveTo>
                <a:lnTo>
                  <a:pt x="0" y="80955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443499" y="2045249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443499" y="2126205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569991" y="1981378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1174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535502" y="1981378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535502" y="2072552"/>
            <a:ext cx="69215" cy="0"/>
          </a:xfrm>
          <a:custGeom>
            <a:avLst/>
            <a:gdLst/>
            <a:ahLst/>
            <a:cxnLst/>
            <a:rect l="l" t="t" r="r" b="b"/>
            <a:pathLst>
              <a:path w="69215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661970" y="175094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5">
                <a:moveTo>
                  <a:pt x="0" y="0"/>
                </a:moveTo>
                <a:lnTo>
                  <a:pt x="0" y="122017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627481" y="175094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627481" y="1872967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753949" y="2111219"/>
            <a:ext cx="0" cy="62865"/>
          </a:xfrm>
          <a:custGeom>
            <a:avLst/>
            <a:gdLst/>
            <a:ahLst/>
            <a:cxnLst/>
            <a:rect l="l" t="t" r="r" b="b"/>
            <a:pathLst>
              <a:path w="0" h="62864">
                <a:moveTo>
                  <a:pt x="0" y="0"/>
                </a:moveTo>
                <a:lnTo>
                  <a:pt x="0" y="62654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719460" y="211121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719460" y="2173873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845928" y="2239129"/>
            <a:ext cx="0" cy="51435"/>
          </a:xfrm>
          <a:custGeom>
            <a:avLst/>
            <a:gdLst/>
            <a:ahLst/>
            <a:cxnLst/>
            <a:rect l="l" t="t" r="r" b="b"/>
            <a:pathLst>
              <a:path w="0" h="51435">
                <a:moveTo>
                  <a:pt x="0" y="0"/>
                </a:moveTo>
                <a:lnTo>
                  <a:pt x="0" y="50883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811439" y="2239129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811439" y="229001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937931" y="1897500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423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903418" y="18975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903418" y="2029923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2029910" y="2064355"/>
            <a:ext cx="0" cy="133350"/>
          </a:xfrm>
          <a:custGeom>
            <a:avLst/>
            <a:gdLst/>
            <a:ahLst/>
            <a:cxnLst/>
            <a:rect l="l" t="t" r="r" b="b"/>
            <a:pathLst>
              <a:path w="0" h="133350">
                <a:moveTo>
                  <a:pt x="0" y="0"/>
                </a:moveTo>
                <a:lnTo>
                  <a:pt x="0" y="133098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995421" y="206435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995421" y="219745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2121889" y="2068341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0"/>
                </a:moveTo>
                <a:lnTo>
                  <a:pt x="0" y="56723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2087400" y="206834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2087400" y="2125064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2213868" y="2013773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69">
                <a:moveTo>
                  <a:pt x="0" y="0"/>
                </a:moveTo>
                <a:lnTo>
                  <a:pt x="0" y="89674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2179379" y="2013773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8978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2179379" y="2103448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8978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2305847" y="2128265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4">
                <a:moveTo>
                  <a:pt x="0" y="0"/>
                </a:moveTo>
                <a:lnTo>
                  <a:pt x="0" y="23336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2271358" y="2128265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2271358" y="215160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2397850" y="2225858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0"/>
                </a:moveTo>
                <a:lnTo>
                  <a:pt x="0" y="8963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2363337" y="2225858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69002" y="0"/>
                </a:moveTo>
                <a:lnTo>
                  <a:pt x="0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2363337" y="2234822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 h="0">
                <a:moveTo>
                  <a:pt x="0" y="0"/>
                </a:moveTo>
                <a:lnTo>
                  <a:pt x="69002" y="0"/>
                </a:lnTo>
              </a:path>
            </a:pathLst>
          </a:custGeom>
          <a:ln w="359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2772" y="737039"/>
            <a:ext cx="1038616" cy="4175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2887139" y="2516925"/>
            <a:ext cx="1761431" cy="1285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659388" y="785191"/>
            <a:ext cx="166088" cy="16987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2823680" y="738840"/>
            <a:ext cx="1986914" cy="1779905"/>
          </a:xfrm>
          <a:custGeom>
            <a:avLst/>
            <a:gdLst/>
            <a:ahLst/>
            <a:cxnLst/>
            <a:rect l="l" t="t" r="r" b="b"/>
            <a:pathLst>
              <a:path w="1986914" h="1779905">
                <a:moveTo>
                  <a:pt x="0" y="0"/>
                </a:moveTo>
                <a:lnTo>
                  <a:pt x="1986863" y="0"/>
                </a:lnTo>
                <a:lnTo>
                  <a:pt x="1986863" y="1779885"/>
                </a:lnTo>
                <a:lnTo>
                  <a:pt x="0" y="1779885"/>
                </a:lnTo>
                <a:lnTo>
                  <a:pt x="0" y="0"/>
                </a:lnTo>
                <a:close/>
              </a:path>
            </a:pathLst>
          </a:custGeom>
          <a:ln w="35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3223828" y="554149"/>
            <a:ext cx="1186360" cy="1102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3694224" y="2720611"/>
            <a:ext cx="36195" cy="60325"/>
          </a:xfrm>
          <a:custGeom>
            <a:avLst/>
            <a:gdLst/>
            <a:ahLst/>
            <a:cxnLst/>
            <a:rect l="l" t="t" r="r" b="b"/>
            <a:pathLst>
              <a:path w="36195" h="60325">
                <a:moveTo>
                  <a:pt x="35634" y="0"/>
                </a:moveTo>
                <a:lnTo>
                  <a:pt x="0" y="0"/>
                </a:lnTo>
                <a:lnTo>
                  <a:pt x="0" y="60258"/>
                </a:lnTo>
                <a:lnTo>
                  <a:pt x="9658" y="60258"/>
                </a:lnTo>
                <a:lnTo>
                  <a:pt x="9658" y="8757"/>
                </a:lnTo>
                <a:lnTo>
                  <a:pt x="35634" y="8757"/>
                </a:lnTo>
                <a:lnTo>
                  <a:pt x="35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3739680" y="2718887"/>
            <a:ext cx="54610" cy="64769"/>
          </a:xfrm>
          <a:custGeom>
            <a:avLst/>
            <a:gdLst/>
            <a:ahLst/>
            <a:cxnLst/>
            <a:rect l="l" t="t" r="r" b="b"/>
            <a:pathLst>
              <a:path w="54610" h="64769">
                <a:moveTo>
                  <a:pt x="27173" y="0"/>
                </a:moveTo>
                <a:lnTo>
                  <a:pt x="15791" y="2200"/>
                </a:lnTo>
                <a:lnTo>
                  <a:pt x="7243" y="8562"/>
                </a:lnTo>
                <a:lnTo>
                  <a:pt x="1866" y="18727"/>
                </a:lnTo>
                <a:lnTo>
                  <a:pt x="0" y="32338"/>
                </a:lnTo>
                <a:lnTo>
                  <a:pt x="1847" y="45906"/>
                </a:lnTo>
                <a:lnTo>
                  <a:pt x="7197" y="56050"/>
                </a:lnTo>
                <a:lnTo>
                  <a:pt x="15760" y="62405"/>
                </a:lnTo>
                <a:lnTo>
                  <a:pt x="27250" y="64604"/>
                </a:lnTo>
                <a:lnTo>
                  <a:pt x="38643" y="62412"/>
                </a:lnTo>
                <a:lnTo>
                  <a:pt x="47216" y="56107"/>
                </a:lnTo>
                <a:lnTo>
                  <a:pt x="47398" y="55769"/>
                </a:lnTo>
                <a:lnTo>
                  <a:pt x="27250" y="55769"/>
                </a:lnTo>
                <a:lnTo>
                  <a:pt x="20044" y="54161"/>
                </a:lnTo>
                <a:lnTo>
                  <a:pt x="14627" y="49528"/>
                </a:lnTo>
                <a:lnTo>
                  <a:pt x="11217" y="42157"/>
                </a:lnTo>
                <a:lnTo>
                  <a:pt x="10031" y="32338"/>
                </a:lnTo>
                <a:lnTo>
                  <a:pt x="11217" y="22539"/>
                </a:lnTo>
                <a:lnTo>
                  <a:pt x="14627" y="15140"/>
                </a:lnTo>
                <a:lnTo>
                  <a:pt x="20044" y="10464"/>
                </a:lnTo>
                <a:lnTo>
                  <a:pt x="27250" y="8834"/>
                </a:lnTo>
                <a:lnTo>
                  <a:pt x="47473" y="8834"/>
                </a:lnTo>
                <a:lnTo>
                  <a:pt x="47347" y="8589"/>
                </a:lnTo>
                <a:lnTo>
                  <a:pt x="38769" y="2196"/>
                </a:lnTo>
                <a:lnTo>
                  <a:pt x="27173" y="0"/>
                </a:lnTo>
                <a:close/>
              </a:path>
              <a:path w="54610" h="64769">
                <a:moveTo>
                  <a:pt x="47473" y="8834"/>
                </a:moveTo>
                <a:lnTo>
                  <a:pt x="27250" y="8834"/>
                </a:lnTo>
                <a:lnTo>
                  <a:pt x="34537" y="10464"/>
                </a:lnTo>
                <a:lnTo>
                  <a:pt x="39966" y="15151"/>
                </a:lnTo>
                <a:lnTo>
                  <a:pt x="43365" y="22636"/>
                </a:lnTo>
                <a:lnTo>
                  <a:pt x="44504" y="32338"/>
                </a:lnTo>
                <a:lnTo>
                  <a:pt x="44521" y="32788"/>
                </a:lnTo>
                <a:lnTo>
                  <a:pt x="43333" y="42222"/>
                </a:lnTo>
                <a:lnTo>
                  <a:pt x="39881" y="49510"/>
                </a:lnTo>
                <a:lnTo>
                  <a:pt x="34436" y="54145"/>
                </a:lnTo>
                <a:lnTo>
                  <a:pt x="27250" y="55769"/>
                </a:lnTo>
                <a:lnTo>
                  <a:pt x="47398" y="55769"/>
                </a:lnTo>
                <a:lnTo>
                  <a:pt x="52617" y="46096"/>
                </a:lnTo>
                <a:lnTo>
                  <a:pt x="54495" y="32788"/>
                </a:lnTo>
                <a:lnTo>
                  <a:pt x="52668" y="18885"/>
                </a:lnTo>
                <a:lnTo>
                  <a:pt x="47473" y="8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3802952" y="2720611"/>
            <a:ext cx="62865" cy="74295"/>
          </a:xfrm>
          <a:custGeom>
            <a:avLst/>
            <a:gdLst/>
            <a:ahLst/>
            <a:cxnLst/>
            <a:rect l="l" t="t" r="r" b="b"/>
            <a:pathLst>
              <a:path w="62864" h="74294">
                <a:moveTo>
                  <a:pt x="62357" y="52924"/>
                </a:moveTo>
                <a:lnTo>
                  <a:pt x="0" y="52924"/>
                </a:lnTo>
                <a:lnTo>
                  <a:pt x="0" y="74032"/>
                </a:lnTo>
                <a:lnTo>
                  <a:pt x="8086" y="74032"/>
                </a:lnTo>
                <a:lnTo>
                  <a:pt x="8086" y="60258"/>
                </a:lnTo>
                <a:lnTo>
                  <a:pt x="62357" y="60258"/>
                </a:lnTo>
                <a:lnTo>
                  <a:pt x="62357" y="52924"/>
                </a:lnTo>
                <a:close/>
              </a:path>
              <a:path w="62864" h="74294">
                <a:moveTo>
                  <a:pt x="62357" y="60258"/>
                </a:moveTo>
                <a:lnTo>
                  <a:pt x="54275" y="60258"/>
                </a:lnTo>
                <a:lnTo>
                  <a:pt x="54275" y="74032"/>
                </a:lnTo>
                <a:lnTo>
                  <a:pt x="62357" y="74032"/>
                </a:lnTo>
                <a:lnTo>
                  <a:pt x="62357" y="60258"/>
                </a:lnTo>
                <a:close/>
              </a:path>
              <a:path w="62864" h="74294">
                <a:moveTo>
                  <a:pt x="54945" y="0"/>
                </a:moveTo>
                <a:lnTo>
                  <a:pt x="16020" y="0"/>
                </a:lnTo>
                <a:lnTo>
                  <a:pt x="16020" y="23355"/>
                </a:lnTo>
                <a:lnTo>
                  <a:pt x="15336" y="33796"/>
                </a:lnTo>
                <a:lnTo>
                  <a:pt x="13409" y="43164"/>
                </a:lnTo>
                <a:lnTo>
                  <a:pt x="10430" y="50019"/>
                </a:lnTo>
                <a:lnTo>
                  <a:pt x="6587" y="52924"/>
                </a:lnTo>
                <a:lnTo>
                  <a:pt x="54945" y="52924"/>
                </a:lnTo>
                <a:lnTo>
                  <a:pt x="54945" y="51501"/>
                </a:lnTo>
                <a:lnTo>
                  <a:pt x="19915" y="51501"/>
                </a:lnTo>
                <a:lnTo>
                  <a:pt x="22496" y="45366"/>
                </a:lnTo>
                <a:lnTo>
                  <a:pt x="24237" y="38297"/>
                </a:lnTo>
                <a:lnTo>
                  <a:pt x="25220" y="30794"/>
                </a:lnTo>
                <a:lnTo>
                  <a:pt x="25530" y="23355"/>
                </a:lnTo>
                <a:lnTo>
                  <a:pt x="25530" y="8757"/>
                </a:lnTo>
                <a:lnTo>
                  <a:pt x="54945" y="8757"/>
                </a:lnTo>
                <a:lnTo>
                  <a:pt x="54945" y="0"/>
                </a:lnTo>
                <a:close/>
              </a:path>
              <a:path w="62864" h="74294">
                <a:moveTo>
                  <a:pt x="54945" y="8757"/>
                </a:moveTo>
                <a:lnTo>
                  <a:pt x="45292" y="8757"/>
                </a:lnTo>
                <a:lnTo>
                  <a:pt x="45292" y="51501"/>
                </a:lnTo>
                <a:lnTo>
                  <a:pt x="54945" y="51501"/>
                </a:lnTo>
                <a:lnTo>
                  <a:pt x="54945" y="8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3876803" y="2720611"/>
            <a:ext cx="63500" cy="60325"/>
          </a:xfrm>
          <a:custGeom>
            <a:avLst/>
            <a:gdLst/>
            <a:ahLst/>
            <a:cxnLst/>
            <a:rect l="l" t="t" r="r" b="b"/>
            <a:pathLst>
              <a:path w="63500" h="60325">
                <a:moveTo>
                  <a:pt x="9653" y="0"/>
                </a:moveTo>
                <a:lnTo>
                  <a:pt x="0" y="0"/>
                </a:lnTo>
                <a:lnTo>
                  <a:pt x="0" y="60258"/>
                </a:lnTo>
                <a:lnTo>
                  <a:pt x="28217" y="60258"/>
                </a:lnTo>
                <a:lnTo>
                  <a:pt x="35929" y="58842"/>
                </a:lnTo>
                <a:lnTo>
                  <a:pt x="42020" y="54878"/>
                </a:lnTo>
                <a:lnTo>
                  <a:pt x="44240" y="51501"/>
                </a:lnTo>
                <a:lnTo>
                  <a:pt x="9653" y="51501"/>
                </a:lnTo>
                <a:lnTo>
                  <a:pt x="9653" y="29794"/>
                </a:lnTo>
                <a:lnTo>
                  <a:pt x="44219" y="29794"/>
                </a:lnTo>
                <a:lnTo>
                  <a:pt x="42077" y="26393"/>
                </a:lnTo>
                <a:lnTo>
                  <a:pt x="35994" y="22417"/>
                </a:lnTo>
                <a:lnTo>
                  <a:pt x="28217" y="21031"/>
                </a:lnTo>
                <a:lnTo>
                  <a:pt x="9653" y="21031"/>
                </a:lnTo>
                <a:lnTo>
                  <a:pt x="9653" y="0"/>
                </a:lnTo>
                <a:close/>
              </a:path>
              <a:path w="63500" h="60325">
                <a:moveTo>
                  <a:pt x="44219" y="29794"/>
                </a:moveTo>
                <a:lnTo>
                  <a:pt x="32635" y="29794"/>
                </a:lnTo>
                <a:lnTo>
                  <a:pt x="36975" y="33162"/>
                </a:lnTo>
                <a:lnTo>
                  <a:pt x="36975" y="46710"/>
                </a:lnTo>
                <a:lnTo>
                  <a:pt x="34881" y="51501"/>
                </a:lnTo>
                <a:lnTo>
                  <a:pt x="44240" y="51501"/>
                </a:lnTo>
                <a:lnTo>
                  <a:pt x="46020" y="48795"/>
                </a:lnTo>
                <a:lnTo>
                  <a:pt x="47457" y="41019"/>
                </a:lnTo>
                <a:lnTo>
                  <a:pt x="46041" y="32685"/>
                </a:lnTo>
                <a:lnTo>
                  <a:pt x="44219" y="29794"/>
                </a:lnTo>
                <a:close/>
              </a:path>
              <a:path w="63500" h="60325">
                <a:moveTo>
                  <a:pt x="63176" y="0"/>
                </a:moveTo>
                <a:lnTo>
                  <a:pt x="53671" y="0"/>
                </a:lnTo>
                <a:lnTo>
                  <a:pt x="53671" y="60258"/>
                </a:lnTo>
                <a:lnTo>
                  <a:pt x="63176" y="60258"/>
                </a:lnTo>
                <a:lnTo>
                  <a:pt x="63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519089" y="1857195"/>
            <a:ext cx="84455" cy="66040"/>
          </a:xfrm>
          <a:custGeom>
            <a:avLst/>
            <a:gdLst/>
            <a:ahLst/>
            <a:cxnLst/>
            <a:rect l="l" t="t" r="r" b="b"/>
            <a:pathLst>
              <a:path w="84455" h="66039">
                <a:moveTo>
                  <a:pt x="83839" y="0"/>
                </a:moveTo>
                <a:lnTo>
                  <a:pt x="0" y="0"/>
                </a:lnTo>
                <a:lnTo>
                  <a:pt x="0" y="10108"/>
                </a:lnTo>
                <a:lnTo>
                  <a:pt x="68571" y="10108"/>
                </a:lnTo>
                <a:lnTo>
                  <a:pt x="0" y="53896"/>
                </a:lnTo>
                <a:lnTo>
                  <a:pt x="0" y="65500"/>
                </a:lnTo>
                <a:lnTo>
                  <a:pt x="83839" y="65500"/>
                </a:lnTo>
                <a:lnTo>
                  <a:pt x="83839" y="55396"/>
                </a:lnTo>
                <a:lnTo>
                  <a:pt x="15871" y="55396"/>
                </a:lnTo>
                <a:lnTo>
                  <a:pt x="83839" y="12053"/>
                </a:lnTo>
                <a:lnTo>
                  <a:pt x="83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590951" y="1827161"/>
            <a:ext cx="29209" cy="12065"/>
          </a:xfrm>
          <a:custGeom>
            <a:avLst/>
            <a:gdLst/>
            <a:ahLst/>
            <a:cxnLst/>
            <a:rect l="l" t="t" r="r" b="b"/>
            <a:pathLst>
              <a:path w="29210" h="12064">
                <a:moveTo>
                  <a:pt x="23728" y="0"/>
                </a:moveTo>
                <a:lnTo>
                  <a:pt x="0" y="0"/>
                </a:lnTo>
                <a:lnTo>
                  <a:pt x="0" y="12048"/>
                </a:lnTo>
                <a:lnTo>
                  <a:pt x="11977" y="12048"/>
                </a:lnTo>
                <a:lnTo>
                  <a:pt x="11977" y="5164"/>
                </a:lnTo>
                <a:lnTo>
                  <a:pt x="28893" y="5164"/>
                </a:lnTo>
                <a:lnTo>
                  <a:pt x="28893" y="4038"/>
                </a:lnTo>
                <a:lnTo>
                  <a:pt x="23728" y="0"/>
                </a:lnTo>
                <a:close/>
              </a:path>
              <a:path w="29210" h="12064">
                <a:moveTo>
                  <a:pt x="28893" y="5164"/>
                </a:moveTo>
                <a:lnTo>
                  <a:pt x="22009" y="5164"/>
                </a:lnTo>
                <a:lnTo>
                  <a:pt x="24255" y="6659"/>
                </a:lnTo>
                <a:lnTo>
                  <a:pt x="24476" y="12048"/>
                </a:lnTo>
                <a:lnTo>
                  <a:pt x="28893" y="12048"/>
                </a:lnTo>
                <a:lnTo>
                  <a:pt x="28893" y="5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2540949" y="1730444"/>
            <a:ext cx="64769" cy="51435"/>
          </a:xfrm>
          <a:custGeom>
            <a:avLst/>
            <a:gdLst/>
            <a:ahLst/>
            <a:cxnLst/>
            <a:rect l="l" t="t" r="r" b="b"/>
            <a:pathLst>
              <a:path w="64769" h="51435">
                <a:moveTo>
                  <a:pt x="58130" y="10031"/>
                </a:moveTo>
                <a:lnTo>
                  <a:pt x="35332" y="10031"/>
                </a:lnTo>
                <a:lnTo>
                  <a:pt x="43955" y="11549"/>
                </a:lnTo>
                <a:lnTo>
                  <a:pt x="50376" y="14981"/>
                </a:lnTo>
                <a:lnTo>
                  <a:pt x="54382" y="20167"/>
                </a:lnTo>
                <a:lnTo>
                  <a:pt x="55719" y="26723"/>
                </a:lnTo>
                <a:lnTo>
                  <a:pt x="55765" y="35107"/>
                </a:lnTo>
                <a:lnTo>
                  <a:pt x="50974" y="40051"/>
                </a:lnTo>
                <a:lnTo>
                  <a:pt x="41320" y="41622"/>
                </a:lnTo>
                <a:lnTo>
                  <a:pt x="41320" y="51276"/>
                </a:lnTo>
                <a:lnTo>
                  <a:pt x="51146" y="48987"/>
                </a:lnTo>
                <a:lnTo>
                  <a:pt x="58461" y="43968"/>
                </a:lnTo>
                <a:lnTo>
                  <a:pt x="63025" y="36465"/>
                </a:lnTo>
                <a:lnTo>
                  <a:pt x="64599" y="26723"/>
                </a:lnTo>
                <a:lnTo>
                  <a:pt x="62376" y="15663"/>
                </a:lnTo>
                <a:lnTo>
                  <a:pt x="58130" y="10031"/>
                </a:lnTo>
                <a:close/>
              </a:path>
              <a:path w="64769" h="51435">
                <a:moveTo>
                  <a:pt x="32860" y="0"/>
                </a:moveTo>
                <a:lnTo>
                  <a:pt x="16" y="26723"/>
                </a:lnTo>
                <a:lnTo>
                  <a:pt x="0" y="35183"/>
                </a:lnTo>
                <a:lnTo>
                  <a:pt x="3367" y="42446"/>
                </a:lnTo>
                <a:lnTo>
                  <a:pt x="8982" y="46561"/>
                </a:lnTo>
                <a:lnTo>
                  <a:pt x="12274" y="48880"/>
                </a:lnTo>
                <a:lnTo>
                  <a:pt x="16092" y="50155"/>
                </a:lnTo>
                <a:lnTo>
                  <a:pt x="21932" y="50605"/>
                </a:lnTo>
                <a:lnTo>
                  <a:pt x="21932" y="40947"/>
                </a:lnTo>
                <a:lnTo>
                  <a:pt x="13548" y="39826"/>
                </a:lnTo>
                <a:lnTo>
                  <a:pt x="8829" y="34733"/>
                </a:lnTo>
                <a:lnTo>
                  <a:pt x="8829" y="17817"/>
                </a:lnTo>
                <a:lnTo>
                  <a:pt x="15268" y="11977"/>
                </a:lnTo>
                <a:lnTo>
                  <a:pt x="26421" y="10405"/>
                </a:lnTo>
                <a:lnTo>
                  <a:pt x="35332" y="10405"/>
                </a:lnTo>
                <a:lnTo>
                  <a:pt x="35332" y="10031"/>
                </a:lnTo>
                <a:lnTo>
                  <a:pt x="58130" y="10031"/>
                </a:lnTo>
                <a:lnTo>
                  <a:pt x="56027" y="7242"/>
                </a:lnTo>
                <a:lnTo>
                  <a:pt x="46029" y="1880"/>
                </a:lnTo>
                <a:lnTo>
                  <a:pt x="32860" y="0"/>
                </a:lnTo>
                <a:close/>
              </a:path>
              <a:path w="64769" h="51435">
                <a:moveTo>
                  <a:pt x="35332" y="10405"/>
                </a:moveTo>
                <a:lnTo>
                  <a:pt x="26421" y="10405"/>
                </a:lnTo>
                <a:lnTo>
                  <a:pt x="26421" y="36156"/>
                </a:lnTo>
                <a:lnTo>
                  <a:pt x="35332" y="36156"/>
                </a:lnTo>
                <a:lnTo>
                  <a:pt x="35332" y="10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2542669" y="1672207"/>
            <a:ext cx="60325" cy="47625"/>
          </a:xfrm>
          <a:custGeom>
            <a:avLst/>
            <a:gdLst/>
            <a:ahLst/>
            <a:cxnLst/>
            <a:rect l="l" t="t" r="r" b="b"/>
            <a:pathLst>
              <a:path w="60325" h="47625">
                <a:moveTo>
                  <a:pt x="60258" y="38024"/>
                </a:moveTo>
                <a:lnTo>
                  <a:pt x="0" y="38024"/>
                </a:lnTo>
                <a:lnTo>
                  <a:pt x="0" y="47534"/>
                </a:lnTo>
                <a:lnTo>
                  <a:pt x="60258" y="47534"/>
                </a:lnTo>
                <a:lnTo>
                  <a:pt x="60258" y="38024"/>
                </a:lnTo>
                <a:close/>
              </a:path>
              <a:path w="60325" h="47625">
                <a:moveTo>
                  <a:pt x="0" y="2620"/>
                </a:moveTo>
                <a:lnTo>
                  <a:pt x="0" y="13625"/>
                </a:lnTo>
                <a:lnTo>
                  <a:pt x="24404" y="38024"/>
                </a:lnTo>
                <a:lnTo>
                  <a:pt x="34283" y="38024"/>
                </a:lnTo>
                <a:lnTo>
                  <a:pt x="40889" y="31437"/>
                </a:lnTo>
                <a:lnTo>
                  <a:pt x="28744" y="31437"/>
                </a:lnTo>
                <a:lnTo>
                  <a:pt x="0" y="2620"/>
                </a:lnTo>
                <a:close/>
              </a:path>
              <a:path w="60325" h="47625">
                <a:moveTo>
                  <a:pt x="60258" y="0"/>
                </a:moveTo>
                <a:lnTo>
                  <a:pt x="28744" y="31437"/>
                </a:lnTo>
                <a:lnTo>
                  <a:pt x="40889" y="31437"/>
                </a:lnTo>
                <a:lnTo>
                  <a:pt x="60258" y="12125"/>
                </a:lnTo>
                <a:lnTo>
                  <a:pt x="60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2540949" y="1616418"/>
            <a:ext cx="64769" cy="48895"/>
          </a:xfrm>
          <a:custGeom>
            <a:avLst/>
            <a:gdLst/>
            <a:ahLst/>
            <a:cxnLst/>
            <a:rect l="l" t="t" r="r" b="b"/>
            <a:pathLst>
              <a:path w="64769" h="48894">
                <a:moveTo>
                  <a:pt x="61247" y="10482"/>
                </a:moveTo>
                <a:lnTo>
                  <a:pt x="51946" y="10482"/>
                </a:lnTo>
                <a:lnTo>
                  <a:pt x="55765" y="15646"/>
                </a:lnTo>
                <a:lnTo>
                  <a:pt x="55765" y="29195"/>
                </a:lnTo>
                <a:lnTo>
                  <a:pt x="44013" y="38776"/>
                </a:lnTo>
                <a:lnTo>
                  <a:pt x="44013" y="48880"/>
                </a:lnTo>
                <a:lnTo>
                  <a:pt x="53103" y="47149"/>
                </a:lnTo>
                <a:lnTo>
                  <a:pt x="59527" y="42595"/>
                </a:lnTo>
                <a:lnTo>
                  <a:pt x="63340" y="35177"/>
                </a:lnTo>
                <a:lnTo>
                  <a:pt x="64599" y="24854"/>
                </a:lnTo>
                <a:lnTo>
                  <a:pt x="63248" y="14560"/>
                </a:lnTo>
                <a:lnTo>
                  <a:pt x="61247" y="10482"/>
                </a:lnTo>
                <a:close/>
              </a:path>
              <a:path w="64769" h="48894">
                <a:moveTo>
                  <a:pt x="24476" y="2395"/>
                </a:moveTo>
                <a:lnTo>
                  <a:pt x="18411" y="2395"/>
                </a:lnTo>
                <a:lnTo>
                  <a:pt x="10829" y="4041"/>
                </a:lnTo>
                <a:lnTo>
                  <a:pt x="5023" y="8712"/>
                </a:lnTo>
                <a:lnTo>
                  <a:pt x="1308" y="16007"/>
                </a:lnTo>
                <a:lnTo>
                  <a:pt x="0" y="25525"/>
                </a:lnTo>
                <a:lnTo>
                  <a:pt x="1225" y="34510"/>
                </a:lnTo>
                <a:lnTo>
                  <a:pt x="4808" y="41369"/>
                </a:lnTo>
                <a:lnTo>
                  <a:pt x="10608" y="45771"/>
                </a:lnTo>
                <a:lnTo>
                  <a:pt x="18487" y="47386"/>
                </a:lnTo>
                <a:lnTo>
                  <a:pt x="18487" y="37282"/>
                </a:lnTo>
                <a:lnTo>
                  <a:pt x="12197" y="37056"/>
                </a:lnTo>
                <a:lnTo>
                  <a:pt x="8829" y="32338"/>
                </a:lnTo>
                <a:lnTo>
                  <a:pt x="8829" y="17366"/>
                </a:lnTo>
                <a:lnTo>
                  <a:pt x="12422" y="12427"/>
                </a:lnTo>
                <a:lnTo>
                  <a:pt x="38572" y="12427"/>
                </a:lnTo>
                <a:lnTo>
                  <a:pt x="41991" y="10482"/>
                </a:lnTo>
                <a:lnTo>
                  <a:pt x="61247" y="10482"/>
                </a:lnTo>
                <a:lnTo>
                  <a:pt x="60953" y="9883"/>
                </a:lnTo>
                <a:lnTo>
                  <a:pt x="31288" y="9883"/>
                </a:lnTo>
                <a:lnTo>
                  <a:pt x="28294" y="4565"/>
                </a:lnTo>
                <a:lnTo>
                  <a:pt x="24476" y="2395"/>
                </a:lnTo>
                <a:close/>
              </a:path>
              <a:path w="64769" h="48894">
                <a:moveTo>
                  <a:pt x="38572" y="12427"/>
                </a:moveTo>
                <a:lnTo>
                  <a:pt x="22229" y="12427"/>
                </a:lnTo>
                <a:lnTo>
                  <a:pt x="27844" y="15498"/>
                </a:lnTo>
                <a:lnTo>
                  <a:pt x="27844" y="30694"/>
                </a:lnTo>
                <a:lnTo>
                  <a:pt x="36601" y="30694"/>
                </a:lnTo>
                <a:lnTo>
                  <a:pt x="36601" y="13548"/>
                </a:lnTo>
                <a:lnTo>
                  <a:pt x="38572" y="12427"/>
                </a:lnTo>
                <a:close/>
              </a:path>
              <a:path w="64769" h="48894">
                <a:moveTo>
                  <a:pt x="45512" y="0"/>
                </a:moveTo>
                <a:lnTo>
                  <a:pt x="38623" y="0"/>
                </a:lnTo>
                <a:lnTo>
                  <a:pt x="34283" y="3070"/>
                </a:lnTo>
                <a:lnTo>
                  <a:pt x="31288" y="9883"/>
                </a:lnTo>
                <a:lnTo>
                  <a:pt x="60953" y="9883"/>
                </a:lnTo>
                <a:lnTo>
                  <a:pt x="59405" y="6728"/>
                </a:lnTo>
                <a:lnTo>
                  <a:pt x="53388" y="1746"/>
                </a:lnTo>
                <a:lnTo>
                  <a:pt x="45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2590951" y="1595722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 h="0">
                <a:moveTo>
                  <a:pt x="0" y="0"/>
                </a:moveTo>
                <a:lnTo>
                  <a:pt x="11977" y="0"/>
                </a:lnTo>
              </a:path>
            </a:pathLst>
          </a:custGeom>
          <a:ln w="119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2519089" y="1547104"/>
            <a:ext cx="86360" cy="33655"/>
          </a:xfrm>
          <a:custGeom>
            <a:avLst/>
            <a:gdLst/>
            <a:ahLst/>
            <a:cxnLst/>
            <a:rect l="l" t="t" r="r" b="b"/>
            <a:pathLst>
              <a:path w="86360" h="33655">
                <a:moveTo>
                  <a:pt x="0" y="0"/>
                </a:moveTo>
                <a:lnTo>
                  <a:pt x="0" y="6285"/>
                </a:lnTo>
                <a:lnTo>
                  <a:pt x="86158" y="33535"/>
                </a:lnTo>
                <a:lnTo>
                  <a:pt x="86158" y="27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2542669" y="1492159"/>
            <a:ext cx="60325" cy="47625"/>
          </a:xfrm>
          <a:custGeom>
            <a:avLst/>
            <a:gdLst/>
            <a:ahLst/>
            <a:cxnLst/>
            <a:rect l="l" t="t" r="r" b="b"/>
            <a:pathLst>
              <a:path w="60325" h="47625">
                <a:moveTo>
                  <a:pt x="60258" y="38024"/>
                </a:moveTo>
                <a:lnTo>
                  <a:pt x="0" y="38024"/>
                </a:lnTo>
                <a:lnTo>
                  <a:pt x="0" y="47534"/>
                </a:lnTo>
                <a:lnTo>
                  <a:pt x="60258" y="47534"/>
                </a:lnTo>
                <a:lnTo>
                  <a:pt x="60258" y="38024"/>
                </a:lnTo>
                <a:close/>
              </a:path>
              <a:path w="60325" h="47625">
                <a:moveTo>
                  <a:pt x="0" y="2620"/>
                </a:moveTo>
                <a:lnTo>
                  <a:pt x="0" y="13625"/>
                </a:lnTo>
                <a:lnTo>
                  <a:pt x="24404" y="38024"/>
                </a:lnTo>
                <a:lnTo>
                  <a:pt x="34283" y="38024"/>
                </a:lnTo>
                <a:lnTo>
                  <a:pt x="40889" y="31437"/>
                </a:lnTo>
                <a:lnTo>
                  <a:pt x="28744" y="31437"/>
                </a:lnTo>
                <a:lnTo>
                  <a:pt x="0" y="2620"/>
                </a:lnTo>
                <a:close/>
              </a:path>
              <a:path w="60325" h="47625">
                <a:moveTo>
                  <a:pt x="60258" y="0"/>
                </a:moveTo>
                <a:lnTo>
                  <a:pt x="28744" y="31437"/>
                </a:lnTo>
                <a:lnTo>
                  <a:pt x="40889" y="31437"/>
                </a:lnTo>
                <a:lnTo>
                  <a:pt x="60258" y="12125"/>
                </a:lnTo>
                <a:lnTo>
                  <a:pt x="60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2542669" y="1435306"/>
            <a:ext cx="60325" cy="46355"/>
          </a:xfrm>
          <a:custGeom>
            <a:avLst/>
            <a:gdLst/>
            <a:ahLst/>
            <a:cxnLst/>
            <a:rect l="l" t="t" r="r" b="b"/>
            <a:pathLst>
              <a:path w="60325" h="46355">
                <a:moveTo>
                  <a:pt x="21410" y="3142"/>
                </a:moveTo>
                <a:lnTo>
                  <a:pt x="10856" y="3142"/>
                </a:lnTo>
                <a:lnTo>
                  <a:pt x="7037" y="4637"/>
                </a:lnTo>
                <a:lnTo>
                  <a:pt x="4115" y="7708"/>
                </a:lnTo>
                <a:lnTo>
                  <a:pt x="1274" y="10851"/>
                </a:lnTo>
                <a:lnTo>
                  <a:pt x="0" y="14746"/>
                </a:lnTo>
                <a:lnTo>
                  <a:pt x="0" y="45737"/>
                </a:lnTo>
                <a:lnTo>
                  <a:pt x="60258" y="45737"/>
                </a:lnTo>
                <a:lnTo>
                  <a:pt x="60258" y="36079"/>
                </a:lnTo>
                <a:lnTo>
                  <a:pt x="8609" y="36079"/>
                </a:lnTo>
                <a:lnTo>
                  <a:pt x="8609" y="20586"/>
                </a:lnTo>
                <a:lnTo>
                  <a:pt x="9207" y="18190"/>
                </a:lnTo>
                <a:lnTo>
                  <a:pt x="10856" y="16092"/>
                </a:lnTo>
                <a:lnTo>
                  <a:pt x="12575" y="13922"/>
                </a:lnTo>
                <a:lnTo>
                  <a:pt x="13696" y="12801"/>
                </a:lnTo>
                <a:lnTo>
                  <a:pt x="36148" y="12801"/>
                </a:lnTo>
                <a:lnTo>
                  <a:pt x="37250" y="11076"/>
                </a:lnTo>
                <a:lnTo>
                  <a:pt x="28443" y="11076"/>
                </a:lnTo>
                <a:lnTo>
                  <a:pt x="25750" y="5614"/>
                </a:lnTo>
                <a:lnTo>
                  <a:pt x="21410" y="3142"/>
                </a:lnTo>
                <a:close/>
              </a:path>
              <a:path w="60325" h="46355">
                <a:moveTo>
                  <a:pt x="36148" y="12801"/>
                </a:moveTo>
                <a:lnTo>
                  <a:pt x="20212" y="12801"/>
                </a:lnTo>
                <a:lnTo>
                  <a:pt x="21185" y="13922"/>
                </a:lnTo>
                <a:lnTo>
                  <a:pt x="22904" y="16092"/>
                </a:lnTo>
                <a:lnTo>
                  <a:pt x="24404" y="18190"/>
                </a:lnTo>
                <a:lnTo>
                  <a:pt x="24926" y="20586"/>
                </a:lnTo>
                <a:lnTo>
                  <a:pt x="24926" y="36079"/>
                </a:lnTo>
                <a:lnTo>
                  <a:pt x="33684" y="36079"/>
                </a:lnTo>
                <a:lnTo>
                  <a:pt x="33684" y="17290"/>
                </a:lnTo>
                <a:lnTo>
                  <a:pt x="34508" y="15268"/>
                </a:lnTo>
                <a:lnTo>
                  <a:pt x="36148" y="12801"/>
                </a:lnTo>
                <a:close/>
              </a:path>
              <a:path w="60325" h="46355">
                <a:moveTo>
                  <a:pt x="59570" y="10329"/>
                </a:moveTo>
                <a:lnTo>
                  <a:pt x="37727" y="10329"/>
                </a:lnTo>
                <a:lnTo>
                  <a:pt x="39447" y="10477"/>
                </a:lnTo>
                <a:lnTo>
                  <a:pt x="45287" y="10477"/>
                </a:lnTo>
                <a:lnTo>
                  <a:pt x="46710" y="11153"/>
                </a:lnTo>
                <a:lnTo>
                  <a:pt x="48507" y="13021"/>
                </a:lnTo>
                <a:lnTo>
                  <a:pt x="50600" y="14818"/>
                </a:lnTo>
                <a:lnTo>
                  <a:pt x="51501" y="17290"/>
                </a:lnTo>
                <a:lnTo>
                  <a:pt x="51501" y="36079"/>
                </a:lnTo>
                <a:lnTo>
                  <a:pt x="60258" y="36079"/>
                </a:lnTo>
                <a:lnTo>
                  <a:pt x="60258" y="12048"/>
                </a:lnTo>
                <a:lnTo>
                  <a:pt x="59570" y="10329"/>
                </a:lnTo>
                <a:close/>
              </a:path>
              <a:path w="60325" h="46355">
                <a:moveTo>
                  <a:pt x="47759" y="0"/>
                </a:moveTo>
                <a:lnTo>
                  <a:pt x="35782" y="0"/>
                </a:lnTo>
                <a:lnTo>
                  <a:pt x="31365" y="3367"/>
                </a:lnTo>
                <a:lnTo>
                  <a:pt x="28443" y="11076"/>
                </a:lnTo>
                <a:lnTo>
                  <a:pt x="37250" y="11076"/>
                </a:lnTo>
                <a:lnTo>
                  <a:pt x="37727" y="10329"/>
                </a:lnTo>
                <a:lnTo>
                  <a:pt x="59570" y="10329"/>
                </a:lnTo>
                <a:lnTo>
                  <a:pt x="58610" y="7933"/>
                </a:lnTo>
                <a:lnTo>
                  <a:pt x="51951" y="1719"/>
                </a:lnTo>
                <a:lnTo>
                  <a:pt x="47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2590951" y="1413129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 h="0">
                <a:moveTo>
                  <a:pt x="0" y="0"/>
                </a:moveTo>
                <a:lnTo>
                  <a:pt x="11977" y="0"/>
                </a:lnTo>
              </a:path>
            </a:pathLst>
          </a:custGeom>
          <a:ln w="119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2542669" y="1334119"/>
            <a:ext cx="60325" cy="55244"/>
          </a:xfrm>
          <a:custGeom>
            <a:avLst/>
            <a:gdLst/>
            <a:ahLst/>
            <a:cxnLst/>
            <a:rect l="l" t="t" r="r" b="b"/>
            <a:pathLst>
              <a:path w="60325" h="55244">
                <a:moveTo>
                  <a:pt x="60258" y="0"/>
                </a:moveTo>
                <a:lnTo>
                  <a:pt x="0" y="0"/>
                </a:lnTo>
                <a:lnTo>
                  <a:pt x="0" y="11977"/>
                </a:lnTo>
                <a:lnTo>
                  <a:pt x="37502" y="27470"/>
                </a:lnTo>
                <a:lnTo>
                  <a:pt x="0" y="43040"/>
                </a:lnTo>
                <a:lnTo>
                  <a:pt x="0" y="54941"/>
                </a:lnTo>
                <a:lnTo>
                  <a:pt x="60258" y="54941"/>
                </a:lnTo>
                <a:lnTo>
                  <a:pt x="60258" y="45287"/>
                </a:lnTo>
                <a:lnTo>
                  <a:pt x="18487" y="45287"/>
                </a:lnTo>
                <a:lnTo>
                  <a:pt x="55693" y="30388"/>
                </a:lnTo>
                <a:lnTo>
                  <a:pt x="55693" y="24624"/>
                </a:lnTo>
                <a:lnTo>
                  <a:pt x="18487" y="9653"/>
                </a:lnTo>
                <a:lnTo>
                  <a:pt x="60258" y="9653"/>
                </a:lnTo>
                <a:lnTo>
                  <a:pt x="60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2860976" y="737044"/>
            <a:ext cx="1951363" cy="17114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 txBox="1"/>
          <p:nvPr/>
        </p:nvSpPr>
        <p:spPr>
          <a:xfrm>
            <a:off x="167297" y="2890545"/>
            <a:ext cx="5457190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latin typeface="Times New Roman"/>
                <a:cs typeface="Times New Roman"/>
              </a:rPr>
              <a:t>По </a:t>
            </a:r>
            <a:r>
              <a:rPr dirty="0" sz="600" spc="45">
                <a:latin typeface="Times New Roman"/>
                <a:cs typeface="Times New Roman"/>
              </a:rPr>
              <a:t>оси </a:t>
            </a:r>
            <a:r>
              <a:rPr dirty="0" sz="600" spc="50">
                <a:latin typeface="Times New Roman"/>
                <a:cs typeface="Times New Roman"/>
              </a:rPr>
              <a:t>ординат указана </a:t>
            </a:r>
            <a:r>
              <a:rPr dirty="0" sz="600" spc="60">
                <a:latin typeface="Times New Roman"/>
                <a:cs typeface="Times New Roman"/>
              </a:rPr>
              <a:t>средняя </a:t>
            </a:r>
            <a:r>
              <a:rPr dirty="0" sz="600" spc="55">
                <a:latin typeface="Times New Roman"/>
                <a:cs typeface="Times New Roman"/>
              </a:rPr>
              <a:t>плотность </a:t>
            </a:r>
            <a:r>
              <a:rPr dirty="0" sz="600" spc="50">
                <a:latin typeface="Times New Roman"/>
                <a:cs typeface="Times New Roman"/>
              </a:rPr>
              <a:t>поселения </a:t>
            </a:r>
            <a:r>
              <a:rPr dirty="0" sz="600" spc="55">
                <a:latin typeface="Times New Roman"/>
                <a:cs typeface="Times New Roman"/>
              </a:rPr>
              <a:t>без </a:t>
            </a:r>
            <a:r>
              <a:rPr dirty="0" sz="600" spc="50">
                <a:latin typeface="Times New Roman"/>
                <a:cs typeface="Times New Roman"/>
              </a:rPr>
              <a:t>учета </a:t>
            </a:r>
            <a:r>
              <a:rPr dirty="0" sz="600" spc="15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спата</a:t>
            </a:r>
            <a:endParaRPr sz="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15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dirty="0" spc="-10"/>
              <a:t>Синхронность </a:t>
            </a:r>
            <a:r>
              <a:rPr dirty="0" spc="-25"/>
              <a:t>динамики </a:t>
            </a:r>
            <a:r>
              <a:rPr dirty="0" spc="-10"/>
              <a:t>плотности </a:t>
            </a:r>
            <a:r>
              <a:rPr dirty="0" spc="-45"/>
              <a:t>поселений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</a:t>
            </a:r>
            <a:r>
              <a:rPr dirty="0" spc="-15"/>
              <a:t>в  </a:t>
            </a:r>
            <a:r>
              <a:rPr dirty="0" spc="-5"/>
              <a:t>Кандалакшском </a:t>
            </a:r>
            <a:r>
              <a:rPr dirty="0" spc="-25"/>
              <a:t>заливе  </a:t>
            </a:r>
            <a:r>
              <a:rPr dirty="0"/>
              <a:t>Белого</a:t>
            </a:r>
            <a:r>
              <a:rPr dirty="0" spc="130"/>
              <a:t> </a:t>
            </a:r>
            <a:r>
              <a:rPr dirty="0" spc="-30"/>
              <a:t>моря</a:t>
            </a:r>
          </a:p>
        </p:txBody>
      </p:sp>
      <p:sp>
        <p:nvSpPr>
          <p:cNvPr id="10" name="object 10"/>
          <p:cNvSpPr/>
          <p:nvPr/>
        </p:nvSpPr>
        <p:spPr>
          <a:xfrm>
            <a:off x="1525733" y="775908"/>
            <a:ext cx="1905635" cy="2211070"/>
          </a:xfrm>
          <a:custGeom>
            <a:avLst/>
            <a:gdLst/>
            <a:ahLst/>
            <a:cxnLst/>
            <a:rect l="l" t="t" r="r" b="b"/>
            <a:pathLst>
              <a:path w="1905635" h="2211070">
                <a:moveTo>
                  <a:pt x="0" y="0"/>
                </a:moveTo>
                <a:lnTo>
                  <a:pt x="1905278" y="0"/>
                </a:lnTo>
                <a:lnTo>
                  <a:pt x="1905278" y="2210627"/>
                </a:lnTo>
                <a:lnTo>
                  <a:pt x="0" y="2210627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80039" y="77590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0"/>
                </a:moveTo>
                <a:lnTo>
                  <a:pt x="0" y="1203978"/>
                </a:lnTo>
              </a:path>
            </a:pathLst>
          </a:custGeom>
          <a:ln w="51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4040" y="775908"/>
            <a:ext cx="0" cy="2211070"/>
          </a:xfrm>
          <a:custGeom>
            <a:avLst/>
            <a:gdLst/>
            <a:ahLst/>
            <a:cxnLst/>
            <a:rect l="l" t="t" r="r" b="b"/>
            <a:pathLst>
              <a:path w="0" h="2211070">
                <a:moveTo>
                  <a:pt x="0" y="2210627"/>
                </a:moveTo>
                <a:lnTo>
                  <a:pt x="0" y="0"/>
                </a:lnTo>
              </a:path>
            </a:pathLst>
          </a:custGeom>
          <a:ln w="51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8045" y="775908"/>
            <a:ext cx="0" cy="2211070"/>
          </a:xfrm>
          <a:custGeom>
            <a:avLst/>
            <a:gdLst/>
            <a:ahLst/>
            <a:cxnLst/>
            <a:rect l="l" t="t" r="r" b="b"/>
            <a:pathLst>
              <a:path w="0" h="2211070">
                <a:moveTo>
                  <a:pt x="0" y="2210627"/>
                </a:moveTo>
                <a:lnTo>
                  <a:pt x="0" y="0"/>
                </a:lnTo>
              </a:path>
            </a:pathLst>
          </a:custGeom>
          <a:ln w="51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32104" y="775908"/>
            <a:ext cx="0" cy="2211070"/>
          </a:xfrm>
          <a:custGeom>
            <a:avLst/>
            <a:gdLst/>
            <a:ahLst/>
            <a:cxnLst/>
            <a:rect l="l" t="t" r="r" b="b"/>
            <a:pathLst>
              <a:path w="0" h="2211070">
                <a:moveTo>
                  <a:pt x="0" y="2210627"/>
                </a:moveTo>
                <a:lnTo>
                  <a:pt x="0" y="0"/>
                </a:lnTo>
              </a:path>
            </a:pathLst>
          </a:custGeom>
          <a:ln w="51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47176" y="2408532"/>
            <a:ext cx="1384300" cy="0"/>
          </a:xfrm>
          <a:custGeom>
            <a:avLst/>
            <a:gdLst/>
            <a:ahLst/>
            <a:cxnLst/>
            <a:rect l="l" t="t" r="r" b="b"/>
            <a:pathLst>
              <a:path w="1384300" h="0">
                <a:moveTo>
                  <a:pt x="0" y="0"/>
                </a:moveTo>
                <a:lnTo>
                  <a:pt x="1383836" y="0"/>
                </a:lnTo>
              </a:path>
            </a:pathLst>
          </a:custGeom>
          <a:ln w="51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3142" y="775910"/>
            <a:ext cx="1910461" cy="22106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70082" y="284182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6"/>
                </a:lnTo>
                <a:lnTo>
                  <a:pt x="0" y="25745"/>
                </a:lnTo>
                <a:lnTo>
                  <a:pt x="2039" y="35998"/>
                </a:lnTo>
                <a:lnTo>
                  <a:pt x="7601" y="44323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2"/>
                </a:lnTo>
                <a:lnTo>
                  <a:pt x="49904" y="36095"/>
                </a:lnTo>
                <a:lnTo>
                  <a:pt x="51954" y="25975"/>
                </a:lnTo>
                <a:lnTo>
                  <a:pt x="49912" y="15954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90134" y="284256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8"/>
                </a:lnTo>
                <a:lnTo>
                  <a:pt x="0" y="25750"/>
                </a:lnTo>
                <a:lnTo>
                  <a:pt x="2038" y="36000"/>
                </a:lnTo>
                <a:lnTo>
                  <a:pt x="7600" y="44324"/>
                </a:lnTo>
                <a:lnTo>
                  <a:pt x="15855" y="49912"/>
                </a:lnTo>
                <a:lnTo>
                  <a:pt x="25975" y="51954"/>
                </a:lnTo>
                <a:lnTo>
                  <a:pt x="36061" y="49915"/>
                </a:lnTo>
                <a:lnTo>
                  <a:pt x="44320" y="44353"/>
                </a:lnTo>
                <a:lnTo>
                  <a:pt x="49900" y="36097"/>
                </a:lnTo>
                <a:lnTo>
                  <a:pt x="51950" y="25979"/>
                </a:lnTo>
                <a:lnTo>
                  <a:pt x="49907" y="15956"/>
                </a:lnTo>
                <a:lnTo>
                  <a:pt x="44378" y="7688"/>
                </a:lnTo>
                <a:lnTo>
                  <a:pt x="36255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25652" y="113770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6"/>
                </a:lnTo>
                <a:lnTo>
                  <a:pt x="0" y="25745"/>
                </a:lnTo>
                <a:lnTo>
                  <a:pt x="2039" y="35998"/>
                </a:lnTo>
                <a:lnTo>
                  <a:pt x="7601" y="44323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2"/>
                </a:lnTo>
                <a:lnTo>
                  <a:pt x="49904" y="36095"/>
                </a:lnTo>
                <a:lnTo>
                  <a:pt x="51954" y="25975"/>
                </a:lnTo>
                <a:lnTo>
                  <a:pt x="49912" y="15954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91805" y="112004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8"/>
                </a:lnTo>
                <a:lnTo>
                  <a:pt x="0" y="25750"/>
                </a:lnTo>
                <a:lnTo>
                  <a:pt x="2039" y="36000"/>
                </a:lnTo>
                <a:lnTo>
                  <a:pt x="7602" y="44324"/>
                </a:lnTo>
                <a:lnTo>
                  <a:pt x="15859" y="49912"/>
                </a:lnTo>
                <a:lnTo>
                  <a:pt x="25979" y="51954"/>
                </a:lnTo>
                <a:lnTo>
                  <a:pt x="36064" y="49915"/>
                </a:lnTo>
                <a:lnTo>
                  <a:pt x="44323" y="44353"/>
                </a:lnTo>
                <a:lnTo>
                  <a:pt x="49904" y="36097"/>
                </a:lnTo>
                <a:lnTo>
                  <a:pt x="51954" y="25979"/>
                </a:lnTo>
                <a:lnTo>
                  <a:pt x="49912" y="15956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876586" y="1101161"/>
            <a:ext cx="165100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0"/>
              </a:lnSpc>
            </a:pPr>
            <a:r>
              <a:rPr dirty="0" sz="550" spc="20">
                <a:solidFill>
                  <a:srgbClr val="FF0000"/>
                </a:solidFill>
                <a:latin typeface="Arial"/>
                <a:cs typeface="Arial"/>
              </a:rPr>
              <a:t>●</a:t>
            </a:r>
            <a:r>
              <a:rPr dirty="0" baseline="-15151" sz="825" spc="30">
                <a:solidFill>
                  <a:srgbClr val="FF0000"/>
                </a:solidFill>
                <a:latin typeface="Arial"/>
                <a:cs typeface="Arial"/>
              </a:rPr>
              <a:t>●</a:t>
            </a:r>
            <a:endParaRPr baseline="-15151" sz="825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dirty="0" sz="550" spc="114">
                <a:solidFill>
                  <a:srgbClr val="FF0000"/>
                </a:solidFill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74551" y="120367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8"/>
                </a:lnTo>
                <a:lnTo>
                  <a:pt x="0" y="25750"/>
                </a:lnTo>
                <a:lnTo>
                  <a:pt x="2039" y="36000"/>
                </a:lnTo>
                <a:lnTo>
                  <a:pt x="7601" y="44324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2"/>
                </a:lnTo>
                <a:lnTo>
                  <a:pt x="49904" y="36095"/>
                </a:lnTo>
                <a:lnTo>
                  <a:pt x="51954" y="25975"/>
                </a:lnTo>
                <a:lnTo>
                  <a:pt x="49912" y="15954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27210" y="92117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9" y="0"/>
                </a:moveTo>
                <a:lnTo>
                  <a:pt x="16119" y="2013"/>
                </a:lnTo>
                <a:lnTo>
                  <a:pt x="7718" y="7514"/>
                </a:lnTo>
                <a:lnTo>
                  <a:pt x="2068" y="15694"/>
                </a:lnTo>
                <a:lnTo>
                  <a:pt x="0" y="25745"/>
                </a:lnTo>
                <a:lnTo>
                  <a:pt x="2039" y="35998"/>
                </a:lnTo>
                <a:lnTo>
                  <a:pt x="7602" y="44323"/>
                </a:lnTo>
                <a:lnTo>
                  <a:pt x="15859" y="49912"/>
                </a:lnTo>
                <a:lnTo>
                  <a:pt x="25979" y="51954"/>
                </a:lnTo>
                <a:lnTo>
                  <a:pt x="36066" y="49915"/>
                </a:lnTo>
                <a:lnTo>
                  <a:pt x="44325" y="44352"/>
                </a:lnTo>
                <a:lnTo>
                  <a:pt x="49905" y="36095"/>
                </a:lnTo>
                <a:lnTo>
                  <a:pt x="51954" y="25975"/>
                </a:lnTo>
                <a:lnTo>
                  <a:pt x="49912" y="15952"/>
                </a:lnTo>
                <a:lnTo>
                  <a:pt x="44383" y="7686"/>
                </a:lnTo>
                <a:lnTo>
                  <a:pt x="36260" y="2070"/>
                </a:lnTo>
                <a:lnTo>
                  <a:pt x="26439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41044" y="90401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3"/>
                </a:lnTo>
                <a:lnTo>
                  <a:pt x="7716" y="7514"/>
                </a:lnTo>
                <a:lnTo>
                  <a:pt x="2067" y="15694"/>
                </a:lnTo>
                <a:lnTo>
                  <a:pt x="0" y="25745"/>
                </a:lnTo>
                <a:lnTo>
                  <a:pt x="2039" y="35998"/>
                </a:lnTo>
                <a:lnTo>
                  <a:pt x="7601" y="44323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2"/>
                </a:lnTo>
                <a:lnTo>
                  <a:pt x="49904" y="36095"/>
                </a:lnTo>
                <a:lnTo>
                  <a:pt x="51954" y="25975"/>
                </a:lnTo>
                <a:lnTo>
                  <a:pt x="49912" y="15954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60564" y="915803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8"/>
                </a:lnTo>
                <a:lnTo>
                  <a:pt x="0" y="25750"/>
                </a:lnTo>
                <a:lnTo>
                  <a:pt x="2039" y="36000"/>
                </a:lnTo>
                <a:lnTo>
                  <a:pt x="7601" y="44324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2"/>
                </a:lnTo>
                <a:lnTo>
                  <a:pt x="49904" y="36095"/>
                </a:lnTo>
                <a:lnTo>
                  <a:pt x="51954" y="25975"/>
                </a:lnTo>
                <a:lnTo>
                  <a:pt x="49912" y="15954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38337" y="277433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8"/>
                </a:lnTo>
                <a:lnTo>
                  <a:pt x="0" y="25750"/>
                </a:lnTo>
                <a:lnTo>
                  <a:pt x="2039" y="36000"/>
                </a:lnTo>
                <a:lnTo>
                  <a:pt x="7601" y="44324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3"/>
                </a:lnTo>
                <a:lnTo>
                  <a:pt x="49904" y="36097"/>
                </a:lnTo>
                <a:lnTo>
                  <a:pt x="51954" y="25979"/>
                </a:lnTo>
                <a:lnTo>
                  <a:pt x="49912" y="15956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900038" y="2726070"/>
            <a:ext cx="257810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50" spc="-20">
                <a:solidFill>
                  <a:srgbClr val="FF0000"/>
                </a:solidFill>
                <a:latin typeface="Arial"/>
                <a:cs typeface="Arial"/>
              </a:rPr>
              <a:t>●</a:t>
            </a:r>
            <a:r>
              <a:rPr dirty="0" baseline="-25252" sz="825" spc="-30">
                <a:solidFill>
                  <a:srgbClr val="FF0000"/>
                </a:solidFill>
                <a:latin typeface="Arial"/>
                <a:cs typeface="Arial"/>
              </a:rPr>
              <a:t>●</a:t>
            </a:r>
            <a:endParaRPr baseline="-25252" sz="825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  <a:spcBef>
                <a:spcPts val="105"/>
              </a:spcBef>
            </a:pPr>
            <a:r>
              <a:rPr dirty="0" sz="550" spc="114">
                <a:solidFill>
                  <a:srgbClr val="FF0000"/>
                </a:solidFill>
                <a:latin typeface="Arial"/>
                <a:cs typeface="Arial"/>
              </a:rPr>
              <a:t>●</a:t>
            </a:r>
            <a:r>
              <a:rPr dirty="0" sz="550" spc="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50" spc="114">
                <a:solidFill>
                  <a:srgbClr val="FF0000"/>
                </a:solidFill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15261" y="274496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434" y="0"/>
                </a:moveTo>
                <a:lnTo>
                  <a:pt x="16115" y="2014"/>
                </a:lnTo>
                <a:lnTo>
                  <a:pt x="7716" y="7516"/>
                </a:lnTo>
                <a:lnTo>
                  <a:pt x="2067" y="15698"/>
                </a:lnTo>
                <a:lnTo>
                  <a:pt x="0" y="25750"/>
                </a:lnTo>
                <a:lnTo>
                  <a:pt x="2039" y="36000"/>
                </a:lnTo>
                <a:lnTo>
                  <a:pt x="7601" y="44324"/>
                </a:lnTo>
                <a:lnTo>
                  <a:pt x="15857" y="49912"/>
                </a:lnTo>
                <a:lnTo>
                  <a:pt x="25975" y="51954"/>
                </a:lnTo>
                <a:lnTo>
                  <a:pt x="36062" y="49915"/>
                </a:lnTo>
                <a:lnTo>
                  <a:pt x="44323" y="44353"/>
                </a:lnTo>
                <a:lnTo>
                  <a:pt x="49904" y="36097"/>
                </a:lnTo>
                <a:lnTo>
                  <a:pt x="51954" y="25979"/>
                </a:lnTo>
                <a:lnTo>
                  <a:pt x="49912" y="15956"/>
                </a:lnTo>
                <a:lnTo>
                  <a:pt x="44380" y="7688"/>
                </a:lnTo>
                <a:lnTo>
                  <a:pt x="36256" y="2071"/>
                </a:lnTo>
                <a:lnTo>
                  <a:pt x="26434" y="0"/>
                </a:lnTo>
                <a:close/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57477" y="1771878"/>
            <a:ext cx="146685" cy="68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0" spc="15">
                <a:solidFill>
                  <a:srgbClr val="7E7E7E"/>
                </a:solidFill>
                <a:latin typeface="Arial"/>
                <a:cs typeface="Arial"/>
              </a:rPr>
              <a:t>66.</a:t>
            </a:r>
            <a:r>
              <a:rPr dirty="0" sz="350">
                <a:solidFill>
                  <a:srgbClr val="7E7E7E"/>
                </a:solidFill>
                <a:latin typeface="Arial"/>
                <a:cs typeface="Arial"/>
              </a:rPr>
              <a:t>7</a:t>
            </a:r>
            <a:r>
              <a:rPr dirty="0" sz="350" spc="15">
                <a:solidFill>
                  <a:srgbClr val="7E7E7E"/>
                </a:solidFill>
                <a:latin typeface="Arial"/>
                <a:cs typeface="Arial"/>
              </a:rPr>
              <a:t>5</a:t>
            </a:r>
            <a:endParaRPr sz="3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63294" y="1155704"/>
            <a:ext cx="140970" cy="68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0">
                <a:solidFill>
                  <a:srgbClr val="7E7E7E"/>
                </a:solidFill>
                <a:latin typeface="Arial"/>
                <a:cs typeface="Arial"/>
              </a:rPr>
              <a:t>6</a:t>
            </a:r>
            <a:r>
              <a:rPr dirty="0" sz="350" spc="-35">
                <a:solidFill>
                  <a:srgbClr val="7E7E7E"/>
                </a:solidFill>
                <a:latin typeface="Arial"/>
                <a:cs typeface="Arial"/>
              </a:rPr>
              <a:t>7</a:t>
            </a:r>
            <a:r>
              <a:rPr dirty="0" sz="350" spc="15">
                <a:solidFill>
                  <a:srgbClr val="7E7E7E"/>
                </a:solidFill>
                <a:latin typeface="Arial"/>
                <a:cs typeface="Arial"/>
              </a:rPr>
              <a:t>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04893" y="17985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840" y="0"/>
                </a:lnTo>
              </a:path>
            </a:pathLst>
          </a:custGeom>
          <a:ln w="518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04893" y="1182301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840" y="0"/>
                </a:lnTo>
              </a:path>
            </a:pathLst>
          </a:custGeom>
          <a:ln w="518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64040" y="2986535"/>
            <a:ext cx="0" cy="20955"/>
          </a:xfrm>
          <a:custGeom>
            <a:avLst/>
            <a:gdLst/>
            <a:ahLst/>
            <a:cxnLst/>
            <a:rect l="l" t="t" r="r" b="b"/>
            <a:pathLst>
              <a:path w="0" h="20955">
                <a:moveTo>
                  <a:pt x="0" y="20781"/>
                </a:moveTo>
                <a:lnTo>
                  <a:pt x="0" y="0"/>
                </a:lnTo>
              </a:path>
            </a:pathLst>
          </a:custGeom>
          <a:ln w="518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48045" y="2986535"/>
            <a:ext cx="0" cy="20955"/>
          </a:xfrm>
          <a:custGeom>
            <a:avLst/>
            <a:gdLst/>
            <a:ahLst/>
            <a:cxnLst/>
            <a:rect l="l" t="t" r="r" b="b"/>
            <a:pathLst>
              <a:path w="0" h="20955">
                <a:moveTo>
                  <a:pt x="0" y="20781"/>
                </a:moveTo>
                <a:lnTo>
                  <a:pt x="0" y="0"/>
                </a:lnTo>
              </a:path>
            </a:pathLst>
          </a:custGeom>
          <a:ln w="518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32104" y="2986535"/>
            <a:ext cx="0" cy="20955"/>
          </a:xfrm>
          <a:custGeom>
            <a:avLst/>
            <a:gdLst/>
            <a:ahLst/>
            <a:cxnLst/>
            <a:rect l="l" t="t" r="r" b="b"/>
            <a:pathLst>
              <a:path w="0" h="20955">
                <a:moveTo>
                  <a:pt x="0" y="20781"/>
                </a:moveTo>
                <a:lnTo>
                  <a:pt x="0" y="0"/>
                </a:lnTo>
              </a:path>
            </a:pathLst>
          </a:custGeom>
          <a:ln w="518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86970" y="1979887"/>
            <a:ext cx="760730" cy="1179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">
              <a:latin typeface="Times New Roman"/>
              <a:cs typeface="Times New Roman"/>
            </a:endParaRPr>
          </a:p>
          <a:p>
            <a:pPr marL="81280">
              <a:lnSpc>
                <a:spcPct val="100000"/>
              </a:lnSpc>
            </a:pPr>
            <a:r>
              <a:rPr dirty="0" sz="350" spc="15">
                <a:solidFill>
                  <a:srgbClr val="7E7E7E"/>
                </a:solidFill>
                <a:latin typeface="Arial"/>
                <a:cs typeface="Arial"/>
              </a:rPr>
              <a:t>66.50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">
              <a:latin typeface="Times New Roman"/>
              <a:cs typeface="Times New Roman"/>
            </a:endParaRPr>
          </a:p>
          <a:p>
            <a:pPr algn="r" marR="111760">
              <a:lnSpc>
                <a:spcPct val="100000"/>
              </a:lnSpc>
            </a:pPr>
            <a:r>
              <a:rPr dirty="0" sz="350" spc="15">
                <a:solidFill>
                  <a:srgbClr val="7E7E7E"/>
                </a:solidFill>
                <a:latin typeface="Arial"/>
                <a:cs typeface="Arial"/>
              </a:rPr>
              <a:t>32.5</a:t>
            </a:r>
            <a:endParaRPr sz="3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3766" y="3012345"/>
            <a:ext cx="120650" cy="68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0" spc="15">
                <a:solidFill>
                  <a:srgbClr val="7E7E7E"/>
                </a:solidFill>
                <a:latin typeface="Arial"/>
                <a:cs typeface="Arial"/>
              </a:rPr>
              <a:t>33.0</a:t>
            </a:r>
            <a:endParaRPr sz="3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26502" y="3060035"/>
            <a:ext cx="104139" cy="83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50" spc="5">
                <a:latin typeface="Arial"/>
                <a:cs typeface="Arial"/>
              </a:rPr>
              <a:t>lon</a:t>
            </a:r>
            <a:endParaRPr sz="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93236" y="1837505"/>
            <a:ext cx="84455" cy="8763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50">
                <a:latin typeface="Arial"/>
                <a:cs typeface="Arial"/>
              </a:rPr>
              <a:t>lat</a:t>
            </a:r>
            <a:endParaRPr sz="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11340" y="605264"/>
            <a:ext cx="563245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70">
                <a:latin typeface="Trebuchet MS"/>
                <a:cs typeface="Trebuchet MS"/>
              </a:rPr>
              <a:t>эстуарий</a:t>
            </a:r>
            <a:endParaRPr sz="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650" spc="25">
                <a:latin typeface="Trebuchet MS"/>
                <a:cs typeface="Trebuchet MS"/>
              </a:rPr>
              <a:t>р</a:t>
            </a:r>
            <a:r>
              <a:rPr dirty="0" sz="650" spc="25">
                <a:latin typeface="Verdana"/>
                <a:cs typeface="Verdana"/>
              </a:rPr>
              <a:t>.</a:t>
            </a:r>
            <a:r>
              <a:rPr dirty="0" sz="650" spc="-100">
                <a:latin typeface="Verdana"/>
                <a:cs typeface="Verdana"/>
              </a:rPr>
              <a:t> </a:t>
            </a:r>
            <a:r>
              <a:rPr dirty="0" sz="650" spc="70">
                <a:latin typeface="Trebuchet MS"/>
                <a:cs typeface="Trebuchet MS"/>
              </a:rPr>
              <a:t>Лувеньги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71784" y="872564"/>
            <a:ext cx="756285" cy="1231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120">
                <a:latin typeface="Trebuchet MS"/>
                <a:cs typeface="Trebuchet MS"/>
              </a:rPr>
              <a:t>Южная </a:t>
            </a:r>
            <a:r>
              <a:rPr dirty="0" sz="650" spc="45">
                <a:latin typeface="Trebuchet MS"/>
                <a:cs typeface="Trebuchet MS"/>
              </a:rPr>
              <a:t>губа</a:t>
            </a:r>
            <a:r>
              <a:rPr dirty="0" sz="650" spc="45">
                <a:latin typeface="Verdana"/>
                <a:cs typeface="Verdana"/>
              </a:rPr>
              <a:t>,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baseline="-15151" sz="825" spc="-150">
                <a:solidFill>
                  <a:srgbClr val="FF0000"/>
                </a:solidFill>
                <a:latin typeface="Arial"/>
                <a:cs typeface="Arial"/>
              </a:rPr>
              <a:t>●</a:t>
            </a:r>
            <a:r>
              <a:rPr dirty="0" sz="550" spc="-100">
                <a:solidFill>
                  <a:srgbClr val="FF0000"/>
                </a:solidFill>
                <a:latin typeface="Arial"/>
                <a:cs typeface="Arial"/>
              </a:rPr>
              <a:t>●</a:t>
            </a:r>
            <a:r>
              <a:rPr dirty="0" baseline="-10101" sz="825" spc="-150">
                <a:solidFill>
                  <a:srgbClr val="FD0000"/>
                </a:solidFill>
                <a:latin typeface="Arial"/>
                <a:cs typeface="Arial"/>
              </a:rPr>
              <a:t>●</a:t>
            </a:r>
            <a:endParaRPr baseline="-10101" sz="825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1784" y="980142"/>
            <a:ext cx="478155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15">
                <a:latin typeface="Trebuchet MS"/>
                <a:cs typeface="Trebuchet MS"/>
              </a:rPr>
              <a:t>о</a:t>
            </a:r>
            <a:r>
              <a:rPr dirty="0" sz="650" spc="15">
                <a:latin typeface="Verdana"/>
                <a:cs typeface="Verdana"/>
              </a:rPr>
              <a:t>.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80">
                <a:latin typeface="Trebuchet MS"/>
                <a:cs typeface="Trebuchet MS"/>
              </a:rPr>
              <a:t>Ряшков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58960" y="1232977"/>
            <a:ext cx="454659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8600"/>
              </a:lnSpc>
            </a:pPr>
            <a:r>
              <a:rPr dirty="0" sz="650" spc="70">
                <a:latin typeface="Trebuchet MS"/>
                <a:cs typeface="Trebuchet MS"/>
              </a:rPr>
              <a:t>Западн</a:t>
            </a:r>
            <a:r>
              <a:rPr dirty="0" sz="650" spc="65">
                <a:latin typeface="Trebuchet MS"/>
                <a:cs typeface="Trebuchet MS"/>
              </a:rPr>
              <a:t>а</a:t>
            </a:r>
            <a:r>
              <a:rPr dirty="0" sz="650" spc="60">
                <a:latin typeface="Trebuchet MS"/>
                <a:cs typeface="Trebuchet MS"/>
              </a:rPr>
              <a:t>я  </a:t>
            </a:r>
            <a:r>
              <a:rPr dirty="0" sz="650" spc="80">
                <a:latin typeface="Trebuchet MS"/>
                <a:cs typeface="Trebuchet MS"/>
              </a:rPr>
              <a:t>Ряшкова  Салма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14698" y="1598492"/>
            <a:ext cx="700405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15">
                <a:latin typeface="Trebuchet MS"/>
                <a:cs typeface="Trebuchet MS"/>
              </a:rPr>
              <a:t>о</a:t>
            </a:r>
            <a:r>
              <a:rPr dirty="0" sz="650" spc="15">
                <a:latin typeface="Verdana"/>
                <a:cs typeface="Verdana"/>
              </a:rPr>
              <a:t>.</a:t>
            </a:r>
            <a:r>
              <a:rPr dirty="0" sz="650" spc="-85">
                <a:latin typeface="Verdana"/>
                <a:cs typeface="Verdana"/>
              </a:rPr>
              <a:t> </a:t>
            </a:r>
            <a:r>
              <a:rPr dirty="0" sz="650" spc="90">
                <a:latin typeface="Trebuchet MS"/>
                <a:cs typeface="Trebuchet MS"/>
              </a:rPr>
              <a:t>Ломнишный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92954" y="1116154"/>
            <a:ext cx="527050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15">
                <a:latin typeface="Trebuchet MS"/>
                <a:cs typeface="Trebuchet MS"/>
              </a:rPr>
              <a:t>о</a:t>
            </a:r>
            <a:r>
              <a:rPr dirty="0" sz="650" spc="15">
                <a:latin typeface="Verdana"/>
                <a:cs typeface="Verdana"/>
              </a:rPr>
              <a:t>.</a:t>
            </a:r>
            <a:r>
              <a:rPr dirty="0" sz="650" spc="-75">
                <a:latin typeface="Verdana"/>
                <a:cs typeface="Verdana"/>
              </a:rPr>
              <a:t> </a:t>
            </a:r>
            <a:r>
              <a:rPr dirty="0" sz="650" spc="70">
                <a:latin typeface="Trebuchet MS"/>
                <a:cs typeface="Trebuchet MS"/>
              </a:rPr>
              <a:t>Горелый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01454" y="916925"/>
            <a:ext cx="447675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70">
                <a:latin typeface="Trebuchet MS"/>
                <a:cs typeface="Trebuchet MS"/>
              </a:rPr>
              <a:t>Лувеньга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92954" y="2909190"/>
            <a:ext cx="613410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25">
                <a:latin typeface="Trebuchet MS"/>
                <a:cs typeface="Trebuchet MS"/>
              </a:rPr>
              <a:t>г</a:t>
            </a:r>
            <a:r>
              <a:rPr dirty="0" sz="650" spc="25">
                <a:latin typeface="Verdana"/>
                <a:cs typeface="Verdana"/>
              </a:rPr>
              <a:t>.</a:t>
            </a:r>
            <a:r>
              <a:rPr dirty="0" sz="650" spc="-90">
                <a:latin typeface="Verdana"/>
                <a:cs typeface="Verdana"/>
              </a:rPr>
              <a:t> </a:t>
            </a:r>
            <a:r>
              <a:rPr dirty="0" sz="650" spc="70">
                <a:latin typeface="Trebuchet MS"/>
                <a:cs typeface="Trebuchet MS"/>
              </a:rPr>
              <a:t>Сельдяная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23329" y="2531711"/>
            <a:ext cx="596265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25">
                <a:latin typeface="Trebuchet MS"/>
                <a:cs typeface="Trebuchet MS"/>
              </a:rPr>
              <a:t>г</a:t>
            </a:r>
            <a:r>
              <a:rPr dirty="0" sz="650" spc="25">
                <a:latin typeface="Verdana"/>
                <a:cs typeface="Verdana"/>
              </a:rPr>
              <a:t>.</a:t>
            </a:r>
            <a:r>
              <a:rPr dirty="0" sz="650" spc="-100">
                <a:latin typeface="Verdana"/>
                <a:cs typeface="Verdana"/>
              </a:rPr>
              <a:t> </a:t>
            </a:r>
            <a:r>
              <a:rPr dirty="0" sz="650" spc="80">
                <a:latin typeface="Trebuchet MS"/>
                <a:cs typeface="Trebuchet MS"/>
              </a:rPr>
              <a:t>Медвежья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17651" y="2637211"/>
            <a:ext cx="565150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10">
                <a:latin typeface="Trebuchet MS"/>
                <a:cs typeface="Trebuchet MS"/>
              </a:rPr>
              <a:t>б</a:t>
            </a:r>
            <a:r>
              <a:rPr dirty="0" sz="650" spc="10">
                <a:latin typeface="Verdana"/>
                <a:cs typeface="Verdana"/>
              </a:rPr>
              <a:t>.</a:t>
            </a:r>
            <a:r>
              <a:rPr dirty="0" sz="650" spc="-100">
                <a:latin typeface="Verdana"/>
                <a:cs typeface="Verdana"/>
              </a:rPr>
              <a:t> </a:t>
            </a:r>
            <a:r>
              <a:rPr dirty="0" sz="650" spc="90">
                <a:latin typeface="Trebuchet MS"/>
                <a:cs typeface="Trebuchet MS"/>
              </a:rPr>
              <a:t>Клющиха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87767" y="3021708"/>
            <a:ext cx="671830" cy="1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55555" sz="525" spc="52">
                <a:solidFill>
                  <a:srgbClr val="7E7E7E"/>
                </a:solidFill>
                <a:latin typeface="Arial"/>
                <a:cs typeface="Arial"/>
              </a:rPr>
              <a:t>33.5</a:t>
            </a:r>
            <a:r>
              <a:rPr dirty="0" sz="650" spc="35">
                <a:latin typeface="Trebuchet MS"/>
                <a:cs typeface="Trebuchet MS"/>
              </a:rPr>
              <a:t>Сухая  </a:t>
            </a:r>
            <a:r>
              <a:rPr dirty="0" sz="650">
                <a:latin typeface="Trebuchet MS"/>
                <a:cs typeface="Trebuchet MS"/>
              </a:rPr>
              <a:t>салма</a:t>
            </a:r>
            <a:r>
              <a:rPr dirty="0" baseline="55555" sz="525">
                <a:solidFill>
                  <a:srgbClr val="7E7E7E"/>
                </a:solidFill>
                <a:latin typeface="Arial"/>
                <a:cs typeface="Arial"/>
              </a:rPr>
              <a:t>34.0</a:t>
            </a:r>
            <a:endParaRPr baseline="55555" sz="525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63063" y="611732"/>
            <a:ext cx="629285" cy="304165"/>
          </a:xfrm>
          <a:custGeom>
            <a:avLst/>
            <a:gdLst/>
            <a:ahLst/>
            <a:cxnLst/>
            <a:rect l="l" t="t" r="r" b="b"/>
            <a:pathLst>
              <a:path w="629285" h="304165">
                <a:moveTo>
                  <a:pt x="0" y="303632"/>
                </a:moveTo>
                <a:lnTo>
                  <a:pt x="78565" y="195482"/>
                </a:lnTo>
                <a:lnTo>
                  <a:pt x="15779" y="195482"/>
                </a:lnTo>
                <a:lnTo>
                  <a:pt x="15779" y="0"/>
                </a:lnTo>
                <a:lnTo>
                  <a:pt x="628750" y="0"/>
                </a:lnTo>
                <a:lnTo>
                  <a:pt x="628750" y="195482"/>
                </a:lnTo>
                <a:lnTo>
                  <a:pt x="172886" y="195482"/>
                </a:lnTo>
                <a:lnTo>
                  <a:pt x="0" y="303632"/>
                </a:lnTo>
                <a:close/>
              </a:path>
            </a:pathLst>
          </a:custGeom>
          <a:ln w="43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088852" y="891737"/>
            <a:ext cx="1170940" cy="156210"/>
          </a:xfrm>
          <a:custGeom>
            <a:avLst/>
            <a:gdLst/>
            <a:ahLst/>
            <a:cxnLst/>
            <a:rect l="l" t="t" r="r" b="b"/>
            <a:pathLst>
              <a:path w="1170939" h="156209">
                <a:moveTo>
                  <a:pt x="703223" y="94893"/>
                </a:moveTo>
                <a:lnTo>
                  <a:pt x="0" y="54629"/>
                </a:lnTo>
                <a:lnTo>
                  <a:pt x="699502" y="55984"/>
                </a:lnTo>
                <a:lnTo>
                  <a:pt x="704734" y="0"/>
                </a:lnTo>
                <a:lnTo>
                  <a:pt x="1170417" y="0"/>
                </a:lnTo>
                <a:lnTo>
                  <a:pt x="1170417" y="155596"/>
                </a:lnTo>
                <a:lnTo>
                  <a:pt x="703512" y="155596"/>
                </a:lnTo>
                <a:lnTo>
                  <a:pt x="703223" y="94893"/>
                </a:lnTo>
                <a:close/>
              </a:path>
            </a:pathLst>
          </a:custGeom>
          <a:ln w="33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45357" y="963535"/>
            <a:ext cx="612775" cy="267335"/>
          </a:xfrm>
          <a:custGeom>
            <a:avLst/>
            <a:gdLst/>
            <a:ahLst/>
            <a:cxnLst/>
            <a:rect l="l" t="t" r="r" b="b"/>
            <a:pathLst>
              <a:path w="612775" h="267334">
                <a:moveTo>
                  <a:pt x="0" y="0"/>
                </a:moveTo>
                <a:lnTo>
                  <a:pt x="248562" y="140354"/>
                </a:lnTo>
                <a:lnTo>
                  <a:pt x="612516" y="137889"/>
                </a:lnTo>
                <a:lnTo>
                  <a:pt x="607685" y="266860"/>
                </a:lnTo>
                <a:lnTo>
                  <a:pt x="43456" y="266860"/>
                </a:lnTo>
                <a:lnTo>
                  <a:pt x="43456" y="139762"/>
                </a:lnTo>
                <a:lnTo>
                  <a:pt x="183981" y="139762"/>
                </a:lnTo>
                <a:lnTo>
                  <a:pt x="0" y="0"/>
                </a:lnTo>
                <a:close/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19097" y="1154851"/>
            <a:ext cx="586105" cy="434340"/>
          </a:xfrm>
          <a:custGeom>
            <a:avLst/>
            <a:gdLst/>
            <a:ahLst/>
            <a:cxnLst/>
            <a:rect l="l" t="t" r="r" b="b"/>
            <a:pathLst>
              <a:path w="586105" h="434340">
                <a:moveTo>
                  <a:pt x="585846" y="0"/>
                </a:moveTo>
                <a:lnTo>
                  <a:pt x="440089" y="84047"/>
                </a:lnTo>
                <a:lnTo>
                  <a:pt x="509809" y="83626"/>
                </a:lnTo>
                <a:lnTo>
                  <a:pt x="509809" y="433727"/>
                </a:lnTo>
                <a:lnTo>
                  <a:pt x="0" y="433727"/>
                </a:lnTo>
                <a:lnTo>
                  <a:pt x="0" y="83626"/>
                </a:lnTo>
                <a:lnTo>
                  <a:pt x="379136" y="83626"/>
                </a:lnTo>
                <a:lnTo>
                  <a:pt x="585846" y="0"/>
                </a:lnTo>
                <a:close/>
              </a:path>
            </a:pathLst>
          </a:custGeom>
          <a:ln w="5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13941" y="1227838"/>
            <a:ext cx="730885" cy="502920"/>
          </a:xfrm>
          <a:custGeom>
            <a:avLst/>
            <a:gdLst/>
            <a:ahLst/>
            <a:cxnLst/>
            <a:rect l="l" t="t" r="r" b="b"/>
            <a:pathLst>
              <a:path w="730885" h="502919">
                <a:moveTo>
                  <a:pt x="86321" y="0"/>
                </a:moveTo>
                <a:lnTo>
                  <a:pt x="61451" y="355680"/>
                </a:lnTo>
                <a:lnTo>
                  <a:pt x="0" y="360917"/>
                </a:lnTo>
                <a:lnTo>
                  <a:pt x="0" y="502704"/>
                </a:lnTo>
                <a:lnTo>
                  <a:pt x="730636" y="502704"/>
                </a:lnTo>
                <a:lnTo>
                  <a:pt x="720152" y="360917"/>
                </a:lnTo>
                <a:lnTo>
                  <a:pt x="100702" y="350428"/>
                </a:lnTo>
                <a:lnTo>
                  <a:pt x="86321" y="0"/>
                </a:lnTo>
                <a:close/>
              </a:path>
            </a:pathLst>
          </a:custGeom>
          <a:ln w="45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49908" y="875898"/>
            <a:ext cx="660400" cy="283210"/>
          </a:xfrm>
          <a:custGeom>
            <a:avLst/>
            <a:gdLst/>
            <a:ahLst/>
            <a:cxnLst/>
            <a:rect l="l" t="t" r="r" b="b"/>
            <a:pathLst>
              <a:path w="660400" h="283209">
                <a:moveTo>
                  <a:pt x="0" y="207956"/>
                </a:moveTo>
                <a:lnTo>
                  <a:pt x="606306" y="209712"/>
                </a:lnTo>
                <a:lnTo>
                  <a:pt x="608731" y="283099"/>
                </a:lnTo>
                <a:lnTo>
                  <a:pt x="650676" y="207365"/>
                </a:lnTo>
                <a:lnTo>
                  <a:pt x="654803" y="207365"/>
                </a:lnTo>
                <a:lnTo>
                  <a:pt x="660055" y="5237"/>
                </a:lnTo>
                <a:lnTo>
                  <a:pt x="361" y="0"/>
                </a:lnTo>
                <a:lnTo>
                  <a:pt x="0" y="207956"/>
                </a:lnTo>
                <a:close/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116607" y="2616813"/>
            <a:ext cx="666115" cy="262890"/>
          </a:xfrm>
          <a:custGeom>
            <a:avLst/>
            <a:gdLst/>
            <a:ahLst/>
            <a:cxnLst/>
            <a:rect l="l" t="t" r="r" b="b"/>
            <a:pathLst>
              <a:path w="666114" h="262889">
                <a:moveTo>
                  <a:pt x="0" y="262278"/>
                </a:moveTo>
                <a:lnTo>
                  <a:pt x="173131" y="157547"/>
                </a:lnTo>
                <a:lnTo>
                  <a:pt x="98501" y="158730"/>
                </a:lnTo>
                <a:lnTo>
                  <a:pt x="98501" y="0"/>
                </a:lnTo>
                <a:lnTo>
                  <a:pt x="666036" y="0"/>
                </a:lnTo>
                <a:lnTo>
                  <a:pt x="666036" y="158730"/>
                </a:lnTo>
                <a:lnTo>
                  <a:pt x="243956" y="158730"/>
                </a:lnTo>
                <a:lnTo>
                  <a:pt x="0" y="262278"/>
                </a:lnTo>
                <a:close/>
              </a:path>
            </a:pathLst>
          </a:custGeom>
          <a:ln w="37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99453" y="2810746"/>
            <a:ext cx="849630" cy="226060"/>
          </a:xfrm>
          <a:custGeom>
            <a:avLst/>
            <a:gdLst/>
            <a:ahLst/>
            <a:cxnLst/>
            <a:rect l="l" t="t" r="r" b="b"/>
            <a:pathLst>
              <a:path w="849630" h="226060">
                <a:moveTo>
                  <a:pt x="849636" y="0"/>
                </a:moveTo>
                <a:lnTo>
                  <a:pt x="577005" y="79020"/>
                </a:lnTo>
                <a:lnTo>
                  <a:pt x="613621" y="87137"/>
                </a:lnTo>
                <a:lnTo>
                  <a:pt x="613621" y="225677"/>
                </a:lnTo>
                <a:lnTo>
                  <a:pt x="0" y="225677"/>
                </a:lnTo>
                <a:lnTo>
                  <a:pt x="0" y="87137"/>
                </a:lnTo>
                <a:lnTo>
                  <a:pt x="456362" y="87137"/>
                </a:lnTo>
                <a:lnTo>
                  <a:pt x="849636" y="0"/>
                </a:lnTo>
                <a:close/>
              </a:path>
            </a:pathLst>
          </a:custGeom>
          <a:ln w="36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19320" y="2496248"/>
            <a:ext cx="588010" cy="278130"/>
          </a:xfrm>
          <a:custGeom>
            <a:avLst/>
            <a:gdLst/>
            <a:ahLst/>
            <a:cxnLst/>
            <a:rect l="l" t="t" r="r" b="b"/>
            <a:pathLst>
              <a:path w="588010" h="278130">
                <a:moveTo>
                  <a:pt x="508718" y="277975"/>
                </a:moveTo>
                <a:lnTo>
                  <a:pt x="501080" y="164436"/>
                </a:lnTo>
                <a:lnTo>
                  <a:pt x="587949" y="155327"/>
                </a:lnTo>
                <a:lnTo>
                  <a:pt x="587949" y="0"/>
                </a:lnTo>
                <a:lnTo>
                  <a:pt x="0" y="0"/>
                </a:lnTo>
                <a:lnTo>
                  <a:pt x="0" y="155327"/>
                </a:lnTo>
                <a:lnTo>
                  <a:pt x="468719" y="171048"/>
                </a:lnTo>
                <a:lnTo>
                  <a:pt x="508718" y="277975"/>
                </a:lnTo>
                <a:close/>
              </a:path>
            </a:pathLst>
          </a:custGeom>
          <a:ln w="38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75433" y="2878882"/>
            <a:ext cx="588010" cy="278765"/>
          </a:xfrm>
          <a:custGeom>
            <a:avLst/>
            <a:gdLst/>
            <a:ahLst/>
            <a:cxnLst/>
            <a:rect l="l" t="t" r="r" b="b"/>
            <a:pathLst>
              <a:path w="588010" h="278764">
                <a:moveTo>
                  <a:pt x="110369" y="0"/>
                </a:moveTo>
                <a:lnTo>
                  <a:pt x="120413" y="138383"/>
                </a:lnTo>
                <a:lnTo>
                  <a:pt x="0" y="136227"/>
                </a:lnTo>
                <a:lnTo>
                  <a:pt x="0" y="278146"/>
                </a:lnTo>
                <a:lnTo>
                  <a:pt x="587455" y="278146"/>
                </a:lnTo>
                <a:lnTo>
                  <a:pt x="587455" y="136227"/>
                </a:lnTo>
                <a:lnTo>
                  <a:pt x="150574" y="136227"/>
                </a:lnTo>
                <a:lnTo>
                  <a:pt x="110369" y="0"/>
                </a:lnTo>
                <a:close/>
              </a:path>
            </a:pathLst>
          </a:custGeom>
          <a:ln w="36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93577" y="821215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69">
                <a:moveTo>
                  <a:pt x="68155" y="267398"/>
                </a:moveTo>
                <a:lnTo>
                  <a:pt x="0" y="0"/>
                </a:lnTo>
              </a:path>
            </a:pathLst>
          </a:custGeom>
          <a:ln w="363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692024" y="805494"/>
            <a:ext cx="267970" cy="1688464"/>
          </a:xfrm>
          <a:custGeom>
            <a:avLst/>
            <a:gdLst/>
            <a:ahLst/>
            <a:cxnLst/>
            <a:rect l="l" t="t" r="r" b="b"/>
            <a:pathLst>
              <a:path w="267969" h="1688464">
                <a:moveTo>
                  <a:pt x="0" y="0"/>
                </a:moveTo>
                <a:lnTo>
                  <a:pt x="267398" y="1688177"/>
                </a:lnTo>
                <a:lnTo>
                  <a:pt x="0" y="0"/>
                </a:lnTo>
              </a:path>
            </a:pathLst>
          </a:custGeom>
          <a:ln w="321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697280" y="700650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09">
                <a:moveTo>
                  <a:pt x="0" y="0"/>
                </a:moveTo>
                <a:lnTo>
                  <a:pt x="277862" y="193971"/>
                </a:lnTo>
                <a:lnTo>
                  <a:pt x="0" y="0"/>
                </a:lnTo>
              </a:path>
            </a:pathLst>
          </a:custGeom>
          <a:ln w="305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644846" y="1235402"/>
            <a:ext cx="304165" cy="1263650"/>
          </a:xfrm>
          <a:custGeom>
            <a:avLst/>
            <a:gdLst/>
            <a:ahLst/>
            <a:cxnLst/>
            <a:rect l="l" t="t" r="r" b="b"/>
            <a:pathLst>
              <a:path w="304164" h="1263650">
                <a:moveTo>
                  <a:pt x="0" y="0"/>
                </a:moveTo>
                <a:lnTo>
                  <a:pt x="304087" y="1263520"/>
                </a:lnTo>
                <a:lnTo>
                  <a:pt x="0" y="0"/>
                </a:lnTo>
              </a:path>
            </a:pathLst>
          </a:custGeom>
          <a:ln w="336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503289" y="1025695"/>
            <a:ext cx="294005" cy="68580"/>
          </a:xfrm>
          <a:custGeom>
            <a:avLst/>
            <a:gdLst/>
            <a:ahLst/>
            <a:cxnLst/>
            <a:rect l="l" t="t" r="r" b="b"/>
            <a:pathLst>
              <a:path w="294005" h="68580">
                <a:moveTo>
                  <a:pt x="0" y="68150"/>
                </a:moveTo>
                <a:lnTo>
                  <a:pt x="293603" y="0"/>
                </a:lnTo>
                <a:lnTo>
                  <a:pt x="0" y="68150"/>
                </a:lnTo>
              </a:path>
            </a:pathLst>
          </a:custGeom>
          <a:ln w="306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69911" y="1041411"/>
            <a:ext cx="204470" cy="1452880"/>
          </a:xfrm>
          <a:custGeom>
            <a:avLst/>
            <a:gdLst/>
            <a:ahLst/>
            <a:cxnLst/>
            <a:rect l="l" t="t" r="r" b="b"/>
            <a:pathLst>
              <a:path w="204469" h="1452880">
                <a:moveTo>
                  <a:pt x="0" y="1452260"/>
                </a:moveTo>
                <a:lnTo>
                  <a:pt x="204455" y="0"/>
                </a:lnTo>
                <a:lnTo>
                  <a:pt x="0" y="1452260"/>
                </a:lnTo>
              </a:path>
            </a:pathLst>
          </a:custGeom>
          <a:ln w="275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10094" y="1041411"/>
            <a:ext cx="886460" cy="1861820"/>
          </a:xfrm>
          <a:custGeom>
            <a:avLst/>
            <a:gdLst/>
            <a:ahLst/>
            <a:cxnLst/>
            <a:rect l="l" t="t" r="r" b="b"/>
            <a:pathLst>
              <a:path w="886460" h="1861820">
                <a:moveTo>
                  <a:pt x="0" y="1861210"/>
                </a:moveTo>
                <a:lnTo>
                  <a:pt x="886021" y="0"/>
                </a:lnTo>
                <a:lnTo>
                  <a:pt x="0" y="1861210"/>
                </a:lnTo>
              </a:path>
            </a:pathLst>
          </a:custGeom>
          <a:ln w="14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59601" y="679677"/>
            <a:ext cx="519430" cy="189230"/>
          </a:xfrm>
          <a:custGeom>
            <a:avLst/>
            <a:gdLst/>
            <a:ahLst/>
            <a:cxnLst/>
            <a:rect l="l" t="t" r="r" b="b"/>
            <a:pathLst>
              <a:path w="519430" h="189230">
                <a:moveTo>
                  <a:pt x="0" y="188739"/>
                </a:moveTo>
                <a:lnTo>
                  <a:pt x="519031" y="0"/>
                </a:lnTo>
                <a:lnTo>
                  <a:pt x="0" y="188739"/>
                </a:lnTo>
              </a:path>
            </a:pathLst>
          </a:custGeom>
          <a:ln w="163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26975" y="1224918"/>
            <a:ext cx="408940" cy="220345"/>
          </a:xfrm>
          <a:custGeom>
            <a:avLst/>
            <a:gdLst/>
            <a:ahLst/>
            <a:cxnLst/>
            <a:rect l="l" t="t" r="r" b="b"/>
            <a:pathLst>
              <a:path w="408939" h="220344">
                <a:moveTo>
                  <a:pt x="0" y="220196"/>
                </a:moveTo>
                <a:lnTo>
                  <a:pt x="408935" y="0"/>
                </a:lnTo>
                <a:lnTo>
                  <a:pt x="0" y="220196"/>
                </a:lnTo>
              </a:path>
            </a:pathLst>
          </a:custGeom>
          <a:ln w="336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237285" y="1046667"/>
            <a:ext cx="231140" cy="1572895"/>
          </a:xfrm>
          <a:custGeom>
            <a:avLst/>
            <a:gdLst/>
            <a:ahLst/>
            <a:cxnLst/>
            <a:rect l="l" t="t" r="r" b="b"/>
            <a:pathLst>
              <a:path w="231139" h="1572895">
                <a:moveTo>
                  <a:pt x="0" y="0"/>
                </a:moveTo>
                <a:lnTo>
                  <a:pt x="230685" y="1572840"/>
                </a:lnTo>
                <a:lnTo>
                  <a:pt x="0" y="0"/>
                </a:lnTo>
              </a:path>
            </a:pathLst>
          </a:custGeom>
          <a:ln w="225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32212" y="1046667"/>
            <a:ext cx="1174750" cy="466725"/>
          </a:xfrm>
          <a:custGeom>
            <a:avLst/>
            <a:gdLst/>
            <a:ahLst/>
            <a:cxnLst/>
            <a:rect l="l" t="t" r="r" b="b"/>
            <a:pathLst>
              <a:path w="1174750" h="466725">
                <a:moveTo>
                  <a:pt x="0" y="466597"/>
                </a:moveTo>
                <a:lnTo>
                  <a:pt x="1174388" y="0"/>
                </a:lnTo>
                <a:lnTo>
                  <a:pt x="0" y="466597"/>
                </a:lnTo>
              </a:path>
            </a:pathLst>
          </a:custGeom>
          <a:ln w="295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86970" y="1979887"/>
            <a:ext cx="760730" cy="1179830"/>
          </a:xfrm>
          <a:custGeom>
            <a:avLst/>
            <a:gdLst/>
            <a:ahLst/>
            <a:cxnLst/>
            <a:rect l="l" t="t" r="r" b="b"/>
            <a:pathLst>
              <a:path w="760730" h="1179830">
                <a:moveTo>
                  <a:pt x="0" y="0"/>
                </a:moveTo>
                <a:lnTo>
                  <a:pt x="760205" y="0"/>
                </a:lnTo>
                <a:lnTo>
                  <a:pt x="760205" y="1179625"/>
                </a:lnTo>
                <a:lnTo>
                  <a:pt x="0" y="1179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86970" y="1979887"/>
            <a:ext cx="760730" cy="1179830"/>
          </a:xfrm>
          <a:custGeom>
            <a:avLst/>
            <a:gdLst/>
            <a:ahLst/>
            <a:cxnLst/>
            <a:rect l="l" t="t" r="r" b="b"/>
            <a:pathLst>
              <a:path w="760730" h="1179830">
                <a:moveTo>
                  <a:pt x="0" y="0"/>
                </a:moveTo>
                <a:lnTo>
                  <a:pt x="760205" y="0"/>
                </a:lnTo>
                <a:lnTo>
                  <a:pt x="760205" y="1179625"/>
                </a:lnTo>
                <a:lnTo>
                  <a:pt x="0" y="1179625"/>
                </a:lnTo>
                <a:lnTo>
                  <a:pt x="0" y="0"/>
                </a:lnTo>
                <a:close/>
              </a:path>
            </a:pathLst>
          </a:custGeom>
          <a:ln w="39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305766" y="1990636"/>
            <a:ext cx="694055" cy="4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</a:pPr>
            <a:r>
              <a:rPr dirty="0" sz="550" spc="50">
                <a:latin typeface="Trebuchet MS"/>
                <a:cs typeface="Trebuchet MS"/>
              </a:rPr>
              <a:t>Толщина линий  </a:t>
            </a:r>
            <a:r>
              <a:rPr dirty="0" sz="550" spc="50">
                <a:latin typeface="Trebuchet MS"/>
                <a:cs typeface="Trebuchet MS"/>
              </a:rPr>
              <a:t>пропорцио</a:t>
            </a:r>
            <a:r>
              <a:rPr dirty="0" sz="550" spc="45">
                <a:latin typeface="Trebuchet MS"/>
                <a:cs typeface="Trebuchet MS"/>
              </a:rPr>
              <a:t>н</a:t>
            </a:r>
            <a:r>
              <a:rPr dirty="0" sz="550" spc="35">
                <a:latin typeface="Trebuchet MS"/>
                <a:cs typeface="Trebuchet MS"/>
              </a:rPr>
              <a:t>альна  </a:t>
            </a:r>
            <a:r>
              <a:rPr dirty="0" sz="550" spc="45">
                <a:latin typeface="Trebuchet MS"/>
                <a:cs typeface="Trebuchet MS"/>
              </a:rPr>
              <a:t>величине  корреляции  </a:t>
            </a:r>
            <a:r>
              <a:rPr dirty="0" sz="550" spc="65">
                <a:latin typeface="Trebuchet MS"/>
                <a:cs typeface="Trebuchet MS"/>
              </a:rPr>
              <a:t>Мантеля</a:t>
            </a:r>
            <a:r>
              <a:rPr dirty="0" sz="550" spc="-65">
                <a:latin typeface="Trebuchet MS"/>
                <a:cs typeface="Trebuchet MS"/>
              </a:rPr>
              <a:t> </a:t>
            </a:r>
            <a:r>
              <a:rPr dirty="0" sz="550" spc="-10">
                <a:latin typeface="Verdana"/>
                <a:cs typeface="Verdana"/>
              </a:rPr>
              <a:t>(p&lt;0,05)</a:t>
            </a:r>
            <a:endParaRPr sz="55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305766" y="2522934"/>
            <a:ext cx="137795" cy="9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50" spc="-15">
                <a:latin typeface="Verdana"/>
                <a:cs typeface="Verdana"/>
              </a:rPr>
              <a:t>0,3</a:t>
            </a:r>
            <a:endParaRPr sz="55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305766" y="2698969"/>
            <a:ext cx="137795" cy="9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50" spc="-15">
                <a:latin typeface="Verdana"/>
                <a:cs typeface="Verdana"/>
              </a:rPr>
              <a:t>0,5</a:t>
            </a:r>
            <a:endParaRPr sz="55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05766" y="2875005"/>
            <a:ext cx="137795" cy="9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50" spc="-15">
                <a:latin typeface="Verdana"/>
                <a:cs typeface="Verdana"/>
              </a:rPr>
              <a:t>0,7</a:t>
            </a:r>
            <a:endParaRPr sz="55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05766" y="3051040"/>
            <a:ext cx="137795" cy="97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50" spc="-15">
                <a:latin typeface="Verdana"/>
                <a:cs typeface="Verdana"/>
              </a:rPr>
              <a:t>0,9</a:t>
            </a:r>
            <a:endParaRPr sz="550">
              <a:latin typeface="Verdana"/>
              <a:cs typeface="Verdan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01685" y="2567073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8734" y="0"/>
                </a:lnTo>
                <a:lnTo>
                  <a:pt x="0" y="0"/>
                </a:lnTo>
              </a:path>
            </a:pathLst>
          </a:custGeom>
          <a:ln w="117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98780" y="2740092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8739" y="0"/>
                </a:lnTo>
                <a:lnTo>
                  <a:pt x="0" y="0"/>
                </a:lnTo>
              </a:path>
            </a:pathLst>
          </a:custGeom>
          <a:ln w="19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96678" y="2913091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8739" y="0"/>
                </a:lnTo>
                <a:lnTo>
                  <a:pt x="0" y="0"/>
                </a:lnTo>
              </a:path>
            </a:pathLst>
          </a:custGeom>
          <a:ln w="27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01837" y="308610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8739" y="0"/>
                </a:lnTo>
                <a:lnTo>
                  <a:pt x="0" y="0"/>
                </a:lnTo>
              </a:path>
            </a:pathLst>
          </a:custGeom>
          <a:ln w="352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5177535" y="3024339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16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45"/>
              <a:t>Моделирование  </a:t>
            </a:r>
            <a:r>
              <a:rPr dirty="0" spc="-10"/>
              <a:t>влияния </a:t>
            </a:r>
            <a:r>
              <a:rPr dirty="0" spc="-20"/>
              <a:t>температуры </a:t>
            </a:r>
            <a:r>
              <a:rPr dirty="0" spc="-35"/>
              <a:t>на </a:t>
            </a:r>
            <a:r>
              <a:rPr dirty="0" spc="105"/>
              <a:t> </a:t>
            </a:r>
            <a:r>
              <a:rPr dirty="0" spc="-10"/>
              <a:t>численность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5300" y="319379"/>
            <a:ext cx="3886200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69010" indent="-956944">
              <a:lnSpc>
                <a:spcPct val="100000"/>
              </a:lnSpc>
            </a:pPr>
            <a:r>
              <a:rPr dirty="0" sz="1400" spc="10" i="1">
                <a:solidFill>
                  <a:srgbClr val="3333B2"/>
                </a:solidFill>
                <a:latin typeface="Calibri"/>
                <a:cs typeface="Calibri"/>
              </a:rPr>
              <a:t>M. </a:t>
            </a:r>
            <a:r>
              <a:rPr dirty="0" sz="1400" spc="-20" i="1">
                <a:solidFill>
                  <a:srgbClr val="3333B2"/>
                </a:solidFill>
                <a:latin typeface="Calibri"/>
                <a:cs typeface="Calibri"/>
              </a:rPr>
              <a:t>balthica  </a:t>
            </a:r>
            <a:r>
              <a:rPr dirty="0" sz="1400" spc="-15">
                <a:solidFill>
                  <a:srgbClr val="3333B2"/>
                </a:solidFill>
                <a:latin typeface="Calibri"/>
                <a:cs typeface="Calibri"/>
              </a:rPr>
              <a:t>в </a:t>
            </a:r>
            <a:r>
              <a:rPr dirty="0" sz="1400" spc="-5">
                <a:solidFill>
                  <a:srgbClr val="3333B2"/>
                </a:solidFill>
                <a:latin typeface="Calibri"/>
                <a:cs typeface="Calibri"/>
              </a:rPr>
              <a:t>Кандалакшском </a:t>
            </a:r>
            <a:r>
              <a:rPr dirty="0" sz="1400" spc="-25">
                <a:solidFill>
                  <a:srgbClr val="3333B2"/>
                </a:solidFill>
                <a:latin typeface="Calibri"/>
                <a:cs typeface="Calibri"/>
              </a:rPr>
              <a:t>заливе  </a:t>
            </a:r>
            <a:r>
              <a:rPr dirty="0" sz="1400">
                <a:solidFill>
                  <a:srgbClr val="3333B2"/>
                </a:solidFill>
                <a:latin typeface="Calibri"/>
                <a:cs typeface="Calibri"/>
              </a:rPr>
              <a:t>Белого</a:t>
            </a:r>
            <a:r>
              <a:rPr dirty="0" sz="1400" spc="26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3333B2"/>
                </a:solidFill>
                <a:latin typeface="Calibri"/>
                <a:cs typeface="Calibri"/>
              </a:rPr>
              <a:t>моря</a:t>
            </a:r>
            <a:endParaRPr sz="1400">
              <a:latin typeface="Calibri"/>
              <a:cs typeface="Calibri"/>
            </a:endParaRPr>
          </a:p>
          <a:p>
            <a:pPr marL="969010">
              <a:lnSpc>
                <a:spcPct val="100000"/>
              </a:lnSpc>
              <a:spcBef>
                <a:spcPts val="660"/>
              </a:spcBef>
            </a:pPr>
            <a:r>
              <a:rPr dirty="0" sz="1200" spc="5">
                <a:latin typeface="Tahoma"/>
                <a:cs typeface="Tahoma"/>
              </a:rPr>
              <a:t>ln(</a:t>
            </a:r>
            <a:r>
              <a:rPr dirty="0" sz="1200" spc="5" i="1">
                <a:latin typeface="Arial"/>
                <a:cs typeface="Arial"/>
              </a:rPr>
              <a:t>N</a:t>
            </a:r>
            <a:r>
              <a:rPr dirty="0" baseline="-13888" sz="1200" spc="7" i="1">
                <a:latin typeface="Arial"/>
                <a:cs typeface="Arial"/>
              </a:rPr>
              <a:t>t</a:t>
            </a:r>
            <a:r>
              <a:rPr dirty="0" baseline="-13888" sz="1200" spc="7">
                <a:latin typeface="Tahoma"/>
                <a:cs typeface="Tahoma"/>
              </a:rPr>
              <a:t>1</a:t>
            </a:r>
            <a:r>
              <a:rPr dirty="0" sz="1200" spc="5">
                <a:latin typeface="Tahoma"/>
                <a:cs typeface="Tahoma"/>
              </a:rPr>
              <a:t>)</a:t>
            </a:r>
            <a:r>
              <a:rPr dirty="0" sz="1200" spc="-50">
                <a:latin typeface="Tahoma"/>
                <a:cs typeface="Tahoma"/>
              </a:rPr>
              <a:t> </a:t>
            </a:r>
            <a:r>
              <a:rPr dirty="0" sz="1200" spc="35">
                <a:latin typeface="Tahoma"/>
                <a:cs typeface="Tahoma"/>
              </a:rPr>
              <a:t>=</a:t>
            </a:r>
            <a:r>
              <a:rPr dirty="0" sz="1200" spc="-50">
                <a:latin typeface="Tahoma"/>
                <a:cs typeface="Tahoma"/>
              </a:rPr>
              <a:t> </a:t>
            </a:r>
            <a:r>
              <a:rPr dirty="0" sz="1200" spc="-40">
                <a:latin typeface="Tahoma"/>
                <a:cs typeface="Tahoma"/>
              </a:rPr>
              <a:t>1</a:t>
            </a:r>
            <a:r>
              <a:rPr dirty="0" sz="1200" spc="-40" i="1">
                <a:latin typeface="Arial"/>
                <a:cs typeface="Arial"/>
              </a:rPr>
              <a:t>,</a:t>
            </a:r>
            <a:r>
              <a:rPr dirty="0" sz="1200" spc="-140" i="1">
                <a:latin typeface="Arial"/>
                <a:cs typeface="Arial"/>
              </a:rPr>
              <a:t> </a:t>
            </a:r>
            <a:r>
              <a:rPr dirty="0" sz="1200" spc="-75">
                <a:latin typeface="Tahoma"/>
                <a:cs typeface="Tahoma"/>
              </a:rPr>
              <a:t>96</a:t>
            </a:r>
            <a:r>
              <a:rPr dirty="0" sz="1200" spc="-114">
                <a:latin typeface="Tahoma"/>
                <a:cs typeface="Tahoma"/>
              </a:rPr>
              <a:t> </a:t>
            </a:r>
            <a:r>
              <a:rPr dirty="0" sz="1200" spc="35">
                <a:latin typeface="Tahoma"/>
                <a:cs typeface="Tahoma"/>
              </a:rPr>
              <a:t>+</a:t>
            </a:r>
            <a:r>
              <a:rPr dirty="0" sz="1200" spc="-114">
                <a:latin typeface="Tahoma"/>
                <a:cs typeface="Tahoma"/>
              </a:rPr>
              <a:t> </a:t>
            </a:r>
            <a:r>
              <a:rPr dirty="0" sz="1200" spc="-40">
                <a:latin typeface="Tahoma"/>
                <a:cs typeface="Tahoma"/>
              </a:rPr>
              <a:t>0</a:t>
            </a:r>
            <a:r>
              <a:rPr dirty="0" sz="1200" spc="-40" i="1">
                <a:latin typeface="Arial"/>
                <a:cs typeface="Arial"/>
              </a:rPr>
              <a:t>,</a:t>
            </a:r>
            <a:r>
              <a:rPr dirty="0" sz="1200" spc="-140" i="1">
                <a:latin typeface="Arial"/>
                <a:cs typeface="Arial"/>
              </a:rPr>
              <a:t> </a:t>
            </a:r>
            <a:r>
              <a:rPr dirty="0" sz="1200" spc="-75">
                <a:latin typeface="Tahoma"/>
                <a:cs typeface="Tahoma"/>
              </a:rPr>
              <a:t>60</a:t>
            </a:r>
            <a:r>
              <a:rPr dirty="0" sz="1200" spc="-114">
                <a:latin typeface="Tahoma"/>
                <a:cs typeface="Tahoma"/>
              </a:rPr>
              <a:t> </a:t>
            </a:r>
            <a:r>
              <a:rPr dirty="0" sz="1200" spc="-55" i="1">
                <a:latin typeface="Verdana"/>
                <a:cs typeface="Verdana"/>
              </a:rPr>
              <a:t>×</a:t>
            </a:r>
            <a:r>
              <a:rPr dirty="0" sz="1200" spc="-165" i="1">
                <a:latin typeface="Verdana"/>
                <a:cs typeface="Verdana"/>
              </a:rPr>
              <a:t> </a:t>
            </a:r>
            <a:r>
              <a:rPr dirty="0" sz="1200" spc="-10">
                <a:latin typeface="Tahoma"/>
                <a:cs typeface="Tahoma"/>
              </a:rPr>
              <a:t>ln(</a:t>
            </a:r>
            <a:r>
              <a:rPr dirty="0" sz="1200" spc="-10" i="1">
                <a:latin typeface="Arial"/>
                <a:cs typeface="Arial"/>
              </a:rPr>
              <a:t>N</a:t>
            </a:r>
            <a:r>
              <a:rPr dirty="0" baseline="-13888" sz="1200" spc="-15" i="1">
                <a:latin typeface="Arial"/>
                <a:cs typeface="Arial"/>
              </a:rPr>
              <a:t>t</a:t>
            </a:r>
            <a:r>
              <a:rPr dirty="0" baseline="-13888" sz="1200" spc="-187" i="1">
                <a:latin typeface="Arial"/>
                <a:cs typeface="Arial"/>
              </a:rPr>
              <a:t> </a:t>
            </a:r>
            <a:r>
              <a:rPr dirty="0" sz="1200" spc="-5">
                <a:latin typeface="Tahoma"/>
                <a:cs typeface="Tahoma"/>
              </a:rPr>
              <a:t>)</a:t>
            </a:r>
            <a:r>
              <a:rPr dirty="0" sz="1200" spc="-114">
                <a:latin typeface="Tahoma"/>
                <a:cs typeface="Tahoma"/>
              </a:rPr>
              <a:t> </a:t>
            </a:r>
            <a:r>
              <a:rPr dirty="0" sz="1200" spc="-55" i="1">
                <a:latin typeface="Verdana"/>
                <a:cs typeface="Verdana"/>
              </a:rPr>
              <a:t>−</a:t>
            </a:r>
            <a:r>
              <a:rPr dirty="0" sz="1200" spc="-165" i="1">
                <a:latin typeface="Verdana"/>
                <a:cs typeface="Verdana"/>
              </a:rPr>
              <a:t> </a:t>
            </a:r>
            <a:r>
              <a:rPr dirty="0" sz="1200" spc="-40">
                <a:latin typeface="Tahoma"/>
                <a:cs typeface="Tahoma"/>
              </a:rPr>
              <a:t>0</a:t>
            </a:r>
            <a:r>
              <a:rPr dirty="0" sz="1200" spc="-40" i="1">
                <a:latin typeface="Arial"/>
                <a:cs typeface="Arial"/>
              </a:rPr>
              <a:t>,</a:t>
            </a:r>
            <a:r>
              <a:rPr dirty="0" sz="1200" spc="-140" i="1">
                <a:latin typeface="Arial"/>
                <a:cs typeface="Arial"/>
              </a:rPr>
              <a:t> </a:t>
            </a:r>
            <a:r>
              <a:rPr dirty="0" sz="1200" spc="-75">
                <a:latin typeface="Tahoma"/>
                <a:cs typeface="Tahoma"/>
              </a:rPr>
              <a:t>09</a:t>
            </a:r>
            <a:r>
              <a:rPr dirty="0" sz="1200" spc="-114">
                <a:latin typeface="Tahoma"/>
                <a:cs typeface="Tahoma"/>
              </a:rPr>
              <a:t> </a:t>
            </a:r>
            <a:r>
              <a:rPr dirty="0" sz="1200" spc="-55" i="1">
                <a:latin typeface="Verdana"/>
                <a:cs typeface="Verdana"/>
              </a:rPr>
              <a:t>×</a:t>
            </a:r>
            <a:r>
              <a:rPr dirty="0" sz="1200" spc="-165" i="1">
                <a:latin typeface="Verdana"/>
                <a:cs typeface="Verdana"/>
              </a:rPr>
              <a:t> </a:t>
            </a:r>
            <a:r>
              <a:rPr dirty="0" sz="1200" spc="45" i="1">
                <a:latin typeface="Arial"/>
                <a:cs typeface="Arial"/>
              </a:rPr>
              <a:t>T</a:t>
            </a:r>
            <a:r>
              <a:rPr dirty="0" baseline="-13888" sz="1200" spc="67" i="1">
                <a:latin typeface="Arial"/>
                <a:cs typeface="Arial"/>
              </a:rPr>
              <a:t>wt</a:t>
            </a:r>
            <a:r>
              <a:rPr dirty="0" baseline="-13888" sz="1200" spc="67">
                <a:latin typeface="Tahoma"/>
                <a:cs typeface="Tahoma"/>
              </a:rPr>
              <a:t>1</a:t>
            </a:r>
            <a:endParaRPr baseline="-13888" sz="1200">
              <a:latin typeface="Tahoma"/>
              <a:cs typeface="Tahoma"/>
            </a:endParaRPr>
          </a:p>
          <a:p>
            <a:pPr marL="84455">
              <a:lnSpc>
                <a:spcPct val="100000"/>
              </a:lnSpc>
              <a:spcBef>
                <a:spcPts val="910"/>
              </a:spcBef>
            </a:pPr>
            <a:r>
              <a:rPr dirty="0" sz="800" spc="-5" i="1">
                <a:latin typeface="Arial"/>
                <a:cs typeface="Arial"/>
              </a:rPr>
              <a:t>F </a:t>
            </a:r>
            <a:r>
              <a:rPr dirty="0" sz="800" spc="75">
                <a:latin typeface="Tahoma"/>
                <a:cs typeface="Tahoma"/>
              </a:rPr>
              <a:t>= </a:t>
            </a:r>
            <a:r>
              <a:rPr dirty="0" sz="800" spc="-30">
                <a:latin typeface="Tahoma"/>
                <a:cs typeface="Tahoma"/>
              </a:rPr>
              <a:t>37</a:t>
            </a:r>
            <a:r>
              <a:rPr dirty="0" sz="800" spc="-30" i="1">
                <a:latin typeface="Verdana"/>
                <a:cs typeface="Verdana"/>
              </a:rPr>
              <a:t>, </a:t>
            </a:r>
            <a:r>
              <a:rPr dirty="0" sz="800" spc="-5">
                <a:latin typeface="Tahoma"/>
                <a:cs typeface="Tahoma"/>
              </a:rPr>
              <a:t>04</a:t>
            </a:r>
            <a:r>
              <a:rPr dirty="0" sz="800" spc="-5">
                <a:latin typeface="Calibri"/>
                <a:cs typeface="Calibri"/>
              </a:rPr>
              <a:t>; </a:t>
            </a:r>
            <a:r>
              <a:rPr dirty="0" sz="800" spc="-10" i="1">
                <a:latin typeface="Arial"/>
                <a:cs typeface="Arial"/>
              </a:rPr>
              <a:t>p </a:t>
            </a:r>
            <a:r>
              <a:rPr dirty="0" sz="800" i="1">
                <a:latin typeface="Verdana"/>
                <a:cs typeface="Verdana"/>
              </a:rPr>
              <a:t>&lt; </a:t>
            </a:r>
            <a:r>
              <a:rPr dirty="0" sz="800" spc="-35">
                <a:latin typeface="Tahoma"/>
                <a:cs typeface="Tahoma"/>
              </a:rPr>
              <a:t>0</a:t>
            </a:r>
            <a:r>
              <a:rPr dirty="0" sz="800" spc="-35" i="1">
                <a:latin typeface="Verdana"/>
                <a:cs typeface="Verdana"/>
              </a:rPr>
              <a:t>, </a:t>
            </a:r>
            <a:r>
              <a:rPr dirty="0" sz="800" spc="-5">
                <a:latin typeface="Tahoma"/>
                <a:cs typeface="Tahoma"/>
              </a:rPr>
              <a:t>0001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 spc="-35" i="1">
                <a:latin typeface="Arial"/>
                <a:cs typeface="Arial"/>
              </a:rPr>
              <a:t>R </a:t>
            </a:r>
            <a:r>
              <a:rPr dirty="0" baseline="27777" sz="900" spc="-22">
                <a:latin typeface="Tahoma"/>
                <a:cs typeface="Tahoma"/>
              </a:rPr>
              <a:t>2 </a:t>
            </a:r>
            <a:r>
              <a:rPr dirty="0" sz="800" spc="75">
                <a:latin typeface="Tahoma"/>
                <a:cs typeface="Tahoma"/>
              </a:rPr>
              <a:t>=</a:t>
            </a:r>
            <a:r>
              <a:rPr dirty="0" sz="800" spc="-150">
                <a:latin typeface="Tahoma"/>
                <a:cs typeface="Tahoma"/>
              </a:rPr>
              <a:t> </a:t>
            </a:r>
            <a:r>
              <a:rPr dirty="0" sz="800" spc="-35">
                <a:latin typeface="Tahoma"/>
                <a:cs typeface="Tahoma"/>
              </a:rPr>
              <a:t>0</a:t>
            </a:r>
            <a:r>
              <a:rPr dirty="0" sz="800" spc="-35" i="1">
                <a:latin typeface="Verdana"/>
                <a:cs typeface="Verdana"/>
              </a:rPr>
              <a:t>, </a:t>
            </a:r>
            <a:r>
              <a:rPr dirty="0" sz="800" spc="5">
                <a:latin typeface="Tahoma"/>
                <a:cs typeface="Tahoma"/>
              </a:rPr>
              <a:t>6</a:t>
            </a:r>
            <a:r>
              <a:rPr dirty="0" sz="800" spc="5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241" y="1100082"/>
            <a:ext cx="1619813" cy="16137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26024" y="2708399"/>
            <a:ext cx="396240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8455" algn="l"/>
              </a:tabLst>
            </a:pPr>
            <a:r>
              <a:rPr dirty="0" sz="600" spc="10">
                <a:latin typeface="Arial"/>
                <a:cs typeface="Arial"/>
              </a:rPr>
              <a:t>4</a:t>
            </a:r>
            <a:r>
              <a:rPr dirty="0" sz="600" spc="10">
                <a:latin typeface="Arial"/>
                <a:cs typeface="Arial"/>
              </a:rPr>
              <a:t>	</a:t>
            </a:r>
            <a:r>
              <a:rPr dirty="0" sz="600" spc="1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2605" y="2708399"/>
            <a:ext cx="768985" cy="187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8419">
              <a:lnSpc>
                <a:spcPts val="675"/>
              </a:lnSpc>
              <a:tabLst>
                <a:tab pos="384810" algn="l"/>
                <a:tab pos="711200" algn="l"/>
              </a:tabLst>
            </a:pPr>
            <a:r>
              <a:rPr dirty="0" sz="600" spc="10">
                <a:latin typeface="Arial"/>
                <a:cs typeface="Arial"/>
              </a:rPr>
              <a:t>6</a:t>
            </a:r>
            <a:r>
              <a:rPr dirty="0" sz="600" spc="10">
                <a:latin typeface="Arial"/>
                <a:cs typeface="Arial"/>
              </a:rPr>
              <a:t>	</a:t>
            </a:r>
            <a:r>
              <a:rPr dirty="0" sz="600" spc="10">
                <a:latin typeface="Arial"/>
                <a:cs typeface="Arial"/>
              </a:rPr>
              <a:t>7</a:t>
            </a:r>
            <a:r>
              <a:rPr dirty="0" sz="600" spc="10">
                <a:latin typeface="Arial"/>
                <a:cs typeface="Arial"/>
              </a:rPr>
              <a:t>	</a:t>
            </a:r>
            <a:r>
              <a:rPr dirty="0" sz="600" spc="10">
                <a:latin typeface="Arial"/>
                <a:cs typeface="Arial"/>
              </a:rPr>
              <a:t>8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dirty="0" sz="600" spc="5">
                <a:latin typeface="Arial"/>
                <a:cs typeface="Arial"/>
              </a:rPr>
              <a:t>ln(Nt)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397" y="1847593"/>
            <a:ext cx="104775" cy="2628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00"/>
              </a:lnSpc>
            </a:pPr>
            <a:r>
              <a:rPr dirty="0" sz="600">
                <a:latin typeface="Arial"/>
                <a:cs typeface="Arial"/>
              </a:rPr>
              <a:t>ln(N</a:t>
            </a:r>
            <a:r>
              <a:rPr dirty="0" sz="600">
                <a:latin typeface="Arial"/>
                <a:cs typeface="Arial"/>
              </a:rPr>
              <a:t>t1)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3432" y="2573056"/>
            <a:ext cx="76200" cy="10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0"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7307" y="2245087"/>
            <a:ext cx="76200" cy="10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0"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440" y="1925202"/>
            <a:ext cx="76200" cy="10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0">
                <a:latin typeface="Verdana"/>
                <a:cs typeface="Verdana"/>
              </a:rPr>
              <a:t>6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3768" y="1599340"/>
            <a:ext cx="76200" cy="10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0">
                <a:latin typeface="Verdana"/>
                <a:cs typeface="Verdana"/>
              </a:rPr>
              <a:t>7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768" y="1278025"/>
            <a:ext cx="76200" cy="105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0">
                <a:latin typeface="Verdana"/>
                <a:cs typeface="Verdana"/>
              </a:rPr>
              <a:t>8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97965" y="1106252"/>
            <a:ext cx="1633793" cy="16276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834720" y="2595589"/>
            <a:ext cx="69850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5"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28827" y="2260632"/>
            <a:ext cx="69850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5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28827" y="1938335"/>
            <a:ext cx="69850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5">
                <a:latin typeface="Arial"/>
                <a:cs typeface="Arial"/>
              </a:rPr>
              <a:t>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34521" y="1604687"/>
            <a:ext cx="69850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5">
                <a:latin typeface="Arial"/>
                <a:cs typeface="Arial"/>
              </a:rPr>
              <a:t>7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34521" y="1276696"/>
            <a:ext cx="69850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15">
                <a:latin typeface="Arial"/>
                <a:cs typeface="Arial"/>
              </a:rPr>
              <a:t>8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40803" y="2725581"/>
            <a:ext cx="160655" cy="107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5">
                <a:latin typeface="Calibri"/>
                <a:cs typeface="Calibri"/>
              </a:rPr>
              <a:t>−</a:t>
            </a:r>
            <a:r>
              <a:rPr dirty="0" sz="600" spc="15">
                <a:latin typeface="Arial"/>
                <a:cs typeface="Arial"/>
              </a:rPr>
              <a:t>14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98019" y="2729801"/>
            <a:ext cx="386715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50"/>
              </a:lnSpc>
            </a:pPr>
            <a:r>
              <a:rPr dirty="0" sz="600" spc="65">
                <a:latin typeface="Calibri"/>
                <a:cs typeface="Calibri"/>
              </a:rPr>
              <a:t>−</a:t>
            </a:r>
            <a:r>
              <a:rPr dirty="0" sz="600" spc="15">
                <a:latin typeface="Arial"/>
                <a:cs typeface="Arial"/>
              </a:rPr>
              <a:t>12</a:t>
            </a:r>
            <a:r>
              <a:rPr dirty="0" sz="600" spc="65">
                <a:latin typeface="Calibri"/>
                <a:cs typeface="Calibri"/>
              </a:rPr>
              <a:t>−</a:t>
            </a:r>
            <a:r>
              <a:rPr dirty="0" sz="600" spc="15">
                <a:latin typeface="Arial"/>
                <a:cs typeface="Arial"/>
              </a:rPr>
              <a:t>10</a:t>
            </a:r>
            <a:r>
              <a:rPr dirty="0" sz="600" spc="65">
                <a:latin typeface="Calibri"/>
                <a:cs typeface="Calibri"/>
              </a:rPr>
              <a:t>−</a:t>
            </a:r>
            <a:r>
              <a:rPr dirty="0" sz="600" spc="15">
                <a:latin typeface="Arial"/>
                <a:cs typeface="Arial"/>
              </a:rPr>
              <a:t>8</a:t>
            </a:r>
            <a:endParaRPr sz="600">
              <a:latin typeface="Arial"/>
              <a:cs typeface="Arial"/>
            </a:endParaRPr>
          </a:p>
          <a:p>
            <a:pPr marL="193040">
              <a:lnSpc>
                <a:spcPts val="650"/>
              </a:lnSpc>
            </a:pPr>
            <a:r>
              <a:rPr dirty="0" sz="600" spc="15">
                <a:latin typeface="Arial"/>
                <a:cs typeface="Arial"/>
              </a:rPr>
              <a:t>Twt1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32480" y="1855316"/>
            <a:ext cx="105410" cy="2647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05"/>
              </a:lnSpc>
            </a:pPr>
            <a:r>
              <a:rPr dirty="0" sz="600">
                <a:latin typeface="Arial"/>
                <a:cs typeface="Arial"/>
              </a:rPr>
              <a:t>ln(N</a:t>
            </a:r>
            <a:r>
              <a:rPr dirty="0" sz="600">
                <a:latin typeface="Arial"/>
                <a:cs typeface="Arial"/>
              </a:rPr>
              <a:t>t1)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7297" y="2896560"/>
            <a:ext cx="4175760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88200"/>
              </a:lnSpc>
            </a:pPr>
            <a:r>
              <a:rPr dirty="0" sz="600" spc="15">
                <a:latin typeface="Tahoma"/>
                <a:cs typeface="Tahoma"/>
              </a:rPr>
              <a:t>log(</a:t>
            </a:r>
            <a:r>
              <a:rPr dirty="0" sz="600" spc="15" i="1">
                <a:latin typeface="Arial"/>
                <a:cs typeface="Arial"/>
              </a:rPr>
              <a:t>N</a:t>
            </a:r>
            <a:r>
              <a:rPr dirty="0" baseline="-11111" sz="750" spc="22" i="1">
                <a:latin typeface="Arial"/>
                <a:cs typeface="Arial"/>
              </a:rPr>
              <a:t>t</a:t>
            </a:r>
            <a:r>
              <a:rPr dirty="0" baseline="-11111" sz="750" spc="22">
                <a:latin typeface="Tahoma"/>
                <a:cs typeface="Tahoma"/>
              </a:rPr>
              <a:t>1 </a:t>
            </a:r>
            <a:r>
              <a:rPr dirty="0" sz="600" spc="15">
                <a:latin typeface="Tahoma"/>
                <a:cs typeface="Tahoma"/>
              </a:rPr>
              <a:t>) </a:t>
            </a:r>
            <a:r>
              <a:rPr dirty="0" sz="600" spc="50">
                <a:latin typeface="Times New Roman"/>
                <a:cs typeface="Times New Roman"/>
              </a:rPr>
              <a:t>и </a:t>
            </a:r>
            <a:r>
              <a:rPr dirty="0" sz="600" spc="10">
                <a:latin typeface="Tahoma"/>
                <a:cs typeface="Tahoma"/>
              </a:rPr>
              <a:t>log(</a:t>
            </a:r>
            <a:r>
              <a:rPr dirty="0" sz="600" spc="10" i="1">
                <a:latin typeface="Arial"/>
                <a:cs typeface="Arial"/>
              </a:rPr>
              <a:t>N</a:t>
            </a:r>
            <a:r>
              <a:rPr dirty="0" baseline="-11111" sz="750" spc="15" i="1">
                <a:latin typeface="Arial"/>
                <a:cs typeface="Arial"/>
              </a:rPr>
              <a:t>t </a:t>
            </a:r>
            <a:r>
              <a:rPr dirty="0" sz="600" spc="15">
                <a:latin typeface="Tahoma"/>
                <a:cs typeface="Tahoma"/>
              </a:rPr>
              <a:t>) </a:t>
            </a:r>
            <a:r>
              <a:rPr dirty="0" sz="600" spc="-35">
                <a:latin typeface="Times New Roman"/>
                <a:cs typeface="Times New Roman"/>
              </a:rPr>
              <a:t>— </a:t>
            </a:r>
            <a:r>
              <a:rPr dirty="0" sz="600" spc="70">
                <a:latin typeface="Times New Roman"/>
                <a:cs typeface="Times New Roman"/>
              </a:rPr>
              <a:t>логарифм </a:t>
            </a:r>
            <a:r>
              <a:rPr dirty="0" sz="600" spc="45">
                <a:latin typeface="Times New Roman"/>
                <a:cs typeface="Times New Roman"/>
              </a:rPr>
              <a:t>средней </a:t>
            </a:r>
            <a:r>
              <a:rPr dirty="0" sz="600" spc="50">
                <a:latin typeface="Times New Roman"/>
                <a:cs typeface="Times New Roman"/>
              </a:rPr>
              <a:t>численности </a:t>
            </a:r>
            <a:r>
              <a:rPr dirty="0" sz="600" spc="60">
                <a:latin typeface="Times New Roman"/>
                <a:cs typeface="Times New Roman"/>
              </a:rPr>
              <a:t>маком </a:t>
            </a:r>
            <a:r>
              <a:rPr dirty="0" sz="600" spc="50">
                <a:latin typeface="Times New Roman"/>
                <a:cs typeface="Times New Roman"/>
              </a:rPr>
              <a:t>в </a:t>
            </a:r>
            <a:r>
              <a:rPr dirty="0" sz="600" spc="55">
                <a:latin typeface="Times New Roman"/>
                <a:cs typeface="Times New Roman"/>
              </a:rPr>
              <a:t>данный (</a:t>
            </a:r>
            <a:r>
              <a:rPr dirty="0" sz="600" spc="55" i="1">
                <a:latin typeface="Arial"/>
                <a:cs typeface="Arial"/>
              </a:rPr>
              <a:t>t</a:t>
            </a:r>
            <a:r>
              <a:rPr dirty="0" sz="600" spc="55">
                <a:latin typeface="Tahoma"/>
                <a:cs typeface="Tahoma"/>
              </a:rPr>
              <a:t>1</a:t>
            </a:r>
            <a:r>
              <a:rPr dirty="0" sz="600" spc="55">
                <a:latin typeface="Times New Roman"/>
                <a:cs typeface="Times New Roman"/>
              </a:rPr>
              <a:t>) </a:t>
            </a:r>
            <a:r>
              <a:rPr dirty="0" sz="600" spc="50">
                <a:latin typeface="Times New Roman"/>
                <a:cs typeface="Times New Roman"/>
              </a:rPr>
              <a:t>и </a:t>
            </a:r>
            <a:r>
              <a:rPr dirty="0" sz="600" spc="60">
                <a:latin typeface="Times New Roman"/>
                <a:cs typeface="Times New Roman"/>
              </a:rPr>
              <a:t>предыдущий </a:t>
            </a:r>
            <a:r>
              <a:rPr dirty="0" sz="600" spc="80">
                <a:latin typeface="Times New Roman"/>
                <a:cs typeface="Times New Roman"/>
              </a:rPr>
              <a:t>(</a:t>
            </a:r>
            <a:r>
              <a:rPr dirty="0" sz="600" spc="80" i="1">
                <a:latin typeface="Arial"/>
                <a:cs typeface="Arial"/>
              </a:rPr>
              <a:t>t</a:t>
            </a:r>
            <a:r>
              <a:rPr dirty="0" sz="600" spc="80">
                <a:latin typeface="Times New Roman"/>
                <a:cs typeface="Times New Roman"/>
              </a:rPr>
              <a:t>) </a:t>
            </a:r>
            <a:r>
              <a:rPr dirty="0" sz="600" spc="45">
                <a:latin typeface="Times New Roman"/>
                <a:cs typeface="Times New Roman"/>
              </a:rPr>
              <a:t>годы; </a:t>
            </a:r>
            <a:r>
              <a:rPr dirty="0" sz="600" spc="35" i="1">
                <a:latin typeface="Arial"/>
                <a:cs typeface="Arial"/>
              </a:rPr>
              <a:t>T</a:t>
            </a:r>
            <a:r>
              <a:rPr dirty="0" baseline="-11111" sz="750" spc="52" i="1">
                <a:latin typeface="Arial"/>
                <a:cs typeface="Arial"/>
              </a:rPr>
              <a:t>wt</a:t>
            </a:r>
            <a:r>
              <a:rPr dirty="0" baseline="-11111" sz="750" spc="52">
                <a:latin typeface="Tahoma"/>
                <a:cs typeface="Tahoma"/>
              </a:rPr>
              <a:t>1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среднезимняя температура </a:t>
            </a:r>
            <a:r>
              <a:rPr dirty="0" sz="600" spc="50">
                <a:latin typeface="Times New Roman"/>
                <a:cs typeface="Times New Roman"/>
              </a:rPr>
              <a:t>в текущий</a:t>
            </a:r>
            <a:r>
              <a:rPr dirty="0" sz="600" spc="16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год.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77535" y="3024339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17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625475" cy="162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811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  <a:spcBef>
                <a:spcPts val="450"/>
              </a:spcBef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91643"/>
            <a:ext cx="2868295" cy="5949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Динамика </a:t>
            </a:r>
            <a:r>
              <a:rPr dirty="0" spc="-40"/>
              <a:t>размерной </a:t>
            </a:r>
            <a:r>
              <a:rPr dirty="0" spc="-5"/>
              <a:t> </a:t>
            </a:r>
            <a:r>
              <a:rPr dirty="0" spc="10"/>
              <a:t>структуры</a:t>
            </a:r>
          </a:p>
          <a:p>
            <a:pPr marL="84455" marR="5080">
              <a:lnSpc>
                <a:spcPct val="102600"/>
              </a:lnSpc>
              <a:spcBef>
                <a:spcPts val="125"/>
              </a:spcBef>
            </a:pPr>
            <a:r>
              <a:rPr dirty="0" sz="1100" spc="55">
                <a:solidFill>
                  <a:srgbClr val="000000"/>
                </a:solidFill>
              </a:rPr>
              <a:t>Тип </a:t>
            </a:r>
            <a:r>
              <a:rPr dirty="0" sz="1100" spc="-10">
                <a:solidFill>
                  <a:srgbClr val="000000"/>
                </a:solidFill>
              </a:rPr>
              <a:t>1: </a:t>
            </a:r>
            <a:r>
              <a:rPr dirty="0" sz="1100" spc="-30">
                <a:solidFill>
                  <a:srgbClr val="000000"/>
                </a:solidFill>
              </a:rPr>
              <a:t>чередование </a:t>
            </a:r>
            <a:r>
              <a:rPr dirty="0" sz="1100" spc="-10">
                <a:solidFill>
                  <a:srgbClr val="000000"/>
                </a:solidFill>
              </a:rPr>
              <a:t>вариантов </a:t>
            </a:r>
            <a:r>
              <a:rPr dirty="0" sz="1100" spc="-30">
                <a:solidFill>
                  <a:srgbClr val="000000"/>
                </a:solidFill>
              </a:rPr>
              <a:t>распределения  </a:t>
            </a:r>
            <a:r>
              <a:rPr dirty="0" sz="1100" spc="-15">
                <a:solidFill>
                  <a:srgbClr val="000000"/>
                </a:solidFill>
              </a:rPr>
              <a:t>Пример: </a:t>
            </a:r>
            <a:r>
              <a:rPr dirty="0" sz="1100" spc="-5">
                <a:solidFill>
                  <a:srgbClr val="000000"/>
                </a:solidFill>
              </a:rPr>
              <a:t>эстуарий р. </a:t>
            </a:r>
            <a:r>
              <a:rPr dirty="0" sz="1100" spc="85">
                <a:solidFill>
                  <a:srgbClr val="000000"/>
                </a:solidFill>
              </a:rPr>
              <a:t> </a:t>
            </a:r>
            <a:r>
              <a:rPr dirty="0" sz="1100" spc="-5">
                <a:solidFill>
                  <a:srgbClr val="000000"/>
                </a:solidFill>
              </a:rPr>
              <a:t>Лувеньги</a:t>
            </a:r>
            <a:endParaRPr sz="1100"/>
          </a:p>
        </p:txBody>
      </p:sp>
      <p:sp>
        <p:nvSpPr>
          <p:cNvPr id="5" name="object 5"/>
          <p:cNvSpPr/>
          <p:nvPr/>
        </p:nvSpPr>
        <p:spPr>
          <a:xfrm>
            <a:off x="533098" y="853416"/>
            <a:ext cx="0" cy="12700"/>
          </a:xfrm>
          <a:custGeom>
            <a:avLst/>
            <a:gdLst/>
            <a:ahLst/>
            <a:cxnLst/>
            <a:rect l="l" t="t" r="r" b="b"/>
            <a:pathLst>
              <a:path w="0" h="12700">
                <a:moveTo>
                  <a:pt x="-4974" y="6340"/>
                </a:moveTo>
                <a:lnTo>
                  <a:pt x="4974" y="6340"/>
                </a:lnTo>
              </a:path>
            </a:pathLst>
          </a:custGeom>
          <a:ln w="126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7801" y="86609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6366" y="1165353"/>
            <a:ext cx="0" cy="58419"/>
          </a:xfrm>
          <a:custGeom>
            <a:avLst/>
            <a:gdLst/>
            <a:ahLst/>
            <a:cxnLst/>
            <a:rect l="l" t="t" r="r" b="b"/>
            <a:pathLst>
              <a:path w="0" h="58419">
                <a:moveTo>
                  <a:pt x="0" y="0"/>
                </a:moveTo>
                <a:lnTo>
                  <a:pt x="0" y="58201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5170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9429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23603" y="116634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23603" y="102907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23603" y="89183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23603" y="123496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23603" y="109772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23603" y="96045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49114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19479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89796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60152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30469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49124" y="1048263"/>
            <a:ext cx="0" cy="186690"/>
          </a:xfrm>
          <a:custGeom>
            <a:avLst/>
            <a:gdLst/>
            <a:ahLst/>
            <a:cxnLst/>
            <a:rect l="l" t="t" r="r" b="b"/>
            <a:pathLst>
              <a:path w="0" h="186690">
                <a:moveTo>
                  <a:pt x="0" y="0"/>
                </a:moveTo>
                <a:lnTo>
                  <a:pt x="0" y="18665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91705" y="944878"/>
            <a:ext cx="0" cy="290195"/>
          </a:xfrm>
          <a:custGeom>
            <a:avLst/>
            <a:gdLst/>
            <a:ahLst/>
            <a:cxnLst/>
            <a:rect l="l" t="t" r="r" b="b"/>
            <a:pathLst>
              <a:path w="0" h="290194">
                <a:moveTo>
                  <a:pt x="0" y="0"/>
                </a:moveTo>
                <a:lnTo>
                  <a:pt x="0" y="29004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15139" y="121484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025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57731" y="122535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923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00322" y="1228112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371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42913" y="1231266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730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85457" y="123400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28048" y="123450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70639" y="123400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55822" y="123400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98403" y="123450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40957" y="123400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83548" y="123400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26139" y="123450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49138" y="955776"/>
            <a:ext cx="0" cy="185420"/>
          </a:xfrm>
          <a:custGeom>
            <a:avLst/>
            <a:gdLst/>
            <a:ahLst/>
            <a:cxnLst/>
            <a:rect l="l" t="t" r="r" b="b"/>
            <a:pathLst>
              <a:path w="0" h="185419">
                <a:moveTo>
                  <a:pt x="0" y="0"/>
                </a:moveTo>
                <a:lnTo>
                  <a:pt x="0" y="185057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91729" y="848442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40">
                <a:moveTo>
                  <a:pt x="0" y="0"/>
                </a:moveTo>
                <a:lnTo>
                  <a:pt x="0" y="192956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29000" y="119013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34297" y="1190139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571"/>
                </a:moveTo>
                <a:lnTo>
                  <a:pt x="4974" y="4571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29000" y="119928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71544" y="121098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76888" y="1210981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754"/>
                </a:moveTo>
                <a:lnTo>
                  <a:pt x="4974" y="4754"/>
                </a:lnTo>
              </a:path>
            </a:pathLst>
          </a:custGeom>
          <a:ln w="95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1544" y="122048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14135" y="12143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19479" y="1214303"/>
            <a:ext cx="0" cy="13970"/>
          </a:xfrm>
          <a:custGeom>
            <a:avLst/>
            <a:gdLst/>
            <a:ahLst/>
            <a:cxnLst/>
            <a:rect l="l" t="t" r="r" b="b"/>
            <a:pathLst>
              <a:path w="0" h="13969">
                <a:moveTo>
                  <a:pt x="-4974" y="6911"/>
                </a:moveTo>
                <a:lnTo>
                  <a:pt x="4974" y="6911"/>
                </a:lnTo>
              </a:path>
            </a:pathLst>
          </a:custGeom>
          <a:ln w="138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14135" y="122812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856726" y="122308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62060" y="1223082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567"/>
                </a:moveTo>
                <a:lnTo>
                  <a:pt x="4974" y="4567"/>
                </a:lnTo>
              </a:path>
            </a:pathLst>
          </a:custGeom>
          <a:ln w="91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56726" y="12322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99317" y="123130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04652" y="123130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09">
                <a:moveTo>
                  <a:pt x="-4974" y="1824"/>
                </a:moveTo>
                <a:lnTo>
                  <a:pt x="4974" y="1824"/>
                </a:lnTo>
              </a:path>
            </a:pathLst>
          </a:custGeom>
          <a:ln w="36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99317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41908" y="123309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47205" y="1233095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31"/>
                </a:moveTo>
                <a:lnTo>
                  <a:pt x="4974" y="9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4190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84490" y="12322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89796" y="1232216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17"/>
                </a:moveTo>
                <a:lnTo>
                  <a:pt x="4974" y="91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84490" y="123405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27044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69635" y="12322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74969" y="1232216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17"/>
                </a:moveTo>
                <a:lnTo>
                  <a:pt x="4974" y="91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069635" y="123405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112226" y="123309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117561" y="1233095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31"/>
                </a:moveTo>
                <a:lnTo>
                  <a:pt x="4974" y="9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112226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54817" y="12322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60152" y="1232216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17"/>
                </a:moveTo>
                <a:lnTo>
                  <a:pt x="4974" y="91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54817" y="123405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97399" y="12322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202705" y="1232216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17"/>
                </a:moveTo>
                <a:lnTo>
                  <a:pt x="4974" y="91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197399" y="123405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39990" y="123309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45296" y="1233095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31"/>
                </a:moveTo>
                <a:lnTo>
                  <a:pt x="4974" y="9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239990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8258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25135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367726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41030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23603" y="834328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80" h="419734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739619" y="117643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739619" y="105933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739619" y="94225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739619" y="123496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739619" y="111790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739619" y="100080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739619" y="88372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765131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935495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105813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276168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446486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765140" y="1182287"/>
            <a:ext cx="0" cy="52705"/>
          </a:xfrm>
          <a:custGeom>
            <a:avLst/>
            <a:gdLst/>
            <a:ahLst/>
            <a:cxnLst/>
            <a:rect l="l" t="t" r="r" b="b"/>
            <a:pathLst>
              <a:path w="0" h="52705">
                <a:moveTo>
                  <a:pt x="0" y="0"/>
                </a:moveTo>
                <a:lnTo>
                  <a:pt x="0" y="5267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807722" y="1102299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5">
                <a:moveTo>
                  <a:pt x="0" y="0"/>
                </a:moveTo>
                <a:lnTo>
                  <a:pt x="0" y="13266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831156" y="932487"/>
            <a:ext cx="38735" cy="302895"/>
          </a:xfrm>
          <a:custGeom>
            <a:avLst/>
            <a:gdLst/>
            <a:ahLst/>
            <a:cxnLst/>
            <a:rect l="l" t="t" r="r" b="b"/>
            <a:pathLst>
              <a:path w="38735" h="302894">
                <a:moveTo>
                  <a:pt x="0" y="302433"/>
                </a:moveTo>
                <a:lnTo>
                  <a:pt x="38314" y="302433"/>
                </a:lnTo>
                <a:lnTo>
                  <a:pt x="38314" y="0"/>
                </a:lnTo>
                <a:lnTo>
                  <a:pt x="0" y="0"/>
                </a:lnTo>
                <a:lnTo>
                  <a:pt x="0" y="3024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873747" y="922726"/>
            <a:ext cx="38735" cy="312420"/>
          </a:xfrm>
          <a:custGeom>
            <a:avLst/>
            <a:gdLst/>
            <a:ahLst/>
            <a:cxnLst/>
            <a:rect l="l" t="t" r="r" b="b"/>
            <a:pathLst>
              <a:path w="38735" h="312419">
                <a:moveTo>
                  <a:pt x="0" y="312194"/>
                </a:moveTo>
                <a:lnTo>
                  <a:pt x="38314" y="312194"/>
                </a:lnTo>
                <a:lnTo>
                  <a:pt x="38314" y="0"/>
                </a:lnTo>
                <a:lnTo>
                  <a:pt x="0" y="0"/>
                </a:lnTo>
                <a:lnTo>
                  <a:pt x="0" y="31219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935495" y="1078865"/>
            <a:ext cx="0" cy="156210"/>
          </a:xfrm>
          <a:custGeom>
            <a:avLst/>
            <a:gdLst/>
            <a:ahLst/>
            <a:cxnLst/>
            <a:rect l="l" t="t" r="r" b="b"/>
            <a:pathLst>
              <a:path w="0" h="156209">
                <a:moveTo>
                  <a:pt x="0" y="0"/>
                </a:moveTo>
                <a:lnTo>
                  <a:pt x="0" y="156101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958929" y="121252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489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01474" y="1209596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50742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044065" y="122422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145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086656" y="1226184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754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214420" y="122910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169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256974" y="1231065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778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299565" y="1233002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91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342156" y="123398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384747" y="123398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427329" y="123398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759834" y="117552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765131" y="1175521"/>
            <a:ext cx="0" cy="13970"/>
          </a:xfrm>
          <a:custGeom>
            <a:avLst/>
            <a:gdLst/>
            <a:ahLst/>
            <a:cxnLst/>
            <a:rect l="l" t="t" r="r" b="b"/>
            <a:pathLst>
              <a:path w="0" h="13969">
                <a:moveTo>
                  <a:pt x="-4974" y="6742"/>
                </a:moveTo>
                <a:lnTo>
                  <a:pt x="4974" y="6742"/>
                </a:lnTo>
              </a:path>
            </a:pathLst>
          </a:custGeom>
          <a:ln w="134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759834" y="118900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807745" y="1081350"/>
            <a:ext cx="0" cy="41910"/>
          </a:xfrm>
          <a:custGeom>
            <a:avLst/>
            <a:gdLst/>
            <a:ahLst/>
            <a:cxnLst/>
            <a:rect l="l" t="t" r="r" b="b"/>
            <a:pathLst>
              <a:path w="0" h="41909">
                <a:moveTo>
                  <a:pt x="0" y="0"/>
                </a:moveTo>
                <a:lnTo>
                  <a:pt x="0" y="41861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850332" y="917237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5">
                <a:moveTo>
                  <a:pt x="0" y="0"/>
                </a:moveTo>
                <a:lnTo>
                  <a:pt x="0" y="30602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892900" y="848442"/>
            <a:ext cx="0" cy="149225"/>
          </a:xfrm>
          <a:custGeom>
            <a:avLst/>
            <a:gdLst/>
            <a:ahLst/>
            <a:cxnLst/>
            <a:rect l="l" t="t" r="r" b="b"/>
            <a:pathLst>
              <a:path w="0" h="149225">
                <a:moveTo>
                  <a:pt x="0" y="0"/>
                </a:moveTo>
                <a:lnTo>
                  <a:pt x="0" y="148643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935472" y="1055277"/>
            <a:ext cx="0" cy="47625"/>
          </a:xfrm>
          <a:custGeom>
            <a:avLst/>
            <a:gdLst/>
            <a:ahLst/>
            <a:cxnLst/>
            <a:rect l="l" t="t" r="r" b="b"/>
            <a:pathLst>
              <a:path w="0" h="47625">
                <a:moveTo>
                  <a:pt x="0" y="0"/>
                </a:moveTo>
                <a:lnTo>
                  <a:pt x="0" y="47129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72743" y="118813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78077" y="1188137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51"/>
                </a:moveTo>
                <a:lnTo>
                  <a:pt x="4974" y="1951"/>
                </a:lnTo>
              </a:path>
            </a:pathLst>
          </a:custGeom>
          <a:ln w="39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972743" y="119203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020654" y="1166448"/>
            <a:ext cx="0" cy="35560"/>
          </a:xfrm>
          <a:custGeom>
            <a:avLst/>
            <a:gdLst/>
            <a:ahLst/>
            <a:cxnLst/>
            <a:rect l="l" t="t" r="r" b="b"/>
            <a:pathLst>
              <a:path w="0" h="35559">
                <a:moveTo>
                  <a:pt x="0" y="0"/>
                </a:moveTo>
                <a:lnTo>
                  <a:pt x="0" y="35543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057925" y="120568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063222" y="1205684"/>
            <a:ext cx="0" cy="15875"/>
          </a:xfrm>
          <a:custGeom>
            <a:avLst/>
            <a:gdLst/>
            <a:ahLst/>
            <a:cxnLst/>
            <a:rect l="l" t="t" r="r" b="b"/>
            <a:pathLst>
              <a:path w="0" h="15875">
                <a:moveTo>
                  <a:pt x="-4974" y="7800"/>
                </a:moveTo>
                <a:lnTo>
                  <a:pt x="4974" y="7800"/>
                </a:lnTo>
              </a:path>
            </a:pathLst>
          </a:custGeom>
          <a:ln w="156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057925" y="122128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100507" y="121397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105813" y="1213976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4">
                <a:moveTo>
                  <a:pt x="-4974" y="3401"/>
                </a:moveTo>
                <a:lnTo>
                  <a:pt x="4974" y="3401"/>
                </a:lnTo>
              </a:path>
            </a:pathLst>
          </a:custGeom>
          <a:ln w="68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100507" y="122078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143060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185652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228243" y="12165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233577" y="1216503"/>
            <a:ext cx="0" cy="13970"/>
          </a:xfrm>
          <a:custGeom>
            <a:avLst/>
            <a:gdLst/>
            <a:ahLst/>
            <a:cxnLst/>
            <a:rect l="l" t="t" r="r" b="b"/>
            <a:pathLst>
              <a:path w="0" h="13969">
                <a:moveTo>
                  <a:pt x="-4974" y="6742"/>
                </a:moveTo>
                <a:lnTo>
                  <a:pt x="4974" y="6742"/>
                </a:lnTo>
              </a:path>
            </a:pathLst>
          </a:custGeom>
          <a:ln w="134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228243" y="122998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270834" y="122198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276168" y="1221987"/>
            <a:ext cx="0" cy="10795"/>
          </a:xfrm>
          <a:custGeom>
            <a:avLst/>
            <a:gdLst/>
            <a:ahLst/>
            <a:cxnLst/>
            <a:rect l="l" t="t" r="r" b="b"/>
            <a:pathLst>
              <a:path w="0" h="10794">
                <a:moveTo>
                  <a:pt x="-4974" y="5151"/>
                </a:moveTo>
                <a:lnTo>
                  <a:pt x="4974" y="5151"/>
                </a:lnTo>
              </a:path>
            </a:pathLst>
          </a:custGeom>
          <a:ln w="103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270834" y="1232291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313415" y="1227134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318722" y="1227134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5">
                <a:moveTo>
                  <a:pt x="-4974" y="3911"/>
                </a:moveTo>
                <a:lnTo>
                  <a:pt x="4974" y="3911"/>
                </a:lnTo>
              </a:path>
            </a:pathLst>
          </a:custGeom>
          <a:ln w="78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313415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356007" y="123104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1313" y="1231046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55"/>
                </a:moveTo>
                <a:lnTo>
                  <a:pt x="4974" y="1955"/>
                </a:lnTo>
              </a:path>
            </a:pathLst>
          </a:custGeom>
          <a:ln w="39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356007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398598" y="123104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403895" y="1231046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55"/>
                </a:moveTo>
                <a:lnTo>
                  <a:pt x="4974" y="1955"/>
                </a:lnTo>
              </a:path>
            </a:pathLst>
          </a:custGeom>
          <a:ln w="39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39859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441151" y="123104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446486" y="1231046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55"/>
                </a:moveTo>
                <a:lnTo>
                  <a:pt x="4974" y="1955"/>
                </a:lnTo>
              </a:path>
            </a:pathLst>
          </a:custGeom>
          <a:ln w="39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44115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48374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526324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739619" y="834328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79" h="419734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808843" y="1171501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808843" y="104468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808843" y="917901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808843" y="123496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808843" y="110814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808843" y="98132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808843" y="85447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834354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04719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175037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345392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515710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834364" y="1114469"/>
            <a:ext cx="0" cy="120650"/>
          </a:xfrm>
          <a:custGeom>
            <a:avLst/>
            <a:gdLst/>
            <a:ahLst/>
            <a:cxnLst/>
            <a:rect l="l" t="t" r="r" b="b"/>
            <a:pathLst>
              <a:path w="0" h="120650">
                <a:moveTo>
                  <a:pt x="0" y="0"/>
                </a:moveTo>
                <a:lnTo>
                  <a:pt x="0" y="12049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876945" y="1146163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75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919537" y="1065847"/>
            <a:ext cx="0" cy="169545"/>
          </a:xfrm>
          <a:custGeom>
            <a:avLst/>
            <a:gdLst/>
            <a:ahLst/>
            <a:cxnLst/>
            <a:rect l="l" t="t" r="r" b="b"/>
            <a:pathLst>
              <a:path w="0" h="169544">
                <a:moveTo>
                  <a:pt x="0" y="0"/>
                </a:moveTo>
                <a:lnTo>
                  <a:pt x="0" y="169073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62128" y="1034150"/>
            <a:ext cx="0" cy="201295"/>
          </a:xfrm>
          <a:custGeom>
            <a:avLst/>
            <a:gdLst/>
            <a:ahLst/>
            <a:cxnLst/>
            <a:rect l="l" t="t" r="r" b="b"/>
            <a:pathLst>
              <a:path w="0" h="201294">
                <a:moveTo>
                  <a:pt x="0" y="0"/>
                </a:moveTo>
                <a:lnTo>
                  <a:pt x="0" y="200808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04719" y="917906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7061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047310" y="896774"/>
            <a:ext cx="0" cy="338455"/>
          </a:xfrm>
          <a:custGeom>
            <a:avLst/>
            <a:gdLst/>
            <a:ahLst/>
            <a:cxnLst/>
            <a:rect l="l" t="t" r="r" b="b"/>
            <a:pathLst>
              <a:path w="0" h="338455">
                <a:moveTo>
                  <a:pt x="0" y="0"/>
                </a:moveTo>
                <a:lnTo>
                  <a:pt x="0" y="33819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089854" y="1002461"/>
            <a:ext cx="0" cy="233045"/>
          </a:xfrm>
          <a:custGeom>
            <a:avLst/>
            <a:gdLst/>
            <a:ahLst/>
            <a:cxnLst/>
            <a:rect l="l" t="t" r="r" b="b"/>
            <a:pathLst>
              <a:path w="0" h="233044">
                <a:moveTo>
                  <a:pt x="0" y="0"/>
                </a:moveTo>
                <a:lnTo>
                  <a:pt x="0" y="232505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132445" y="1137722"/>
            <a:ext cx="0" cy="97790"/>
          </a:xfrm>
          <a:custGeom>
            <a:avLst/>
            <a:gdLst/>
            <a:ahLst/>
            <a:cxnLst/>
            <a:rect l="l" t="t" r="r" b="b"/>
            <a:pathLst>
              <a:path w="0" h="97790">
                <a:moveTo>
                  <a:pt x="0" y="0"/>
                </a:moveTo>
                <a:lnTo>
                  <a:pt x="0" y="97245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155880" y="1213835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226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198470" y="122440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113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241062" y="123280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23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283643" y="123280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23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326197" y="123280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23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368788" y="123070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844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411379" y="123280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23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834378" y="1080910"/>
            <a:ext cx="0" cy="67310"/>
          </a:xfrm>
          <a:custGeom>
            <a:avLst/>
            <a:gdLst/>
            <a:ahLst/>
            <a:cxnLst/>
            <a:rect l="l" t="t" r="r" b="b"/>
            <a:pathLst>
              <a:path w="0" h="67309">
                <a:moveTo>
                  <a:pt x="0" y="0"/>
                </a:moveTo>
                <a:lnTo>
                  <a:pt x="0" y="6708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876969" y="1126571"/>
            <a:ext cx="0" cy="39370"/>
          </a:xfrm>
          <a:custGeom>
            <a:avLst/>
            <a:gdLst/>
            <a:ahLst/>
            <a:cxnLst/>
            <a:rect l="l" t="t" r="r" b="b"/>
            <a:pathLst>
              <a:path w="0" h="39369">
                <a:moveTo>
                  <a:pt x="0" y="0"/>
                </a:moveTo>
                <a:lnTo>
                  <a:pt x="0" y="39231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919555" y="1037664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5">
                <a:moveTo>
                  <a:pt x="0" y="0"/>
                </a:moveTo>
                <a:lnTo>
                  <a:pt x="0" y="56441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956784" y="102991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962128" y="1029910"/>
            <a:ext cx="0" cy="8890"/>
          </a:xfrm>
          <a:custGeom>
            <a:avLst/>
            <a:gdLst/>
            <a:ahLst/>
            <a:cxnLst/>
            <a:rect l="l" t="t" r="r" b="b"/>
            <a:pathLst>
              <a:path w="0" h="8890">
                <a:moveTo>
                  <a:pt x="-4974" y="4244"/>
                </a:moveTo>
                <a:lnTo>
                  <a:pt x="4974" y="4244"/>
                </a:lnTo>
              </a:path>
            </a:pathLst>
          </a:custGeom>
          <a:ln w="84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956784" y="103839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004695" y="865334"/>
            <a:ext cx="0" cy="105410"/>
          </a:xfrm>
          <a:custGeom>
            <a:avLst/>
            <a:gdLst/>
            <a:ahLst/>
            <a:cxnLst/>
            <a:rect l="l" t="t" r="r" b="b"/>
            <a:pathLst>
              <a:path w="0" h="105409">
                <a:moveTo>
                  <a:pt x="0" y="0"/>
                </a:moveTo>
                <a:lnTo>
                  <a:pt x="0" y="105134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47287" y="848442"/>
            <a:ext cx="0" cy="97155"/>
          </a:xfrm>
          <a:custGeom>
            <a:avLst/>
            <a:gdLst/>
            <a:ahLst/>
            <a:cxnLst/>
            <a:rect l="l" t="t" r="r" b="b"/>
            <a:pathLst>
              <a:path w="0" h="97155">
                <a:moveTo>
                  <a:pt x="0" y="0"/>
                </a:moveTo>
                <a:lnTo>
                  <a:pt x="0" y="96665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089878" y="977301"/>
            <a:ext cx="0" cy="50800"/>
          </a:xfrm>
          <a:custGeom>
            <a:avLst/>
            <a:gdLst/>
            <a:ahLst/>
            <a:cxnLst/>
            <a:rect l="l" t="t" r="r" b="b"/>
            <a:pathLst>
              <a:path w="0" h="50800">
                <a:moveTo>
                  <a:pt x="0" y="0"/>
                </a:moveTo>
                <a:lnTo>
                  <a:pt x="0" y="50311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127148" y="1129271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132445" y="1129271"/>
            <a:ext cx="0" cy="17145"/>
          </a:xfrm>
          <a:custGeom>
            <a:avLst/>
            <a:gdLst/>
            <a:ahLst/>
            <a:cxnLst/>
            <a:rect l="l" t="t" r="r" b="b"/>
            <a:pathLst>
              <a:path w="0" h="17144">
                <a:moveTo>
                  <a:pt x="-4974" y="8446"/>
                </a:moveTo>
                <a:lnTo>
                  <a:pt x="4974" y="8446"/>
                </a:lnTo>
              </a:path>
            </a:pathLst>
          </a:custGeom>
          <a:ln w="168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127148" y="1146163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175050" y="1173832"/>
            <a:ext cx="0" cy="38100"/>
          </a:xfrm>
          <a:custGeom>
            <a:avLst/>
            <a:gdLst/>
            <a:ahLst/>
            <a:cxnLst/>
            <a:rect l="l" t="t" r="r" b="b"/>
            <a:pathLst>
              <a:path w="0" h="38100">
                <a:moveTo>
                  <a:pt x="0" y="0"/>
                </a:moveTo>
                <a:lnTo>
                  <a:pt x="0" y="37659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212284" y="120458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217628" y="1204580"/>
            <a:ext cx="0" cy="18415"/>
          </a:xfrm>
          <a:custGeom>
            <a:avLst/>
            <a:gdLst/>
            <a:ahLst/>
            <a:cxnLst/>
            <a:rect l="l" t="t" r="r" b="b"/>
            <a:pathLst>
              <a:path w="0" h="18415">
                <a:moveTo>
                  <a:pt x="-4974" y="9213"/>
                </a:moveTo>
                <a:lnTo>
                  <a:pt x="4974" y="9213"/>
                </a:lnTo>
              </a:path>
            </a:pathLst>
          </a:custGeom>
          <a:ln w="184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212284" y="122300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254875" y="122647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260209" y="1226479"/>
            <a:ext cx="0" cy="8890"/>
          </a:xfrm>
          <a:custGeom>
            <a:avLst/>
            <a:gdLst/>
            <a:ahLst/>
            <a:cxnLst/>
            <a:rect l="l" t="t" r="r" b="b"/>
            <a:pathLst>
              <a:path w="0" h="8890">
                <a:moveTo>
                  <a:pt x="-4974" y="4239"/>
                </a:moveTo>
                <a:lnTo>
                  <a:pt x="4974" y="4239"/>
                </a:lnTo>
              </a:path>
            </a:pathLst>
          </a:custGeom>
          <a:ln w="84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254875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297466" y="122647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302800" y="1226479"/>
            <a:ext cx="0" cy="8890"/>
          </a:xfrm>
          <a:custGeom>
            <a:avLst/>
            <a:gdLst/>
            <a:ahLst/>
            <a:cxnLst/>
            <a:rect l="l" t="t" r="r" b="b"/>
            <a:pathLst>
              <a:path w="0" h="8890">
                <a:moveTo>
                  <a:pt x="-4974" y="4239"/>
                </a:moveTo>
                <a:lnTo>
                  <a:pt x="4974" y="4239"/>
                </a:lnTo>
              </a:path>
            </a:pathLst>
          </a:custGeom>
          <a:ln w="84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297466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340057" y="12286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345392" y="122860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2119"/>
                </a:moveTo>
                <a:lnTo>
                  <a:pt x="4974" y="2119"/>
                </a:lnTo>
              </a:path>
            </a:pathLst>
          </a:custGeom>
          <a:ln w="4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340057" y="1232843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382639" y="122092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387945" y="1220920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-4974" y="5596"/>
                </a:moveTo>
                <a:lnTo>
                  <a:pt x="4974" y="5596"/>
                </a:lnTo>
              </a:path>
            </a:pathLst>
          </a:custGeom>
          <a:ln w="11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382639" y="1232113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425230" y="122647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430536" y="1226479"/>
            <a:ext cx="0" cy="8890"/>
          </a:xfrm>
          <a:custGeom>
            <a:avLst/>
            <a:gdLst/>
            <a:ahLst/>
            <a:cxnLst/>
            <a:rect l="l" t="t" r="r" b="b"/>
            <a:pathLst>
              <a:path w="0" h="8890">
                <a:moveTo>
                  <a:pt x="-4974" y="4239"/>
                </a:moveTo>
                <a:lnTo>
                  <a:pt x="4974" y="4239"/>
                </a:lnTo>
              </a:path>
            </a:pathLst>
          </a:custGeom>
          <a:ln w="84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425230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46782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46782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510375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510375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552966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552966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59554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59554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808843" y="834328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79" h="419734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7586" y="194197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7586" y="185251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7586" y="176295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7586" y="167349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7586" y="198675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7586" y="189727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7586" y="1807775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7586" y="171821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7586" y="162875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33098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03462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73780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044135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214453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33107" y="1885317"/>
            <a:ext cx="0" cy="101600"/>
          </a:xfrm>
          <a:custGeom>
            <a:avLst/>
            <a:gdLst/>
            <a:ahLst/>
            <a:cxnLst/>
            <a:rect l="l" t="t" r="r" b="b"/>
            <a:pathLst>
              <a:path w="0" h="101600">
                <a:moveTo>
                  <a:pt x="0" y="0"/>
                </a:moveTo>
                <a:lnTo>
                  <a:pt x="0" y="10144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75689" y="1927094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661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18280" y="1867433"/>
            <a:ext cx="0" cy="119380"/>
          </a:xfrm>
          <a:custGeom>
            <a:avLst/>
            <a:gdLst/>
            <a:ahLst/>
            <a:cxnLst/>
            <a:rect l="l" t="t" r="r" b="b"/>
            <a:pathLst>
              <a:path w="0" h="119380">
                <a:moveTo>
                  <a:pt x="0" y="0"/>
                </a:moveTo>
                <a:lnTo>
                  <a:pt x="0" y="11932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60871" y="1745078"/>
            <a:ext cx="0" cy="241935"/>
          </a:xfrm>
          <a:custGeom>
            <a:avLst/>
            <a:gdLst/>
            <a:ahLst/>
            <a:cxnLst/>
            <a:rect l="l" t="t" r="r" b="b"/>
            <a:pathLst>
              <a:path w="0" h="241935">
                <a:moveTo>
                  <a:pt x="0" y="0"/>
                </a:moveTo>
                <a:lnTo>
                  <a:pt x="0" y="24163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03462" y="1685379"/>
            <a:ext cx="0" cy="301625"/>
          </a:xfrm>
          <a:custGeom>
            <a:avLst/>
            <a:gdLst/>
            <a:ahLst/>
            <a:cxnLst/>
            <a:rect l="l" t="t" r="r" b="b"/>
            <a:pathLst>
              <a:path w="0" h="301625">
                <a:moveTo>
                  <a:pt x="0" y="0"/>
                </a:moveTo>
                <a:lnTo>
                  <a:pt x="0" y="301338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746053" y="1631717"/>
            <a:ext cx="0" cy="355600"/>
          </a:xfrm>
          <a:custGeom>
            <a:avLst/>
            <a:gdLst/>
            <a:ahLst/>
            <a:cxnLst/>
            <a:rect l="l" t="t" r="r" b="b"/>
            <a:pathLst>
              <a:path w="0" h="355600">
                <a:moveTo>
                  <a:pt x="0" y="0"/>
                </a:moveTo>
                <a:lnTo>
                  <a:pt x="0" y="35504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788598" y="1700297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420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31189" y="1840564"/>
            <a:ext cx="0" cy="146685"/>
          </a:xfrm>
          <a:custGeom>
            <a:avLst/>
            <a:gdLst/>
            <a:ahLst/>
            <a:cxnLst/>
            <a:rect l="l" t="t" r="r" b="b"/>
            <a:pathLst>
              <a:path w="0" h="146685">
                <a:moveTo>
                  <a:pt x="0" y="0"/>
                </a:moveTo>
                <a:lnTo>
                  <a:pt x="0" y="146191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54623" y="1965872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178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97214" y="1971847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983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39805" y="1985220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82387" y="1983784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596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24941" y="1980761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191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67532" y="1982277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895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110123" y="1985220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33121" y="1828356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3913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70392" y="1924062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75689" y="1924062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3018"/>
                </a:moveTo>
                <a:lnTo>
                  <a:pt x="4974" y="3018"/>
                </a:lnTo>
              </a:path>
            </a:pathLst>
          </a:custGeom>
          <a:ln w="60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70392" y="193009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18299" y="1842909"/>
            <a:ext cx="0" cy="49530"/>
          </a:xfrm>
          <a:custGeom>
            <a:avLst/>
            <a:gdLst/>
            <a:ahLst/>
            <a:cxnLst/>
            <a:rect l="l" t="t" r="r" b="b"/>
            <a:pathLst>
              <a:path w="0" h="49530">
                <a:moveTo>
                  <a:pt x="0" y="0"/>
                </a:moveTo>
                <a:lnTo>
                  <a:pt x="0" y="49020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60866" y="1654706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0"/>
                </a:moveTo>
                <a:lnTo>
                  <a:pt x="0" y="180705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03439" y="1625685"/>
            <a:ext cx="0" cy="120014"/>
          </a:xfrm>
          <a:custGeom>
            <a:avLst/>
            <a:gdLst/>
            <a:ahLst/>
            <a:cxnLst/>
            <a:rect l="l" t="t" r="r" b="b"/>
            <a:pathLst>
              <a:path w="0" h="120014">
                <a:moveTo>
                  <a:pt x="0" y="0"/>
                </a:moveTo>
                <a:lnTo>
                  <a:pt x="0" y="119509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746030" y="1600239"/>
            <a:ext cx="0" cy="63500"/>
          </a:xfrm>
          <a:custGeom>
            <a:avLst/>
            <a:gdLst/>
            <a:ahLst/>
            <a:cxnLst/>
            <a:rect l="l" t="t" r="r" b="b"/>
            <a:pathLst>
              <a:path w="0" h="63500">
                <a:moveTo>
                  <a:pt x="0" y="0"/>
                </a:moveTo>
                <a:lnTo>
                  <a:pt x="0" y="6299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83301" y="1700372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25892" y="183267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31189" y="1832675"/>
            <a:ext cx="0" cy="15875"/>
          </a:xfrm>
          <a:custGeom>
            <a:avLst/>
            <a:gdLst/>
            <a:ahLst/>
            <a:cxnLst/>
            <a:rect l="l" t="t" r="r" b="b"/>
            <a:pathLst>
              <a:path w="0" h="15875">
                <a:moveTo>
                  <a:pt x="-4974" y="7875"/>
                </a:moveTo>
                <a:lnTo>
                  <a:pt x="4974" y="7875"/>
                </a:lnTo>
              </a:path>
            </a:pathLst>
          </a:custGeom>
          <a:ln w="15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25892" y="184842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73794" y="1920482"/>
            <a:ext cx="0" cy="49530"/>
          </a:xfrm>
          <a:custGeom>
            <a:avLst/>
            <a:gdLst/>
            <a:ahLst/>
            <a:cxnLst/>
            <a:rect l="l" t="t" r="r" b="b"/>
            <a:pathLst>
              <a:path w="0" h="49530">
                <a:moveTo>
                  <a:pt x="0" y="0"/>
                </a:moveTo>
                <a:lnTo>
                  <a:pt x="0" y="49057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16366" y="1936158"/>
            <a:ext cx="0" cy="41910"/>
          </a:xfrm>
          <a:custGeom>
            <a:avLst/>
            <a:gdLst/>
            <a:ahLst/>
            <a:cxnLst/>
            <a:rect l="l" t="t" r="r" b="b"/>
            <a:pathLst>
              <a:path w="0" h="41910">
                <a:moveTo>
                  <a:pt x="0" y="0"/>
                </a:moveTo>
                <a:lnTo>
                  <a:pt x="0" y="41533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53618" y="19808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58953" y="1980803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976"/>
                </a:moveTo>
                <a:lnTo>
                  <a:pt x="4974" y="2976"/>
                </a:lnTo>
              </a:path>
            </a:pathLst>
          </a:custGeom>
          <a:ln w="59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5361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96210" y="197779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01544" y="1977799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980"/>
                </a:moveTo>
                <a:lnTo>
                  <a:pt x="4974" y="2980"/>
                </a:lnTo>
              </a:path>
            </a:pathLst>
          </a:custGeom>
          <a:ln w="59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96210" y="198376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038801" y="196884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044135" y="1968843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980"/>
                </a:moveTo>
                <a:lnTo>
                  <a:pt x="4974" y="5980"/>
                </a:lnTo>
              </a:path>
            </a:pathLst>
          </a:custGeom>
          <a:ln w="119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038801" y="19808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081382" y="197265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086689" y="1972652"/>
            <a:ext cx="0" cy="10795"/>
          </a:xfrm>
          <a:custGeom>
            <a:avLst/>
            <a:gdLst/>
            <a:ahLst/>
            <a:cxnLst/>
            <a:rect l="l" t="t" r="r" b="b"/>
            <a:pathLst>
              <a:path w="0" h="10794">
                <a:moveTo>
                  <a:pt x="-4974" y="5151"/>
                </a:moveTo>
                <a:lnTo>
                  <a:pt x="4974" y="5151"/>
                </a:lnTo>
              </a:path>
            </a:pathLst>
          </a:custGeom>
          <a:ln w="103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081382" y="198295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123974" y="19808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129280" y="1980803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976"/>
                </a:moveTo>
                <a:lnTo>
                  <a:pt x="4974" y="2976"/>
                </a:lnTo>
              </a:path>
            </a:pathLst>
          </a:custGeom>
          <a:ln w="595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123974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166565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20911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251709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9429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07586" y="1586125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80" h="419735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776888" y="1932981"/>
            <a:ext cx="0" cy="53975"/>
          </a:xfrm>
          <a:custGeom>
            <a:avLst/>
            <a:gdLst/>
            <a:ahLst/>
            <a:cxnLst/>
            <a:rect l="l" t="t" r="r" b="b"/>
            <a:pathLst>
              <a:path w="0" h="53975">
                <a:moveTo>
                  <a:pt x="0" y="0"/>
                </a:moveTo>
                <a:lnTo>
                  <a:pt x="0" y="5373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686408" y="196640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729000" y="195597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734297" y="1955975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672"/>
                </a:moveTo>
                <a:lnTo>
                  <a:pt x="4974" y="6672"/>
                </a:lnTo>
              </a:path>
            </a:pathLst>
          </a:custGeom>
          <a:ln w="133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819479" y="1902677"/>
            <a:ext cx="0" cy="16510"/>
          </a:xfrm>
          <a:custGeom>
            <a:avLst/>
            <a:gdLst/>
            <a:ahLst/>
            <a:cxnLst/>
            <a:rect l="l" t="t" r="r" b="b"/>
            <a:pathLst>
              <a:path w="0" h="16510">
                <a:moveTo>
                  <a:pt x="-4974" y="8099"/>
                </a:moveTo>
                <a:lnTo>
                  <a:pt x="4974" y="8099"/>
                </a:lnTo>
              </a:path>
            </a:pathLst>
          </a:custGeom>
          <a:ln w="161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814135" y="191887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2027044" y="195035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2032388" y="1950350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60">
                <a:moveTo>
                  <a:pt x="-4974" y="4917"/>
                </a:moveTo>
                <a:lnTo>
                  <a:pt x="4974" y="4917"/>
                </a:lnTo>
              </a:path>
            </a:pathLst>
          </a:custGeom>
          <a:ln w="98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2027044" y="196018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2739619" y="192658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739619" y="180620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2739619" y="1685786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739619" y="198675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2739619" y="186634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739619" y="174599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2739619" y="162561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2765131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2935495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3105813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3276168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3446486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2765140" y="1689768"/>
            <a:ext cx="0" cy="297180"/>
          </a:xfrm>
          <a:custGeom>
            <a:avLst/>
            <a:gdLst/>
            <a:ahLst/>
            <a:cxnLst/>
            <a:rect l="l" t="t" r="r" b="b"/>
            <a:pathLst>
              <a:path w="0" h="297180">
                <a:moveTo>
                  <a:pt x="0" y="0"/>
                </a:moveTo>
                <a:lnTo>
                  <a:pt x="0" y="29694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2807722" y="1895219"/>
            <a:ext cx="0" cy="92075"/>
          </a:xfrm>
          <a:custGeom>
            <a:avLst/>
            <a:gdLst/>
            <a:ahLst/>
            <a:cxnLst/>
            <a:rect l="l" t="t" r="r" b="b"/>
            <a:pathLst>
              <a:path w="0" h="92075">
                <a:moveTo>
                  <a:pt x="0" y="0"/>
                </a:moveTo>
                <a:lnTo>
                  <a:pt x="0" y="9149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2831156" y="197588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167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2873747" y="198034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283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2916338" y="1977532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846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2958929" y="1968258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691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3001474" y="1876791"/>
            <a:ext cx="38735" cy="110489"/>
          </a:xfrm>
          <a:custGeom>
            <a:avLst/>
            <a:gdLst/>
            <a:ahLst/>
            <a:cxnLst/>
            <a:rect l="l" t="t" r="r" b="b"/>
            <a:pathLst>
              <a:path w="38735" h="110489">
                <a:moveTo>
                  <a:pt x="0" y="109963"/>
                </a:moveTo>
                <a:lnTo>
                  <a:pt x="38314" y="109963"/>
                </a:lnTo>
                <a:lnTo>
                  <a:pt x="38314" y="0"/>
                </a:lnTo>
                <a:lnTo>
                  <a:pt x="0" y="0"/>
                </a:lnTo>
                <a:lnTo>
                  <a:pt x="0" y="10996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3044065" y="1865533"/>
            <a:ext cx="38735" cy="121285"/>
          </a:xfrm>
          <a:custGeom>
            <a:avLst/>
            <a:gdLst/>
            <a:ahLst/>
            <a:cxnLst/>
            <a:rect l="l" t="t" r="r" b="b"/>
            <a:pathLst>
              <a:path w="38735" h="121285">
                <a:moveTo>
                  <a:pt x="0" y="121184"/>
                </a:moveTo>
                <a:lnTo>
                  <a:pt x="38314" y="121184"/>
                </a:lnTo>
                <a:lnTo>
                  <a:pt x="38314" y="0"/>
                </a:lnTo>
                <a:lnTo>
                  <a:pt x="0" y="0"/>
                </a:lnTo>
                <a:lnTo>
                  <a:pt x="0" y="1211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3105813" y="1924174"/>
            <a:ext cx="0" cy="62865"/>
          </a:xfrm>
          <a:custGeom>
            <a:avLst/>
            <a:gdLst/>
            <a:ahLst/>
            <a:cxnLst/>
            <a:rect l="l" t="t" r="r" b="b"/>
            <a:pathLst>
              <a:path w="0" h="62864">
                <a:moveTo>
                  <a:pt x="0" y="0"/>
                </a:moveTo>
                <a:lnTo>
                  <a:pt x="0" y="62590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3129247" y="197427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489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3171838" y="198435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82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2765154" y="1600239"/>
            <a:ext cx="0" cy="179705"/>
          </a:xfrm>
          <a:custGeom>
            <a:avLst/>
            <a:gdLst/>
            <a:ahLst/>
            <a:cxnLst/>
            <a:rect l="l" t="t" r="r" b="b"/>
            <a:pathLst>
              <a:path w="0" h="179705">
                <a:moveTo>
                  <a:pt x="0" y="0"/>
                </a:moveTo>
                <a:lnTo>
                  <a:pt x="0" y="179170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2802425" y="189247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807722" y="1892476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-4974" y="2798"/>
                </a:moveTo>
                <a:lnTo>
                  <a:pt x="4974" y="2798"/>
                </a:lnTo>
              </a:path>
            </a:pathLst>
          </a:custGeom>
          <a:ln w="55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2802425" y="189807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2845016" y="196226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2850313" y="1962264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-4974" y="2816"/>
                </a:moveTo>
                <a:lnTo>
                  <a:pt x="4974" y="2816"/>
                </a:lnTo>
              </a:path>
            </a:pathLst>
          </a:custGeom>
          <a:ln w="56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845016" y="196789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887560" y="197104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892904" y="1971042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887"/>
                </a:moveTo>
                <a:lnTo>
                  <a:pt x="4974" y="2887"/>
                </a:lnTo>
              </a:path>
            </a:pathLst>
          </a:custGeom>
          <a:ln w="57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2887560" y="19768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2930152" y="196537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2935495" y="1965371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905"/>
                </a:moveTo>
                <a:lnTo>
                  <a:pt x="4974" y="2905"/>
                </a:lnTo>
              </a:path>
            </a:pathLst>
          </a:custGeom>
          <a:ln w="5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2930152" y="197118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2972743" y="194538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978077" y="1945381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478"/>
                </a:moveTo>
                <a:lnTo>
                  <a:pt x="4974" y="4478"/>
                </a:lnTo>
              </a:path>
            </a:pathLst>
          </a:custGeom>
          <a:ln w="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972743" y="195433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3015334" y="186787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3020668" y="1867873"/>
            <a:ext cx="0" cy="18415"/>
          </a:xfrm>
          <a:custGeom>
            <a:avLst/>
            <a:gdLst/>
            <a:ahLst/>
            <a:cxnLst/>
            <a:rect l="l" t="t" r="r" b="b"/>
            <a:pathLst>
              <a:path w="0" h="18414">
                <a:moveTo>
                  <a:pt x="-4974" y="8937"/>
                </a:moveTo>
                <a:lnTo>
                  <a:pt x="4974" y="8937"/>
                </a:lnTo>
              </a:path>
            </a:pathLst>
          </a:custGeom>
          <a:ln w="17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3015334" y="188574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3057925" y="186071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3063222" y="1860713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60">
                <a:moveTo>
                  <a:pt x="-4974" y="4880"/>
                </a:moveTo>
                <a:lnTo>
                  <a:pt x="4974" y="4880"/>
                </a:lnTo>
              </a:path>
            </a:pathLst>
          </a:custGeom>
          <a:ln w="97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3057925" y="187047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3105827" y="1907315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709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3143060" y="19590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3148404" y="1959016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887"/>
                </a:moveTo>
                <a:lnTo>
                  <a:pt x="4974" y="2887"/>
                </a:lnTo>
              </a:path>
            </a:pathLst>
          </a:custGeom>
          <a:ln w="57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3143060" y="196479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3185652" y="197915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3190986" y="1979156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-4974" y="2798"/>
                </a:moveTo>
                <a:lnTo>
                  <a:pt x="4974" y="2798"/>
                </a:lnTo>
              </a:path>
            </a:pathLst>
          </a:custGeom>
          <a:ln w="55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3185652" y="198475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322824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3270834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3313415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3356007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339859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344115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348374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3526324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2739619" y="1586125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79" h="419735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3808843" y="193309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3808843" y="182583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3808843" y="171857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3808843" y="161131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3808843" y="198675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3808843" y="18795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3808843" y="1772241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3808843" y="1664981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3834354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004719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175037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345392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515710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3834364" y="1661397"/>
            <a:ext cx="0" cy="325755"/>
          </a:xfrm>
          <a:custGeom>
            <a:avLst/>
            <a:gdLst/>
            <a:ahLst/>
            <a:cxnLst/>
            <a:rect l="l" t="t" r="r" b="b"/>
            <a:pathLst>
              <a:path w="0" h="325755">
                <a:moveTo>
                  <a:pt x="0" y="0"/>
                </a:moveTo>
                <a:lnTo>
                  <a:pt x="0" y="32536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3857788" y="1804374"/>
            <a:ext cx="38735" cy="182880"/>
          </a:xfrm>
          <a:custGeom>
            <a:avLst/>
            <a:gdLst/>
            <a:ahLst/>
            <a:cxnLst/>
            <a:rect l="l" t="t" r="r" b="b"/>
            <a:pathLst>
              <a:path w="38735" h="182880">
                <a:moveTo>
                  <a:pt x="0" y="182343"/>
                </a:moveTo>
                <a:lnTo>
                  <a:pt x="38314" y="182343"/>
                </a:lnTo>
                <a:lnTo>
                  <a:pt x="38314" y="0"/>
                </a:lnTo>
                <a:lnTo>
                  <a:pt x="0" y="0"/>
                </a:lnTo>
                <a:lnTo>
                  <a:pt x="0" y="18234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3900379" y="1811580"/>
            <a:ext cx="38735" cy="175260"/>
          </a:xfrm>
          <a:custGeom>
            <a:avLst/>
            <a:gdLst/>
            <a:ahLst/>
            <a:cxnLst/>
            <a:rect l="l" t="t" r="r" b="b"/>
            <a:pathLst>
              <a:path w="38735" h="175260">
                <a:moveTo>
                  <a:pt x="0" y="175184"/>
                </a:moveTo>
                <a:lnTo>
                  <a:pt x="38314" y="175184"/>
                </a:lnTo>
                <a:lnTo>
                  <a:pt x="38314" y="0"/>
                </a:lnTo>
                <a:lnTo>
                  <a:pt x="0" y="0"/>
                </a:lnTo>
                <a:lnTo>
                  <a:pt x="0" y="1751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3962128" y="1883043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0"/>
                </a:moveTo>
                <a:lnTo>
                  <a:pt x="0" y="103674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3985562" y="1918840"/>
            <a:ext cx="38735" cy="67945"/>
          </a:xfrm>
          <a:custGeom>
            <a:avLst/>
            <a:gdLst/>
            <a:ahLst/>
            <a:cxnLst/>
            <a:rect l="l" t="t" r="r" b="b"/>
            <a:pathLst>
              <a:path w="38735" h="67944">
                <a:moveTo>
                  <a:pt x="0" y="67924"/>
                </a:moveTo>
                <a:lnTo>
                  <a:pt x="38314" y="67924"/>
                </a:lnTo>
                <a:lnTo>
                  <a:pt x="38314" y="0"/>
                </a:lnTo>
                <a:lnTo>
                  <a:pt x="0" y="0"/>
                </a:lnTo>
                <a:lnTo>
                  <a:pt x="0" y="6792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028153" y="1908049"/>
            <a:ext cx="38735" cy="78740"/>
          </a:xfrm>
          <a:custGeom>
            <a:avLst/>
            <a:gdLst/>
            <a:ahLst/>
            <a:cxnLst/>
            <a:rect l="l" t="t" r="r" b="b"/>
            <a:pathLst>
              <a:path w="38735" h="78739">
                <a:moveTo>
                  <a:pt x="0" y="78668"/>
                </a:moveTo>
                <a:lnTo>
                  <a:pt x="38314" y="78668"/>
                </a:lnTo>
                <a:lnTo>
                  <a:pt x="38314" y="0"/>
                </a:lnTo>
                <a:lnTo>
                  <a:pt x="0" y="0"/>
                </a:lnTo>
                <a:lnTo>
                  <a:pt x="0" y="7866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089854" y="1833040"/>
            <a:ext cx="0" cy="154305"/>
          </a:xfrm>
          <a:custGeom>
            <a:avLst/>
            <a:gdLst/>
            <a:ahLst/>
            <a:cxnLst/>
            <a:rect l="l" t="t" r="r" b="b"/>
            <a:pathLst>
              <a:path w="0" h="154305">
                <a:moveTo>
                  <a:pt x="0" y="0"/>
                </a:moveTo>
                <a:lnTo>
                  <a:pt x="0" y="153724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113288" y="1704321"/>
            <a:ext cx="38735" cy="282575"/>
          </a:xfrm>
          <a:custGeom>
            <a:avLst/>
            <a:gdLst/>
            <a:ahLst/>
            <a:cxnLst/>
            <a:rect l="l" t="t" r="r" b="b"/>
            <a:pathLst>
              <a:path w="38735" h="282575">
                <a:moveTo>
                  <a:pt x="0" y="282443"/>
                </a:moveTo>
                <a:lnTo>
                  <a:pt x="38314" y="282443"/>
                </a:lnTo>
                <a:lnTo>
                  <a:pt x="38314" y="0"/>
                </a:lnTo>
                <a:lnTo>
                  <a:pt x="0" y="0"/>
                </a:lnTo>
                <a:lnTo>
                  <a:pt x="0" y="28244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155880" y="1711443"/>
            <a:ext cx="38735" cy="275590"/>
          </a:xfrm>
          <a:custGeom>
            <a:avLst/>
            <a:gdLst/>
            <a:ahLst/>
            <a:cxnLst/>
            <a:rect l="l" t="t" r="r" b="b"/>
            <a:pathLst>
              <a:path w="38735" h="275589">
                <a:moveTo>
                  <a:pt x="0" y="275312"/>
                </a:moveTo>
                <a:lnTo>
                  <a:pt x="38314" y="275312"/>
                </a:lnTo>
                <a:lnTo>
                  <a:pt x="38314" y="0"/>
                </a:lnTo>
                <a:lnTo>
                  <a:pt x="0" y="0"/>
                </a:lnTo>
                <a:lnTo>
                  <a:pt x="0" y="27531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217628" y="1911634"/>
            <a:ext cx="0" cy="75565"/>
          </a:xfrm>
          <a:custGeom>
            <a:avLst/>
            <a:gdLst/>
            <a:ahLst/>
            <a:cxnLst/>
            <a:rect l="l" t="t" r="r" b="b"/>
            <a:pathLst>
              <a:path w="0" h="75564">
                <a:moveTo>
                  <a:pt x="0" y="0"/>
                </a:moveTo>
                <a:lnTo>
                  <a:pt x="0" y="75084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241062" y="1981407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071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283643" y="198318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716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4326197" y="1984973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58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3834378" y="1600239"/>
            <a:ext cx="0" cy="122555"/>
          </a:xfrm>
          <a:custGeom>
            <a:avLst/>
            <a:gdLst/>
            <a:ahLst/>
            <a:cxnLst/>
            <a:rect l="l" t="t" r="r" b="b"/>
            <a:pathLst>
              <a:path w="0" h="122555">
                <a:moveTo>
                  <a:pt x="0" y="0"/>
                </a:moveTo>
                <a:lnTo>
                  <a:pt x="0" y="122326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3876969" y="1756519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748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3919555" y="1792306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501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3962123" y="1856319"/>
            <a:ext cx="0" cy="53975"/>
          </a:xfrm>
          <a:custGeom>
            <a:avLst/>
            <a:gdLst/>
            <a:ahLst/>
            <a:cxnLst/>
            <a:rect l="l" t="t" r="r" b="b"/>
            <a:pathLst>
              <a:path w="0" h="53975">
                <a:moveTo>
                  <a:pt x="0" y="0"/>
                </a:moveTo>
                <a:lnTo>
                  <a:pt x="0" y="53493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3999375" y="19152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4004719" y="1915255"/>
            <a:ext cx="0" cy="7620"/>
          </a:xfrm>
          <a:custGeom>
            <a:avLst/>
            <a:gdLst/>
            <a:ahLst/>
            <a:cxnLst/>
            <a:rect l="l" t="t" r="r" b="b"/>
            <a:pathLst>
              <a:path w="0" h="7619">
                <a:moveTo>
                  <a:pt x="-4974" y="3579"/>
                </a:moveTo>
                <a:lnTo>
                  <a:pt x="4974" y="3579"/>
                </a:lnTo>
              </a:path>
            </a:pathLst>
          </a:custGeom>
          <a:ln w="7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3999375" y="192241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4047287" y="1877301"/>
            <a:ext cx="0" cy="61594"/>
          </a:xfrm>
          <a:custGeom>
            <a:avLst/>
            <a:gdLst/>
            <a:ahLst/>
            <a:cxnLst/>
            <a:rect l="l" t="t" r="r" b="b"/>
            <a:pathLst>
              <a:path w="0" h="61594">
                <a:moveTo>
                  <a:pt x="0" y="0"/>
                </a:moveTo>
                <a:lnTo>
                  <a:pt x="0" y="6153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4089878" y="1759008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06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4132464" y="1630290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062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4175050" y="1669109"/>
            <a:ext cx="0" cy="85090"/>
          </a:xfrm>
          <a:custGeom>
            <a:avLst/>
            <a:gdLst/>
            <a:ahLst/>
            <a:cxnLst/>
            <a:rect l="l" t="t" r="r" b="b"/>
            <a:pathLst>
              <a:path w="0" h="85089">
                <a:moveTo>
                  <a:pt x="0" y="0"/>
                </a:moveTo>
                <a:lnTo>
                  <a:pt x="0" y="84676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4217623" y="1878331"/>
            <a:ext cx="0" cy="66675"/>
          </a:xfrm>
          <a:custGeom>
            <a:avLst/>
            <a:gdLst/>
            <a:ahLst/>
            <a:cxnLst/>
            <a:rect l="l" t="t" r="r" b="b"/>
            <a:pathLst>
              <a:path w="0" h="66675">
                <a:moveTo>
                  <a:pt x="0" y="0"/>
                </a:moveTo>
                <a:lnTo>
                  <a:pt x="0" y="66680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4254875" y="196983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4260209" y="1969835"/>
            <a:ext cx="0" cy="12700"/>
          </a:xfrm>
          <a:custGeom>
            <a:avLst/>
            <a:gdLst/>
            <a:ahLst/>
            <a:cxnLst/>
            <a:rect l="l" t="t" r="r" b="b"/>
            <a:pathLst>
              <a:path w="0" h="12700">
                <a:moveTo>
                  <a:pt x="-4974" y="6176"/>
                </a:moveTo>
                <a:lnTo>
                  <a:pt x="4974" y="6176"/>
                </a:lnTo>
              </a:path>
            </a:pathLst>
          </a:custGeom>
          <a:ln w="123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4254875" y="198218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4297466" y="197604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4302800" y="1976049"/>
            <a:ext cx="0" cy="7620"/>
          </a:xfrm>
          <a:custGeom>
            <a:avLst/>
            <a:gdLst/>
            <a:ahLst/>
            <a:cxnLst/>
            <a:rect l="l" t="t" r="r" b="b"/>
            <a:pathLst>
              <a:path w="0" h="7619">
                <a:moveTo>
                  <a:pt x="-4974" y="3565"/>
                </a:moveTo>
                <a:lnTo>
                  <a:pt x="4974" y="3565"/>
                </a:lnTo>
              </a:path>
            </a:pathLst>
          </a:custGeom>
          <a:ln w="71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4297466" y="198318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4340057" y="1979633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4345392" y="1979633"/>
            <a:ext cx="0" cy="7620"/>
          </a:xfrm>
          <a:custGeom>
            <a:avLst/>
            <a:gdLst/>
            <a:ahLst/>
            <a:cxnLst/>
            <a:rect l="l" t="t" r="r" b="b"/>
            <a:pathLst>
              <a:path w="0" h="7619">
                <a:moveTo>
                  <a:pt x="-4974" y="3560"/>
                </a:moveTo>
                <a:lnTo>
                  <a:pt x="4974" y="3560"/>
                </a:lnTo>
              </a:path>
            </a:pathLst>
          </a:custGeom>
          <a:ln w="7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4340057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4382639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4382639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4425230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4425230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446782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446782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4510375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4510375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4552966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4552966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459554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459554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3808843" y="1586125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79" h="419735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07586" y="268971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07586" y="25920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07586" y="249435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07586" y="239663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07586" y="273859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07586" y="264084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07586" y="2543195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07586" y="244544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07586" y="2347796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33098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703462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873780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1044135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214453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33107" y="2530183"/>
            <a:ext cx="0" cy="208915"/>
          </a:xfrm>
          <a:custGeom>
            <a:avLst/>
            <a:gdLst/>
            <a:ahLst/>
            <a:cxnLst/>
            <a:rect l="l" t="t" r="r" b="b"/>
            <a:pathLst>
              <a:path w="0" h="208914">
                <a:moveTo>
                  <a:pt x="0" y="0"/>
                </a:moveTo>
                <a:lnTo>
                  <a:pt x="0" y="208416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75689" y="2614850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74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618280" y="2653932"/>
            <a:ext cx="0" cy="85090"/>
          </a:xfrm>
          <a:custGeom>
            <a:avLst/>
            <a:gdLst/>
            <a:ahLst/>
            <a:cxnLst/>
            <a:rect l="l" t="t" r="r" b="b"/>
            <a:pathLst>
              <a:path w="0" h="85089">
                <a:moveTo>
                  <a:pt x="0" y="0"/>
                </a:moveTo>
                <a:lnTo>
                  <a:pt x="0" y="8466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660871" y="2614850"/>
            <a:ext cx="0" cy="123825"/>
          </a:xfrm>
          <a:custGeom>
            <a:avLst/>
            <a:gdLst/>
            <a:ahLst/>
            <a:cxnLst/>
            <a:rect l="l" t="t" r="r" b="b"/>
            <a:pathLst>
              <a:path w="0" h="123825">
                <a:moveTo>
                  <a:pt x="0" y="0"/>
                </a:moveTo>
                <a:lnTo>
                  <a:pt x="0" y="12374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703462" y="2601795"/>
            <a:ext cx="0" cy="137160"/>
          </a:xfrm>
          <a:custGeom>
            <a:avLst/>
            <a:gdLst/>
            <a:ahLst/>
            <a:cxnLst/>
            <a:rect l="l" t="t" r="r" b="b"/>
            <a:pathLst>
              <a:path w="0" h="137160">
                <a:moveTo>
                  <a:pt x="0" y="0"/>
                </a:moveTo>
                <a:lnTo>
                  <a:pt x="0" y="13675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746053" y="2575769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4">
                <a:moveTo>
                  <a:pt x="0" y="0"/>
                </a:moveTo>
                <a:lnTo>
                  <a:pt x="0" y="162793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788598" y="2549705"/>
            <a:ext cx="0" cy="189230"/>
          </a:xfrm>
          <a:custGeom>
            <a:avLst/>
            <a:gdLst/>
            <a:ahLst/>
            <a:cxnLst/>
            <a:rect l="l" t="t" r="r" b="b"/>
            <a:pathLst>
              <a:path w="0" h="189230">
                <a:moveTo>
                  <a:pt x="0" y="0"/>
                </a:moveTo>
                <a:lnTo>
                  <a:pt x="0" y="188894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831189" y="2588787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60">
                <a:moveTo>
                  <a:pt x="0" y="0"/>
                </a:moveTo>
                <a:lnTo>
                  <a:pt x="0" y="14981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873780" y="2471504"/>
            <a:ext cx="0" cy="267335"/>
          </a:xfrm>
          <a:custGeom>
            <a:avLst/>
            <a:gdLst/>
            <a:ahLst/>
            <a:cxnLst/>
            <a:rect l="l" t="t" r="r" b="b"/>
            <a:pathLst>
              <a:path w="0" h="267335">
                <a:moveTo>
                  <a:pt x="0" y="0"/>
                </a:moveTo>
                <a:lnTo>
                  <a:pt x="0" y="267048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916371" y="2386874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716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958962" y="2621317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7235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982387" y="2732090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301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024941" y="2732090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301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33121" y="2490694"/>
            <a:ext cx="0" cy="79375"/>
          </a:xfrm>
          <a:custGeom>
            <a:avLst/>
            <a:gdLst/>
            <a:ahLst/>
            <a:cxnLst/>
            <a:rect l="l" t="t" r="r" b="b"/>
            <a:pathLst>
              <a:path w="0" h="79375">
                <a:moveTo>
                  <a:pt x="0" y="0"/>
                </a:moveTo>
                <a:lnTo>
                  <a:pt x="0" y="7890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70392" y="260830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75689" y="2608309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504"/>
                </a:moveTo>
                <a:lnTo>
                  <a:pt x="4974" y="6504"/>
                </a:lnTo>
              </a:path>
            </a:pathLst>
          </a:custGeom>
          <a:ln w="13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70392" y="262131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618299" y="2603335"/>
            <a:ext cx="0" cy="101600"/>
          </a:xfrm>
          <a:custGeom>
            <a:avLst/>
            <a:gdLst/>
            <a:ahLst/>
            <a:cxnLst/>
            <a:rect l="l" t="t" r="r" b="b"/>
            <a:pathLst>
              <a:path w="0" h="101600">
                <a:moveTo>
                  <a:pt x="0" y="0"/>
                </a:moveTo>
                <a:lnTo>
                  <a:pt x="0" y="101157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660866" y="2540931"/>
            <a:ext cx="0" cy="147955"/>
          </a:xfrm>
          <a:custGeom>
            <a:avLst/>
            <a:gdLst/>
            <a:ahLst/>
            <a:cxnLst/>
            <a:rect l="l" t="t" r="r" b="b"/>
            <a:pathLst>
              <a:path w="0" h="147955">
                <a:moveTo>
                  <a:pt x="0" y="0"/>
                </a:moveTo>
                <a:lnTo>
                  <a:pt x="0" y="147763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703439" y="2566995"/>
            <a:ext cx="0" cy="69850"/>
          </a:xfrm>
          <a:custGeom>
            <a:avLst/>
            <a:gdLst/>
            <a:ahLst/>
            <a:cxnLst/>
            <a:rect l="l" t="t" r="r" b="b"/>
            <a:pathLst>
              <a:path w="0" h="69850">
                <a:moveTo>
                  <a:pt x="0" y="0"/>
                </a:moveTo>
                <a:lnTo>
                  <a:pt x="0" y="69646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746030" y="2536317"/>
            <a:ext cx="0" cy="79375"/>
          </a:xfrm>
          <a:custGeom>
            <a:avLst/>
            <a:gdLst/>
            <a:ahLst/>
            <a:cxnLst/>
            <a:rect l="l" t="t" r="r" b="b"/>
            <a:pathLst>
              <a:path w="0" h="79375">
                <a:moveTo>
                  <a:pt x="0" y="0"/>
                </a:moveTo>
                <a:lnTo>
                  <a:pt x="0" y="78865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788621" y="2505097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168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825892" y="258223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831189" y="2582235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527"/>
                </a:moveTo>
                <a:lnTo>
                  <a:pt x="4974" y="6527"/>
                </a:lnTo>
              </a:path>
            </a:pathLst>
          </a:custGeom>
          <a:ln w="130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825892" y="259529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873794" y="2430266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477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916366" y="2352074"/>
            <a:ext cx="0" cy="69850"/>
          </a:xfrm>
          <a:custGeom>
            <a:avLst/>
            <a:gdLst/>
            <a:ahLst/>
            <a:cxnLst/>
            <a:rect l="l" t="t" r="r" b="b"/>
            <a:pathLst>
              <a:path w="0" h="69850">
                <a:moveTo>
                  <a:pt x="0" y="0"/>
                </a:moveTo>
                <a:lnTo>
                  <a:pt x="0" y="69609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958957" y="2593826"/>
            <a:ext cx="0" cy="55244"/>
          </a:xfrm>
          <a:custGeom>
            <a:avLst/>
            <a:gdLst/>
            <a:ahLst/>
            <a:cxnLst/>
            <a:rect l="l" t="t" r="r" b="b"/>
            <a:pathLst>
              <a:path w="0" h="55244">
                <a:moveTo>
                  <a:pt x="0" y="0"/>
                </a:moveTo>
                <a:lnTo>
                  <a:pt x="0" y="55019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996210" y="271904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1001544" y="2719040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485"/>
                </a:moveTo>
                <a:lnTo>
                  <a:pt x="4974" y="6485"/>
                </a:lnTo>
              </a:path>
            </a:pathLst>
          </a:custGeom>
          <a:ln w="129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996210" y="273201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1044116" y="2707515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049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081382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081382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123974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123974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166565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166565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120911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120911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125170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125170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1294291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1294291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507586" y="2337923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80" h="419735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1686408" y="269977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691705" y="2699771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471"/>
                </a:moveTo>
                <a:lnTo>
                  <a:pt x="4974" y="6471"/>
                </a:lnTo>
              </a:path>
            </a:pathLst>
          </a:custGeom>
          <a:ln w="129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686408" y="271271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1729000" y="271285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1734297" y="2712854"/>
            <a:ext cx="0" cy="10795"/>
          </a:xfrm>
          <a:custGeom>
            <a:avLst/>
            <a:gdLst/>
            <a:ahLst/>
            <a:cxnLst/>
            <a:rect l="l" t="t" r="r" b="b"/>
            <a:pathLst>
              <a:path w="0" h="10794">
                <a:moveTo>
                  <a:pt x="-4974" y="5100"/>
                </a:moveTo>
                <a:lnTo>
                  <a:pt x="4974" y="5100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1856726" y="271476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1899317" y="270211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1904652" y="2702110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-4974" y="5591"/>
                </a:moveTo>
                <a:lnTo>
                  <a:pt x="4974" y="5591"/>
                </a:lnTo>
              </a:path>
            </a:pathLst>
          </a:custGeom>
          <a:ln w="111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1899317" y="271329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1941908" y="271150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2074969" y="2710589"/>
            <a:ext cx="0" cy="10795"/>
          </a:xfrm>
          <a:custGeom>
            <a:avLst/>
            <a:gdLst/>
            <a:ahLst/>
            <a:cxnLst/>
            <a:rect l="l" t="t" r="r" b="b"/>
            <a:pathLst>
              <a:path w="0" h="10794">
                <a:moveTo>
                  <a:pt x="-4974" y="5194"/>
                </a:moveTo>
                <a:lnTo>
                  <a:pt x="4974" y="5194"/>
                </a:lnTo>
              </a:path>
            </a:pathLst>
          </a:custGeom>
          <a:ln w="103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2739619" y="269066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2739619" y="259492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2739619" y="249914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2739619" y="240333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2739619" y="273859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2739619" y="264278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739619" y="254703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2739619" y="245121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2739619" y="235547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765131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935495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3105813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3276168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3446486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2765140" y="2478383"/>
            <a:ext cx="0" cy="260350"/>
          </a:xfrm>
          <a:custGeom>
            <a:avLst/>
            <a:gdLst/>
            <a:ahLst/>
            <a:cxnLst/>
            <a:rect l="l" t="t" r="r" b="b"/>
            <a:pathLst>
              <a:path w="0" h="260350">
                <a:moveTo>
                  <a:pt x="0" y="0"/>
                </a:moveTo>
                <a:lnTo>
                  <a:pt x="0" y="260216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788565" y="2649215"/>
            <a:ext cx="38735" cy="89535"/>
          </a:xfrm>
          <a:custGeom>
            <a:avLst/>
            <a:gdLst/>
            <a:ahLst/>
            <a:cxnLst/>
            <a:rect l="l" t="t" r="r" b="b"/>
            <a:pathLst>
              <a:path w="38735" h="89535">
                <a:moveTo>
                  <a:pt x="0" y="89384"/>
                </a:moveTo>
                <a:lnTo>
                  <a:pt x="38314" y="89384"/>
                </a:lnTo>
                <a:lnTo>
                  <a:pt x="38314" y="0"/>
                </a:lnTo>
                <a:lnTo>
                  <a:pt x="0" y="0"/>
                </a:lnTo>
                <a:lnTo>
                  <a:pt x="0" y="893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831156" y="2652388"/>
            <a:ext cx="38735" cy="86360"/>
          </a:xfrm>
          <a:custGeom>
            <a:avLst/>
            <a:gdLst/>
            <a:ahLst/>
            <a:cxnLst/>
            <a:rect l="l" t="t" r="r" b="b"/>
            <a:pathLst>
              <a:path w="38735" h="86360">
                <a:moveTo>
                  <a:pt x="0" y="86202"/>
                </a:moveTo>
                <a:lnTo>
                  <a:pt x="38314" y="86202"/>
                </a:lnTo>
                <a:lnTo>
                  <a:pt x="38314" y="0"/>
                </a:lnTo>
                <a:lnTo>
                  <a:pt x="0" y="0"/>
                </a:lnTo>
                <a:lnTo>
                  <a:pt x="0" y="8620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2873747" y="2715413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627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916338" y="2720247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670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958929" y="2725802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552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3001474" y="272902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91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3044065" y="2728216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076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3086656" y="2717851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149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3129247" y="2681128"/>
            <a:ext cx="38735" cy="57785"/>
          </a:xfrm>
          <a:custGeom>
            <a:avLst/>
            <a:gdLst/>
            <a:ahLst/>
            <a:cxnLst/>
            <a:rect l="l" t="t" r="r" b="b"/>
            <a:pathLst>
              <a:path w="38735" h="57785">
                <a:moveTo>
                  <a:pt x="0" y="57471"/>
                </a:moveTo>
                <a:lnTo>
                  <a:pt x="38314" y="57471"/>
                </a:lnTo>
                <a:lnTo>
                  <a:pt x="38314" y="0"/>
                </a:lnTo>
                <a:lnTo>
                  <a:pt x="0" y="0"/>
                </a:lnTo>
                <a:lnTo>
                  <a:pt x="0" y="5747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3171838" y="2681128"/>
            <a:ext cx="38735" cy="57785"/>
          </a:xfrm>
          <a:custGeom>
            <a:avLst/>
            <a:gdLst/>
            <a:ahLst/>
            <a:cxnLst/>
            <a:rect l="l" t="t" r="r" b="b"/>
            <a:pathLst>
              <a:path w="38735" h="57785">
                <a:moveTo>
                  <a:pt x="0" y="57471"/>
                </a:moveTo>
                <a:lnTo>
                  <a:pt x="38314" y="57471"/>
                </a:lnTo>
                <a:lnTo>
                  <a:pt x="38314" y="0"/>
                </a:lnTo>
                <a:lnTo>
                  <a:pt x="0" y="0"/>
                </a:lnTo>
                <a:lnTo>
                  <a:pt x="0" y="5747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3214420" y="271620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470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3256974" y="2729816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754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3299565" y="273700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765154" y="2352074"/>
            <a:ext cx="0" cy="252729"/>
          </a:xfrm>
          <a:custGeom>
            <a:avLst/>
            <a:gdLst/>
            <a:ahLst/>
            <a:cxnLst/>
            <a:rect l="l" t="t" r="r" b="b"/>
            <a:pathLst>
              <a:path w="0" h="252730">
                <a:moveTo>
                  <a:pt x="0" y="0"/>
                </a:moveTo>
                <a:lnTo>
                  <a:pt x="0" y="252617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2807745" y="2628996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401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850332" y="2629286"/>
            <a:ext cx="0" cy="46355"/>
          </a:xfrm>
          <a:custGeom>
            <a:avLst/>
            <a:gdLst/>
            <a:ahLst/>
            <a:cxnLst/>
            <a:rect l="l" t="t" r="r" b="b"/>
            <a:pathLst>
              <a:path w="0" h="46355">
                <a:moveTo>
                  <a:pt x="0" y="0"/>
                </a:moveTo>
                <a:lnTo>
                  <a:pt x="0" y="46212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887560" y="269066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92904" y="2690665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4974" y="1590"/>
                </a:moveTo>
                <a:lnTo>
                  <a:pt x="4974" y="1590"/>
                </a:lnTo>
              </a:path>
            </a:pathLst>
          </a:custGeom>
          <a:ln w="31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87560" y="269384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930152" y="269384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935495" y="2693847"/>
            <a:ext cx="0" cy="16510"/>
          </a:xfrm>
          <a:custGeom>
            <a:avLst/>
            <a:gdLst/>
            <a:ahLst/>
            <a:cxnLst/>
            <a:rect l="l" t="t" r="r" b="b"/>
            <a:pathLst>
              <a:path w="0" h="16510">
                <a:moveTo>
                  <a:pt x="-4974" y="7987"/>
                </a:moveTo>
                <a:lnTo>
                  <a:pt x="4974" y="7987"/>
                </a:lnTo>
              </a:path>
            </a:pathLst>
          </a:custGeom>
          <a:ln w="159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930152" y="270982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972743" y="271139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978077" y="2711394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-4974" y="1628"/>
                </a:moveTo>
                <a:lnTo>
                  <a:pt x="4974" y="1628"/>
                </a:lnTo>
              </a:path>
            </a:pathLst>
          </a:custGeom>
          <a:ln w="32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972743" y="271465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3015334" y="271465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3020668" y="2714651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768"/>
                </a:moveTo>
                <a:lnTo>
                  <a:pt x="4974" y="4768"/>
                </a:lnTo>
              </a:path>
            </a:pathLst>
          </a:custGeom>
          <a:ln w="95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3015334" y="2724187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3057925" y="271204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3063222" y="2712049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760"/>
                </a:moveTo>
                <a:lnTo>
                  <a:pt x="4974" y="5760"/>
                </a:lnTo>
              </a:path>
            </a:pathLst>
          </a:custGeom>
          <a:ln w="115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3057925" y="272356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3100507" y="269549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3105813" y="269549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4974" y="1590"/>
                </a:moveTo>
                <a:lnTo>
                  <a:pt x="4974" y="1590"/>
                </a:lnTo>
              </a:path>
            </a:pathLst>
          </a:custGeom>
          <a:ln w="31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3100507" y="269867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3143060" y="267553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3148404" y="2675532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-4974" y="5559"/>
                </a:moveTo>
                <a:lnTo>
                  <a:pt x="4974" y="5559"/>
                </a:lnTo>
              </a:path>
            </a:pathLst>
          </a:custGeom>
          <a:ln w="111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3143060" y="268665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7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3190991" y="2663426"/>
            <a:ext cx="0" cy="35560"/>
          </a:xfrm>
          <a:custGeom>
            <a:avLst/>
            <a:gdLst/>
            <a:ahLst/>
            <a:cxnLst/>
            <a:rect l="l" t="t" r="r" b="b"/>
            <a:pathLst>
              <a:path w="0" h="35560">
                <a:moveTo>
                  <a:pt x="0" y="0"/>
                </a:moveTo>
                <a:lnTo>
                  <a:pt x="0" y="35319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3228243" y="268811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3233577" y="2688110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736"/>
                </a:moveTo>
                <a:lnTo>
                  <a:pt x="4974" y="5736"/>
                </a:lnTo>
              </a:path>
            </a:pathLst>
          </a:custGeom>
          <a:ln w="11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3228243" y="269958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3270834" y="2717833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3276168" y="2717833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3177"/>
                </a:moveTo>
                <a:lnTo>
                  <a:pt x="4974" y="3177"/>
                </a:lnTo>
              </a:path>
            </a:pathLst>
          </a:custGeom>
          <a:ln w="6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3270834" y="272418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3313415" y="273219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3318722" y="2732198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-4974" y="3195"/>
                </a:moveTo>
                <a:lnTo>
                  <a:pt x="4974" y="3195"/>
                </a:lnTo>
              </a:path>
            </a:pathLst>
          </a:custGeom>
          <a:ln w="63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3313415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3356007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3356007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339859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339859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3441151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3441151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348374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348374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3526324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3526324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2739619" y="2337923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79" h="419735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3808843" y="268134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3808843" y="256703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3808843" y="2452641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3808843" y="233822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3808843" y="273859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3808843" y="262420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3808843" y="2509785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3808843" y="239543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597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3834354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004719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175037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345392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515710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3834364" y="2410677"/>
            <a:ext cx="0" cy="328295"/>
          </a:xfrm>
          <a:custGeom>
            <a:avLst/>
            <a:gdLst/>
            <a:ahLst/>
            <a:cxnLst/>
            <a:rect l="l" t="t" r="r" b="b"/>
            <a:pathLst>
              <a:path w="0" h="328294">
                <a:moveTo>
                  <a:pt x="0" y="0"/>
                </a:moveTo>
                <a:lnTo>
                  <a:pt x="0" y="327879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3876945" y="2567028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156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3919537" y="2628046"/>
            <a:ext cx="0" cy="111125"/>
          </a:xfrm>
          <a:custGeom>
            <a:avLst/>
            <a:gdLst/>
            <a:ahLst/>
            <a:cxnLst/>
            <a:rect l="l" t="t" r="r" b="b"/>
            <a:pathLst>
              <a:path w="0" h="111125">
                <a:moveTo>
                  <a:pt x="0" y="0"/>
                </a:moveTo>
                <a:lnTo>
                  <a:pt x="0" y="110516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3962128" y="2669973"/>
            <a:ext cx="0" cy="69215"/>
          </a:xfrm>
          <a:custGeom>
            <a:avLst/>
            <a:gdLst/>
            <a:ahLst/>
            <a:cxnLst/>
            <a:rect l="l" t="t" r="r" b="b"/>
            <a:pathLst>
              <a:path w="0" h="69214">
                <a:moveTo>
                  <a:pt x="0" y="0"/>
                </a:moveTo>
                <a:lnTo>
                  <a:pt x="0" y="68617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004719" y="2652790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76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028153" y="2716682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383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089854" y="2687118"/>
            <a:ext cx="0" cy="52069"/>
          </a:xfrm>
          <a:custGeom>
            <a:avLst/>
            <a:gdLst/>
            <a:ahLst/>
            <a:cxnLst/>
            <a:rect l="l" t="t" r="r" b="b"/>
            <a:pathLst>
              <a:path w="0"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113288" y="2724304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2859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155880" y="272903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904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4198470" y="2720439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622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4260219" y="2687118"/>
            <a:ext cx="0" cy="52069"/>
          </a:xfrm>
          <a:custGeom>
            <a:avLst/>
            <a:gdLst/>
            <a:ahLst/>
            <a:cxnLst/>
            <a:rect l="l" t="t" r="r" b="b"/>
            <a:pathLst>
              <a:path w="0"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3831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4283643" y="2715732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4573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4326197" y="2729030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1904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4368788" y="2737603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4453970" y="2737603"/>
            <a:ext cx="38735" cy="0"/>
          </a:xfrm>
          <a:custGeom>
            <a:avLst/>
            <a:gdLst/>
            <a:ahLst/>
            <a:cxnLst/>
            <a:rect l="l" t="t" r="r" b="b"/>
            <a:pathLst>
              <a:path w="38735" h="0">
                <a:moveTo>
                  <a:pt x="0" y="0"/>
                </a:moveTo>
                <a:lnTo>
                  <a:pt x="38314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3834378" y="2352074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0"/>
                </a:moveTo>
                <a:lnTo>
                  <a:pt x="0" y="11728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3876969" y="254688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60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3919555" y="2596568"/>
            <a:ext cx="0" cy="63500"/>
          </a:xfrm>
          <a:custGeom>
            <a:avLst/>
            <a:gdLst/>
            <a:ahLst/>
            <a:cxnLst/>
            <a:rect l="l" t="t" r="r" b="b"/>
            <a:pathLst>
              <a:path w="0" h="63500">
                <a:moveTo>
                  <a:pt x="0" y="0"/>
                </a:moveTo>
                <a:lnTo>
                  <a:pt x="0" y="62880"/>
                </a:lnTo>
              </a:path>
            </a:pathLst>
          </a:custGeom>
          <a:ln w="10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3962123" y="2644896"/>
            <a:ext cx="0" cy="50165"/>
          </a:xfrm>
          <a:custGeom>
            <a:avLst/>
            <a:gdLst/>
            <a:ahLst/>
            <a:cxnLst/>
            <a:rect l="l" t="t" r="r" b="b"/>
            <a:pathLst>
              <a:path w="0" h="50164">
                <a:moveTo>
                  <a:pt x="0" y="0"/>
                </a:moveTo>
                <a:lnTo>
                  <a:pt x="0" y="50124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4004695" y="2635865"/>
            <a:ext cx="0" cy="34290"/>
          </a:xfrm>
          <a:custGeom>
            <a:avLst/>
            <a:gdLst/>
            <a:ahLst/>
            <a:cxnLst/>
            <a:rect l="l" t="t" r="r" b="b"/>
            <a:pathLst>
              <a:path w="0" h="34289">
                <a:moveTo>
                  <a:pt x="0" y="0"/>
                </a:moveTo>
                <a:lnTo>
                  <a:pt x="0" y="33821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4041966" y="268711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4047301" y="2687118"/>
            <a:ext cx="0" cy="15240"/>
          </a:xfrm>
          <a:custGeom>
            <a:avLst/>
            <a:gdLst/>
            <a:ahLst/>
            <a:cxnLst/>
            <a:rect l="l" t="t" r="r" b="b"/>
            <a:pathLst>
              <a:path w="0" h="15239">
                <a:moveTo>
                  <a:pt x="-4974" y="7603"/>
                </a:moveTo>
                <a:lnTo>
                  <a:pt x="4974" y="7603"/>
                </a:lnTo>
              </a:path>
            </a:pathLst>
          </a:custGeom>
          <a:ln w="152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4041966" y="270232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4089878" y="2670707"/>
            <a:ext cx="0" cy="33020"/>
          </a:xfrm>
          <a:custGeom>
            <a:avLst/>
            <a:gdLst/>
            <a:ahLst/>
            <a:cxnLst/>
            <a:rect l="l" t="t" r="r" b="b"/>
            <a:pathLst>
              <a:path w="0" h="33019">
                <a:moveTo>
                  <a:pt x="0" y="0"/>
                </a:moveTo>
                <a:lnTo>
                  <a:pt x="0" y="32792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127148" y="2703392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132445" y="2703392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597"/>
                </a:moveTo>
                <a:lnTo>
                  <a:pt x="4974" y="6597"/>
                </a:lnTo>
              </a:path>
            </a:pathLst>
          </a:custGeom>
          <a:ln w="13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127148" y="271658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169730" y="271442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175037" y="2714426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60">
                <a:moveTo>
                  <a:pt x="-4974" y="5063"/>
                </a:moveTo>
                <a:lnTo>
                  <a:pt x="4974" y="5063"/>
                </a:lnTo>
              </a:path>
            </a:pathLst>
          </a:custGeom>
          <a:ln w="101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169730" y="2724552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217623" y="2682509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0"/>
                </a:moveTo>
                <a:lnTo>
                  <a:pt x="0" y="39671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260214" y="2664961"/>
            <a:ext cx="0" cy="44450"/>
          </a:xfrm>
          <a:custGeom>
            <a:avLst/>
            <a:gdLst/>
            <a:ahLst/>
            <a:cxnLst/>
            <a:rect l="l" t="t" r="r" b="b"/>
            <a:pathLst>
              <a:path w="0" h="44450">
                <a:moveTo>
                  <a:pt x="0" y="0"/>
                </a:moveTo>
                <a:lnTo>
                  <a:pt x="0" y="44275"/>
                </a:lnTo>
              </a:path>
            </a:pathLst>
          </a:custGeom>
          <a:ln w="106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302786" y="2671325"/>
            <a:ext cx="0" cy="43180"/>
          </a:xfrm>
          <a:custGeom>
            <a:avLst/>
            <a:gdLst/>
            <a:ahLst/>
            <a:cxnLst/>
            <a:rect l="l" t="t" r="r" b="b"/>
            <a:pathLst>
              <a:path w="0" h="43180">
                <a:moveTo>
                  <a:pt x="0" y="0"/>
                </a:moveTo>
                <a:lnTo>
                  <a:pt x="0" y="42993"/>
                </a:lnTo>
              </a:path>
            </a:pathLst>
          </a:custGeom>
          <a:ln w="106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340057" y="271190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345392" y="2711909"/>
            <a:ext cx="0" cy="15240"/>
          </a:xfrm>
          <a:custGeom>
            <a:avLst/>
            <a:gdLst/>
            <a:ahLst/>
            <a:cxnLst/>
            <a:rect l="l" t="t" r="r" b="b"/>
            <a:pathLst>
              <a:path w="0" h="15239">
                <a:moveTo>
                  <a:pt x="-4974" y="7622"/>
                </a:moveTo>
                <a:lnTo>
                  <a:pt x="4974" y="7622"/>
                </a:lnTo>
              </a:path>
            </a:pathLst>
          </a:custGeom>
          <a:ln w="152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340057" y="2727154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382639" y="27347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387945" y="2734716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37"/>
                </a:moveTo>
                <a:lnTo>
                  <a:pt x="4974" y="1937"/>
                </a:lnTo>
              </a:path>
            </a:pathLst>
          </a:custGeom>
          <a:ln w="3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38263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425230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425230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467821" y="27347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473118" y="2734716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37"/>
                </a:moveTo>
                <a:lnTo>
                  <a:pt x="4974" y="1937"/>
                </a:lnTo>
              </a:path>
            </a:pathLst>
          </a:custGeom>
          <a:ln w="3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467821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510375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510375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552966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552966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3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59554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59554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4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3808843" y="2337923"/>
            <a:ext cx="817880" cy="419734"/>
          </a:xfrm>
          <a:custGeom>
            <a:avLst/>
            <a:gdLst/>
            <a:ahLst/>
            <a:cxnLst/>
            <a:rect l="l" t="t" r="r" b="b"/>
            <a:pathLst>
              <a:path w="817879" h="419735">
                <a:moveTo>
                  <a:pt x="0" y="0"/>
                </a:moveTo>
                <a:lnTo>
                  <a:pt x="817597" y="0"/>
                </a:lnTo>
                <a:lnTo>
                  <a:pt x="817597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822635" y="717828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36" y="63601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866723" y="71782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9358" y="49132"/>
                </a:moveTo>
                <a:lnTo>
                  <a:pt x="1459" y="49132"/>
                </a:lnTo>
                <a:lnTo>
                  <a:pt x="2919" y="59474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4" h="66040">
                <a:moveTo>
                  <a:pt x="42247" y="34467"/>
                </a:moveTo>
                <a:lnTo>
                  <a:pt x="34215" y="34467"/>
                </a:lnTo>
                <a:lnTo>
                  <a:pt x="33214" y="44791"/>
                </a:lnTo>
                <a:lnTo>
                  <a:pt x="30470" y="52356"/>
                </a:lnTo>
                <a:lnTo>
                  <a:pt x="26054" y="57009"/>
                </a:lnTo>
                <a:lnTo>
                  <a:pt x="20036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4" h="66040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616" y="12680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20" y="35950"/>
                </a:lnTo>
                <a:lnTo>
                  <a:pt x="11722" y="40162"/>
                </a:lnTo>
                <a:lnTo>
                  <a:pt x="19596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680"/>
                </a:lnTo>
                <a:lnTo>
                  <a:pt x="13448" y="6831"/>
                </a:lnTo>
                <a:lnTo>
                  <a:pt x="36269" y="6831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4" h="66040">
                <a:moveTo>
                  <a:pt x="36269" y="6831"/>
                </a:moveTo>
                <a:lnTo>
                  <a:pt x="28225" y="6831"/>
                </a:lnTo>
                <a:lnTo>
                  <a:pt x="33775" y="12971"/>
                </a:lnTo>
                <a:lnTo>
                  <a:pt x="33775" y="29058"/>
                </a:lnTo>
                <a:lnTo>
                  <a:pt x="28225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53" y="13410"/>
                </a:lnTo>
                <a:lnTo>
                  <a:pt x="36994" y="7889"/>
                </a:lnTo>
                <a:lnTo>
                  <a:pt x="36269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916661" y="71782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9358" y="49132"/>
                </a:moveTo>
                <a:lnTo>
                  <a:pt x="1459" y="49132"/>
                </a:lnTo>
                <a:lnTo>
                  <a:pt x="2919" y="59474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4" h="66040">
                <a:moveTo>
                  <a:pt x="42247" y="34467"/>
                </a:moveTo>
                <a:lnTo>
                  <a:pt x="34215" y="34467"/>
                </a:lnTo>
                <a:lnTo>
                  <a:pt x="33210" y="44791"/>
                </a:lnTo>
                <a:lnTo>
                  <a:pt x="30465" y="52356"/>
                </a:lnTo>
                <a:lnTo>
                  <a:pt x="26049" y="57009"/>
                </a:lnTo>
                <a:lnTo>
                  <a:pt x="20027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4" h="66040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616" y="12680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20" y="35950"/>
                </a:lnTo>
                <a:lnTo>
                  <a:pt x="11722" y="40162"/>
                </a:lnTo>
                <a:lnTo>
                  <a:pt x="19596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680"/>
                </a:lnTo>
                <a:lnTo>
                  <a:pt x="13448" y="6831"/>
                </a:lnTo>
                <a:lnTo>
                  <a:pt x="36269" y="6831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4" h="66040">
                <a:moveTo>
                  <a:pt x="36269" y="6831"/>
                </a:moveTo>
                <a:lnTo>
                  <a:pt x="28216" y="6831"/>
                </a:lnTo>
                <a:lnTo>
                  <a:pt x="33775" y="12971"/>
                </a:lnTo>
                <a:lnTo>
                  <a:pt x="33775" y="29058"/>
                </a:lnTo>
                <a:lnTo>
                  <a:pt x="28216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53" y="13410"/>
                </a:lnTo>
                <a:lnTo>
                  <a:pt x="36994" y="7889"/>
                </a:lnTo>
                <a:lnTo>
                  <a:pt x="36269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966636" y="717828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21347" y="0"/>
                </a:moveTo>
                <a:lnTo>
                  <a:pt x="13604" y="1251"/>
                </a:lnTo>
                <a:lnTo>
                  <a:pt x="7546" y="4747"/>
                </a:lnTo>
                <a:lnTo>
                  <a:pt x="3600" y="10099"/>
                </a:lnTo>
                <a:lnTo>
                  <a:pt x="2189" y="16920"/>
                </a:lnTo>
                <a:lnTo>
                  <a:pt x="2189" y="22769"/>
                </a:lnTo>
                <a:lnTo>
                  <a:pt x="4379" y="26026"/>
                </a:lnTo>
                <a:lnTo>
                  <a:pt x="10818" y="30116"/>
                </a:lnTo>
                <a:lnTo>
                  <a:pt x="3509" y="33625"/>
                </a:lnTo>
                <a:lnTo>
                  <a:pt x="0" y="38894"/>
                </a:lnTo>
                <a:lnTo>
                  <a:pt x="27" y="46053"/>
                </a:lnTo>
                <a:lnTo>
                  <a:pt x="1566" y="53926"/>
                </a:lnTo>
                <a:lnTo>
                  <a:pt x="5956" y="60150"/>
                </a:lnTo>
                <a:lnTo>
                  <a:pt x="12718" y="64182"/>
                </a:lnTo>
                <a:lnTo>
                  <a:pt x="21347" y="65613"/>
                </a:lnTo>
                <a:lnTo>
                  <a:pt x="29992" y="64180"/>
                </a:lnTo>
                <a:lnTo>
                  <a:pt x="36749" y="60150"/>
                </a:lnTo>
                <a:lnTo>
                  <a:pt x="37854" y="58594"/>
                </a:lnTo>
                <a:lnTo>
                  <a:pt x="13448" y="58594"/>
                </a:lnTo>
                <a:lnTo>
                  <a:pt x="8039" y="53512"/>
                </a:lnTo>
                <a:lnTo>
                  <a:pt x="8039" y="38604"/>
                </a:lnTo>
                <a:lnTo>
                  <a:pt x="13448" y="33625"/>
                </a:lnTo>
                <a:lnTo>
                  <a:pt x="39044" y="33625"/>
                </a:lnTo>
                <a:lnTo>
                  <a:pt x="31725" y="30116"/>
                </a:lnTo>
                <a:lnTo>
                  <a:pt x="37073" y="26906"/>
                </a:lnTo>
                <a:lnTo>
                  <a:pt x="14618" y="26906"/>
                </a:lnTo>
                <a:lnTo>
                  <a:pt x="10228" y="22956"/>
                </a:lnTo>
                <a:lnTo>
                  <a:pt x="10228" y="10958"/>
                </a:lnTo>
                <a:lnTo>
                  <a:pt x="14618" y="7018"/>
                </a:lnTo>
                <a:lnTo>
                  <a:pt x="36822" y="7018"/>
                </a:lnTo>
                <a:lnTo>
                  <a:pt x="35147" y="4747"/>
                </a:lnTo>
                <a:lnTo>
                  <a:pt x="29089" y="1251"/>
                </a:lnTo>
                <a:lnTo>
                  <a:pt x="21347" y="0"/>
                </a:lnTo>
                <a:close/>
              </a:path>
              <a:path w="43180" h="66040">
                <a:moveTo>
                  <a:pt x="39044" y="33625"/>
                </a:moveTo>
                <a:lnTo>
                  <a:pt x="29245" y="33625"/>
                </a:lnTo>
                <a:lnTo>
                  <a:pt x="34655" y="38604"/>
                </a:lnTo>
                <a:lnTo>
                  <a:pt x="34655" y="53624"/>
                </a:lnTo>
                <a:lnTo>
                  <a:pt x="29245" y="58594"/>
                </a:lnTo>
                <a:lnTo>
                  <a:pt x="37854" y="58594"/>
                </a:lnTo>
                <a:lnTo>
                  <a:pt x="41127" y="53985"/>
                </a:lnTo>
                <a:lnTo>
                  <a:pt x="42694" y="46053"/>
                </a:lnTo>
                <a:lnTo>
                  <a:pt x="42694" y="38894"/>
                </a:lnTo>
                <a:lnTo>
                  <a:pt x="39044" y="33625"/>
                </a:lnTo>
                <a:close/>
              </a:path>
              <a:path w="43180" h="66040">
                <a:moveTo>
                  <a:pt x="36822" y="7018"/>
                </a:moveTo>
                <a:lnTo>
                  <a:pt x="28075" y="7018"/>
                </a:lnTo>
                <a:lnTo>
                  <a:pt x="32315" y="10958"/>
                </a:lnTo>
                <a:lnTo>
                  <a:pt x="32315" y="22956"/>
                </a:lnTo>
                <a:lnTo>
                  <a:pt x="27926" y="26906"/>
                </a:lnTo>
                <a:lnTo>
                  <a:pt x="37073" y="26906"/>
                </a:lnTo>
                <a:lnTo>
                  <a:pt x="38304" y="26166"/>
                </a:lnTo>
                <a:lnTo>
                  <a:pt x="40504" y="22956"/>
                </a:lnTo>
                <a:lnTo>
                  <a:pt x="40504" y="16920"/>
                </a:lnTo>
                <a:lnTo>
                  <a:pt x="39094" y="10099"/>
                </a:lnTo>
                <a:lnTo>
                  <a:pt x="3682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623603" y="678924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80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623603" y="678924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80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938652" y="717828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36" y="63601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982740" y="71782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9358" y="49132"/>
                </a:moveTo>
                <a:lnTo>
                  <a:pt x="1459" y="49132"/>
                </a:lnTo>
                <a:lnTo>
                  <a:pt x="2919" y="59474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4" h="66040">
                <a:moveTo>
                  <a:pt x="42247" y="34467"/>
                </a:moveTo>
                <a:lnTo>
                  <a:pt x="34215" y="34467"/>
                </a:lnTo>
                <a:lnTo>
                  <a:pt x="33214" y="44791"/>
                </a:lnTo>
                <a:lnTo>
                  <a:pt x="30470" y="52356"/>
                </a:lnTo>
                <a:lnTo>
                  <a:pt x="26054" y="57009"/>
                </a:lnTo>
                <a:lnTo>
                  <a:pt x="20036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4" h="66040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616" y="12680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20" y="35950"/>
                </a:lnTo>
                <a:lnTo>
                  <a:pt x="11722" y="40162"/>
                </a:lnTo>
                <a:lnTo>
                  <a:pt x="19596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680"/>
                </a:lnTo>
                <a:lnTo>
                  <a:pt x="13448" y="6831"/>
                </a:lnTo>
                <a:lnTo>
                  <a:pt x="36269" y="6831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4" h="66040">
                <a:moveTo>
                  <a:pt x="36269" y="6831"/>
                </a:moveTo>
                <a:lnTo>
                  <a:pt x="28225" y="6831"/>
                </a:lnTo>
                <a:lnTo>
                  <a:pt x="33775" y="12971"/>
                </a:lnTo>
                <a:lnTo>
                  <a:pt x="33775" y="29058"/>
                </a:lnTo>
                <a:lnTo>
                  <a:pt x="28225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53" y="13410"/>
                </a:lnTo>
                <a:lnTo>
                  <a:pt x="36994" y="7889"/>
                </a:lnTo>
                <a:lnTo>
                  <a:pt x="36269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2032678" y="71782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9358" y="49132"/>
                </a:moveTo>
                <a:lnTo>
                  <a:pt x="1459" y="49132"/>
                </a:lnTo>
                <a:lnTo>
                  <a:pt x="2919" y="59474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4" h="66040">
                <a:moveTo>
                  <a:pt x="42247" y="34467"/>
                </a:moveTo>
                <a:lnTo>
                  <a:pt x="34215" y="34467"/>
                </a:lnTo>
                <a:lnTo>
                  <a:pt x="33210" y="44791"/>
                </a:lnTo>
                <a:lnTo>
                  <a:pt x="30465" y="52356"/>
                </a:lnTo>
                <a:lnTo>
                  <a:pt x="26049" y="57009"/>
                </a:lnTo>
                <a:lnTo>
                  <a:pt x="20027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4" h="66040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616" y="12680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20" y="35950"/>
                </a:lnTo>
                <a:lnTo>
                  <a:pt x="11722" y="40162"/>
                </a:lnTo>
                <a:lnTo>
                  <a:pt x="19596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680"/>
                </a:lnTo>
                <a:lnTo>
                  <a:pt x="13448" y="6831"/>
                </a:lnTo>
                <a:lnTo>
                  <a:pt x="36269" y="6831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4" h="66040">
                <a:moveTo>
                  <a:pt x="36269" y="6831"/>
                </a:moveTo>
                <a:lnTo>
                  <a:pt x="28216" y="6831"/>
                </a:lnTo>
                <a:lnTo>
                  <a:pt x="33775" y="12971"/>
                </a:lnTo>
                <a:lnTo>
                  <a:pt x="33775" y="29058"/>
                </a:lnTo>
                <a:lnTo>
                  <a:pt x="28216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53" y="13410"/>
                </a:lnTo>
                <a:lnTo>
                  <a:pt x="36994" y="7889"/>
                </a:lnTo>
                <a:lnTo>
                  <a:pt x="36269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2082653" y="71782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9358" y="49132"/>
                </a:moveTo>
                <a:lnTo>
                  <a:pt x="1459" y="49132"/>
                </a:lnTo>
                <a:lnTo>
                  <a:pt x="2919" y="59474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4" h="66040">
                <a:moveTo>
                  <a:pt x="42247" y="34467"/>
                </a:moveTo>
                <a:lnTo>
                  <a:pt x="34215" y="34467"/>
                </a:lnTo>
                <a:lnTo>
                  <a:pt x="33210" y="44791"/>
                </a:lnTo>
                <a:lnTo>
                  <a:pt x="30465" y="52356"/>
                </a:lnTo>
                <a:lnTo>
                  <a:pt x="26049" y="57009"/>
                </a:lnTo>
                <a:lnTo>
                  <a:pt x="20027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4" h="66040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616" y="12680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19" y="35950"/>
                </a:lnTo>
                <a:lnTo>
                  <a:pt x="11718" y="40162"/>
                </a:lnTo>
                <a:lnTo>
                  <a:pt x="19587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680"/>
                </a:lnTo>
                <a:lnTo>
                  <a:pt x="13448" y="6831"/>
                </a:lnTo>
                <a:lnTo>
                  <a:pt x="36269" y="6831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4" h="66040">
                <a:moveTo>
                  <a:pt x="36269" y="6831"/>
                </a:moveTo>
                <a:lnTo>
                  <a:pt x="28216" y="6831"/>
                </a:lnTo>
                <a:lnTo>
                  <a:pt x="33775" y="12971"/>
                </a:lnTo>
                <a:lnTo>
                  <a:pt x="33775" y="29058"/>
                </a:lnTo>
                <a:lnTo>
                  <a:pt x="28216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44" y="13410"/>
                </a:lnTo>
                <a:lnTo>
                  <a:pt x="36994" y="7889"/>
                </a:lnTo>
                <a:lnTo>
                  <a:pt x="36269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2739619" y="678924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2739619" y="678924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3048529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8974" y="6831"/>
                </a:moveTo>
                <a:lnTo>
                  <a:pt x="29386" y="6831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66"/>
                </a:lnTo>
                <a:lnTo>
                  <a:pt x="4202" y="47386"/>
                </a:lnTo>
                <a:lnTo>
                  <a:pt x="1223" y="54432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8974" y="6831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4751" y="8291"/>
                </a:lnTo>
                <a:lnTo>
                  <a:pt x="2629" y="11511"/>
                </a:lnTo>
                <a:lnTo>
                  <a:pt x="1609" y="15638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50"/>
                </a:lnTo>
                <a:lnTo>
                  <a:pt x="10088" y="15020"/>
                </a:lnTo>
                <a:lnTo>
                  <a:pt x="11258" y="12971"/>
                </a:lnTo>
                <a:lnTo>
                  <a:pt x="13307" y="9171"/>
                </a:lnTo>
                <a:lnTo>
                  <a:pt x="17397" y="6831"/>
                </a:lnTo>
                <a:lnTo>
                  <a:pt x="38974" y="6831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3099206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3" y="8630"/>
                </a:lnTo>
                <a:lnTo>
                  <a:pt x="30441" y="13444"/>
                </a:lnTo>
                <a:lnTo>
                  <a:pt x="32829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3149144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89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3199119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899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5" y="63500"/>
                </a:lnTo>
                <a:lnTo>
                  <a:pt x="34514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16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16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4" y="59034"/>
                </a:lnTo>
                <a:lnTo>
                  <a:pt x="36324" y="57309"/>
                </a:lnTo>
                <a:lnTo>
                  <a:pt x="40311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0" y="17581"/>
                </a:lnTo>
                <a:lnTo>
                  <a:pt x="38252" y="11736"/>
                </a:lnTo>
                <a:lnTo>
                  <a:pt x="35516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3808843" y="678924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3808843" y="678924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117752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8974" y="6831"/>
                </a:moveTo>
                <a:lnTo>
                  <a:pt x="29386" y="6831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66"/>
                </a:lnTo>
                <a:lnTo>
                  <a:pt x="4202" y="47386"/>
                </a:lnTo>
                <a:lnTo>
                  <a:pt x="1223" y="54432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8974" y="6831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4751" y="8291"/>
                </a:lnTo>
                <a:lnTo>
                  <a:pt x="2629" y="11511"/>
                </a:lnTo>
                <a:lnTo>
                  <a:pt x="1609" y="15638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50"/>
                </a:lnTo>
                <a:lnTo>
                  <a:pt x="10088" y="15020"/>
                </a:lnTo>
                <a:lnTo>
                  <a:pt x="11258" y="12971"/>
                </a:lnTo>
                <a:lnTo>
                  <a:pt x="13307" y="9171"/>
                </a:lnTo>
                <a:lnTo>
                  <a:pt x="17397" y="6831"/>
                </a:lnTo>
                <a:lnTo>
                  <a:pt x="38974" y="6831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168429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3" y="8630"/>
                </a:lnTo>
                <a:lnTo>
                  <a:pt x="30441" y="13444"/>
                </a:lnTo>
                <a:lnTo>
                  <a:pt x="32829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218367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89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273742" y="717828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27" y="63601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507586" y="1430722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80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507586" y="1430722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80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816496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867171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917108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966337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27" y="6869"/>
                </a:moveTo>
                <a:lnTo>
                  <a:pt x="29395" y="6869"/>
                </a:lnTo>
                <a:lnTo>
                  <a:pt x="34664" y="11988"/>
                </a:lnTo>
                <a:lnTo>
                  <a:pt x="34664" y="23827"/>
                </a:lnTo>
                <a:lnTo>
                  <a:pt x="31735" y="28075"/>
                </a:lnTo>
                <a:lnTo>
                  <a:pt x="26176" y="31435"/>
                </a:lnTo>
                <a:lnTo>
                  <a:pt x="17846" y="36114"/>
                </a:lnTo>
                <a:lnTo>
                  <a:pt x="9547" y="41582"/>
                </a:lnTo>
                <a:lnTo>
                  <a:pt x="4210" y="47390"/>
                </a:lnTo>
                <a:lnTo>
                  <a:pt x="1229" y="54433"/>
                </a:lnTo>
                <a:lnTo>
                  <a:pt x="0" y="63601"/>
                </a:lnTo>
                <a:lnTo>
                  <a:pt x="42413" y="63601"/>
                </a:lnTo>
                <a:lnTo>
                  <a:pt x="42413" y="55814"/>
                </a:lnTo>
                <a:lnTo>
                  <a:pt x="8928" y="55814"/>
                </a:lnTo>
                <a:lnTo>
                  <a:pt x="9658" y="50592"/>
                </a:lnTo>
                <a:lnTo>
                  <a:pt x="12577" y="47223"/>
                </a:lnTo>
                <a:lnTo>
                  <a:pt x="20326" y="42656"/>
                </a:lnTo>
                <a:lnTo>
                  <a:pt x="29395" y="37865"/>
                </a:lnTo>
                <a:lnTo>
                  <a:pt x="38173" y="33045"/>
                </a:lnTo>
                <a:lnTo>
                  <a:pt x="42853" y="26466"/>
                </a:lnTo>
                <a:lnTo>
                  <a:pt x="42853" y="13298"/>
                </a:lnTo>
                <a:lnTo>
                  <a:pt x="40653" y="8291"/>
                </a:lnTo>
                <a:lnTo>
                  <a:pt x="3902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37" y="0"/>
                </a:lnTo>
                <a:lnTo>
                  <a:pt x="8338" y="2770"/>
                </a:lnTo>
                <a:lnTo>
                  <a:pt x="2639" y="11548"/>
                </a:lnTo>
                <a:lnTo>
                  <a:pt x="1609" y="15638"/>
                </a:lnTo>
                <a:lnTo>
                  <a:pt x="1469" y="22077"/>
                </a:lnTo>
                <a:lnTo>
                  <a:pt x="9358" y="22077"/>
                </a:lnTo>
                <a:lnTo>
                  <a:pt x="9658" y="17650"/>
                </a:lnTo>
                <a:lnTo>
                  <a:pt x="10097" y="15058"/>
                </a:lnTo>
                <a:lnTo>
                  <a:pt x="11267" y="12971"/>
                </a:lnTo>
                <a:lnTo>
                  <a:pt x="13307" y="9208"/>
                </a:lnTo>
                <a:lnTo>
                  <a:pt x="17407" y="6869"/>
                </a:lnTo>
                <a:lnTo>
                  <a:pt x="39027" y="6869"/>
                </a:lnTo>
                <a:lnTo>
                  <a:pt x="36854" y="4969"/>
                </a:lnTo>
                <a:lnTo>
                  <a:pt x="33054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1932512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1983187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2033125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2082213" y="146966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7898" y="45183"/>
                </a:moveTo>
                <a:lnTo>
                  <a:pt x="0" y="45183"/>
                </a:lnTo>
                <a:lnTo>
                  <a:pt x="290" y="50302"/>
                </a:lnTo>
                <a:lnTo>
                  <a:pt x="1169" y="53475"/>
                </a:lnTo>
                <a:lnTo>
                  <a:pt x="2779" y="56441"/>
                </a:lnTo>
                <a:lnTo>
                  <a:pt x="5989" y="62543"/>
                </a:lnTo>
                <a:lnTo>
                  <a:pt x="12278" y="65613"/>
                </a:lnTo>
                <a:lnTo>
                  <a:pt x="20907" y="65613"/>
                </a:lnTo>
                <a:lnTo>
                  <a:pt x="29840" y="64212"/>
                </a:lnTo>
                <a:lnTo>
                  <a:pt x="36664" y="60221"/>
                </a:lnTo>
                <a:lnTo>
                  <a:pt x="37796" y="58594"/>
                </a:lnTo>
                <a:lnTo>
                  <a:pt x="12577" y="58594"/>
                </a:lnTo>
                <a:lnTo>
                  <a:pt x="8329" y="54354"/>
                </a:lnTo>
                <a:lnTo>
                  <a:pt x="7898" y="45183"/>
                </a:lnTo>
                <a:close/>
              </a:path>
              <a:path w="42544" h="66040">
                <a:moveTo>
                  <a:pt x="37093" y="6869"/>
                </a:moveTo>
                <a:lnTo>
                  <a:pt x="28366" y="6869"/>
                </a:lnTo>
                <a:lnTo>
                  <a:pt x="32605" y="10958"/>
                </a:lnTo>
                <a:lnTo>
                  <a:pt x="32605" y="22226"/>
                </a:lnTo>
                <a:lnTo>
                  <a:pt x="30855" y="24856"/>
                </a:lnTo>
                <a:lnTo>
                  <a:pt x="25296" y="27196"/>
                </a:lnTo>
                <a:lnTo>
                  <a:pt x="22516" y="27636"/>
                </a:lnTo>
                <a:lnTo>
                  <a:pt x="16957" y="27636"/>
                </a:lnTo>
                <a:lnTo>
                  <a:pt x="16957" y="34355"/>
                </a:lnTo>
                <a:lnTo>
                  <a:pt x="29975" y="34355"/>
                </a:lnTo>
                <a:lnTo>
                  <a:pt x="34364" y="38267"/>
                </a:lnTo>
                <a:lnTo>
                  <a:pt x="34324" y="53954"/>
                </a:lnTo>
                <a:lnTo>
                  <a:pt x="29535" y="58594"/>
                </a:lnTo>
                <a:lnTo>
                  <a:pt x="37796" y="58594"/>
                </a:lnTo>
                <a:lnTo>
                  <a:pt x="41021" y="53954"/>
                </a:lnTo>
                <a:lnTo>
                  <a:pt x="42553" y="45726"/>
                </a:lnTo>
                <a:lnTo>
                  <a:pt x="42553" y="37724"/>
                </a:lnTo>
                <a:lnTo>
                  <a:pt x="39334" y="33185"/>
                </a:lnTo>
                <a:lnTo>
                  <a:pt x="31725" y="30705"/>
                </a:lnTo>
                <a:lnTo>
                  <a:pt x="37724" y="28366"/>
                </a:lnTo>
                <a:lnTo>
                  <a:pt x="40653" y="23827"/>
                </a:lnTo>
                <a:lnTo>
                  <a:pt x="40653" y="17397"/>
                </a:lnTo>
                <a:lnTo>
                  <a:pt x="39320" y="10036"/>
                </a:lnTo>
                <a:lnTo>
                  <a:pt x="37093" y="6869"/>
                </a:lnTo>
                <a:close/>
              </a:path>
              <a:path w="42544" h="66040">
                <a:moveTo>
                  <a:pt x="21197" y="0"/>
                </a:moveTo>
                <a:lnTo>
                  <a:pt x="12703" y="1306"/>
                </a:lnTo>
                <a:lnTo>
                  <a:pt x="6540" y="5185"/>
                </a:lnTo>
                <a:lnTo>
                  <a:pt x="2734" y="11579"/>
                </a:lnTo>
                <a:lnTo>
                  <a:pt x="1310" y="20429"/>
                </a:lnTo>
                <a:lnTo>
                  <a:pt x="9208" y="20429"/>
                </a:lnTo>
                <a:lnTo>
                  <a:pt x="9358" y="16667"/>
                </a:lnTo>
                <a:lnTo>
                  <a:pt x="9648" y="14468"/>
                </a:lnTo>
                <a:lnTo>
                  <a:pt x="10668" y="12531"/>
                </a:lnTo>
                <a:lnTo>
                  <a:pt x="12428" y="9021"/>
                </a:lnTo>
                <a:lnTo>
                  <a:pt x="16377" y="6869"/>
                </a:lnTo>
                <a:lnTo>
                  <a:pt x="37093" y="6869"/>
                </a:lnTo>
                <a:lnTo>
                  <a:pt x="35477" y="4571"/>
                </a:lnTo>
                <a:lnTo>
                  <a:pt x="29358" y="1170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2739619" y="1430722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2739619" y="1430722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3048529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3099204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3149142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3197790" y="146966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804" y="48393"/>
                </a:moveTo>
                <a:lnTo>
                  <a:pt x="26906" y="48393"/>
                </a:lnTo>
                <a:lnTo>
                  <a:pt x="26906" y="63601"/>
                </a:lnTo>
                <a:lnTo>
                  <a:pt x="34804" y="63601"/>
                </a:lnTo>
                <a:lnTo>
                  <a:pt x="34804" y="48393"/>
                </a:lnTo>
                <a:close/>
              </a:path>
              <a:path w="44450" h="64134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393"/>
                </a:lnTo>
                <a:lnTo>
                  <a:pt x="44163" y="48393"/>
                </a:lnTo>
                <a:lnTo>
                  <a:pt x="44163" y="41234"/>
                </a:lnTo>
                <a:lnTo>
                  <a:pt x="6869" y="41234"/>
                </a:lnTo>
                <a:lnTo>
                  <a:pt x="26906" y="13410"/>
                </a:lnTo>
                <a:lnTo>
                  <a:pt x="34804" y="13410"/>
                </a:lnTo>
                <a:lnTo>
                  <a:pt x="34804" y="0"/>
                </a:lnTo>
                <a:close/>
              </a:path>
              <a:path w="44450" h="64134">
                <a:moveTo>
                  <a:pt x="34804" y="13410"/>
                </a:moveTo>
                <a:lnTo>
                  <a:pt x="26906" y="13410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3808843" y="1430722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3808843" y="1430722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117752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168427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218365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267593" y="146966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8048" y="47962"/>
                </a:moveTo>
                <a:lnTo>
                  <a:pt x="0" y="47962"/>
                </a:lnTo>
                <a:lnTo>
                  <a:pt x="1169" y="53185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833"/>
                </a:lnTo>
                <a:lnTo>
                  <a:pt x="14037" y="65613"/>
                </a:lnTo>
                <a:lnTo>
                  <a:pt x="21206" y="65613"/>
                </a:lnTo>
                <a:lnTo>
                  <a:pt x="30039" y="63941"/>
                </a:lnTo>
                <a:lnTo>
                  <a:pt x="36925" y="59257"/>
                </a:lnTo>
                <a:lnTo>
                  <a:pt x="37337" y="58594"/>
                </a:lnTo>
                <a:lnTo>
                  <a:pt x="14037" y="58594"/>
                </a:lnTo>
                <a:lnTo>
                  <a:pt x="9798" y="55084"/>
                </a:lnTo>
                <a:lnTo>
                  <a:pt x="8048" y="47962"/>
                </a:lnTo>
                <a:close/>
              </a:path>
              <a:path w="43179" h="66040">
                <a:moveTo>
                  <a:pt x="37990" y="28618"/>
                </a:moveTo>
                <a:lnTo>
                  <a:pt x="29545" y="28618"/>
                </a:lnTo>
                <a:lnTo>
                  <a:pt x="34954" y="34467"/>
                </a:lnTo>
                <a:lnTo>
                  <a:pt x="34954" y="53072"/>
                </a:lnTo>
                <a:lnTo>
                  <a:pt x="29545" y="58594"/>
                </a:lnTo>
                <a:lnTo>
                  <a:pt x="37337" y="58594"/>
                </a:lnTo>
                <a:lnTo>
                  <a:pt x="41398" y="52059"/>
                </a:lnTo>
                <a:lnTo>
                  <a:pt x="42993" y="42843"/>
                </a:lnTo>
                <a:lnTo>
                  <a:pt x="41500" y="34218"/>
                </a:lnTo>
                <a:lnTo>
                  <a:pt x="37990" y="28618"/>
                </a:lnTo>
                <a:close/>
              </a:path>
              <a:path w="43179" h="66040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265"/>
                </a:lnTo>
                <a:lnTo>
                  <a:pt x="16087" y="28618"/>
                </a:lnTo>
                <a:lnTo>
                  <a:pt x="37990" y="28618"/>
                </a:lnTo>
                <a:lnTo>
                  <a:pt x="37292" y="27505"/>
                </a:lnTo>
                <a:lnTo>
                  <a:pt x="34424" y="25586"/>
                </a:lnTo>
                <a:lnTo>
                  <a:pt x="10678" y="25586"/>
                </a:lnTo>
                <a:lnTo>
                  <a:pt x="13167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79" h="66040">
                <a:moveTo>
                  <a:pt x="22376" y="21599"/>
                </a:moveTo>
                <a:lnTo>
                  <a:pt x="17987" y="21599"/>
                </a:lnTo>
                <a:lnTo>
                  <a:pt x="14337" y="22769"/>
                </a:lnTo>
                <a:lnTo>
                  <a:pt x="10678" y="25586"/>
                </a:lnTo>
                <a:lnTo>
                  <a:pt x="34424" y="25586"/>
                </a:lnTo>
                <a:lnTo>
                  <a:pt x="30781" y="23150"/>
                </a:lnTo>
                <a:lnTo>
                  <a:pt x="22376" y="21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507586" y="2182557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80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507586" y="2182557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80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816496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867171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917108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967076" y="2221460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499" y="3359"/>
                </a:lnTo>
                <a:lnTo>
                  <a:pt x="0" y="34655"/>
                </a:lnTo>
                <a:lnTo>
                  <a:pt x="0" y="45286"/>
                </a:lnTo>
                <a:lnTo>
                  <a:pt x="1600" y="52015"/>
                </a:lnTo>
                <a:lnTo>
                  <a:pt x="5409" y="57752"/>
                </a:lnTo>
                <a:lnTo>
                  <a:pt x="8918" y="62871"/>
                </a:lnTo>
                <a:lnTo>
                  <a:pt x="14468" y="65613"/>
                </a:lnTo>
                <a:lnTo>
                  <a:pt x="21487" y="65613"/>
                </a:lnTo>
                <a:lnTo>
                  <a:pt x="29793" y="64023"/>
                </a:lnTo>
                <a:lnTo>
                  <a:pt x="36369" y="59586"/>
                </a:lnTo>
                <a:lnTo>
                  <a:pt x="37002" y="58594"/>
                </a:lnTo>
                <a:lnTo>
                  <a:pt x="14178" y="58594"/>
                </a:lnTo>
                <a:lnTo>
                  <a:pt x="8619" y="52492"/>
                </a:lnTo>
                <a:lnTo>
                  <a:pt x="8619" y="36554"/>
                </a:lnTo>
                <a:lnTo>
                  <a:pt x="13856" y="31145"/>
                </a:lnTo>
                <a:lnTo>
                  <a:pt x="8188" y="31145"/>
                </a:lnTo>
                <a:lnTo>
                  <a:pt x="9128" y="20833"/>
                </a:lnTo>
                <a:lnTo>
                  <a:pt x="11877" y="13267"/>
                </a:lnTo>
                <a:lnTo>
                  <a:pt x="16325" y="8608"/>
                </a:lnTo>
                <a:lnTo>
                  <a:pt x="22367" y="7018"/>
                </a:lnTo>
                <a:lnTo>
                  <a:pt x="39471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39">
                <a:moveTo>
                  <a:pt x="37656" y="30958"/>
                </a:moveTo>
                <a:lnTo>
                  <a:pt x="29386" y="30958"/>
                </a:lnTo>
                <a:lnTo>
                  <a:pt x="34215" y="36264"/>
                </a:lnTo>
                <a:lnTo>
                  <a:pt x="34166" y="52797"/>
                </a:lnTo>
                <a:lnTo>
                  <a:pt x="28805" y="58594"/>
                </a:lnTo>
                <a:lnTo>
                  <a:pt x="37002" y="58594"/>
                </a:lnTo>
                <a:lnTo>
                  <a:pt x="40696" y="52797"/>
                </a:lnTo>
                <a:lnTo>
                  <a:pt x="42254" y="44154"/>
                </a:lnTo>
                <a:lnTo>
                  <a:pt x="40819" y="36001"/>
                </a:lnTo>
                <a:lnTo>
                  <a:pt x="37656" y="30958"/>
                </a:lnTo>
                <a:close/>
              </a:path>
              <a:path w="42544" h="66039">
                <a:moveTo>
                  <a:pt x="22806" y="23939"/>
                </a:moveTo>
                <a:lnTo>
                  <a:pt x="16517" y="23939"/>
                </a:lnTo>
                <a:lnTo>
                  <a:pt x="11548" y="26466"/>
                </a:lnTo>
                <a:lnTo>
                  <a:pt x="8188" y="31145"/>
                </a:lnTo>
                <a:lnTo>
                  <a:pt x="13856" y="31145"/>
                </a:lnTo>
                <a:lnTo>
                  <a:pt x="14037" y="30958"/>
                </a:lnTo>
                <a:lnTo>
                  <a:pt x="37656" y="30958"/>
                </a:lnTo>
                <a:lnTo>
                  <a:pt x="36808" y="29607"/>
                </a:lnTo>
                <a:lnTo>
                  <a:pt x="30658" y="25433"/>
                </a:lnTo>
                <a:lnTo>
                  <a:pt x="22806" y="23939"/>
                </a:lnTo>
                <a:close/>
              </a:path>
              <a:path w="42544" h="66039">
                <a:moveTo>
                  <a:pt x="39471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480"/>
                </a:lnTo>
                <a:lnTo>
                  <a:pt x="40944" y="16480"/>
                </a:lnTo>
                <a:lnTo>
                  <a:pt x="39471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1932512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1983187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2033125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2083383" y="2221460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4" h="64135">
                <a:moveTo>
                  <a:pt x="42553" y="0"/>
                </a:moveTo>
                <a:lnTo>
                  <a:pt x="0" y="0"/>
                </a:lnTo>
                <a:lnTo>
                  <a:pt x="0" y="7748"/>
                </a:lnTo>
                <a:lnTo>
                  <a:pt x="34364" y="7748"/>
                </a:lnTo>
                <a:lnTo>
                  <a:pt x="24598" y="22642"/>
                </a:lnTo>
                <a:lnTo>
                  <a:pt x="17451" y="35920"/>
                </a:lnTo>
                <a:lnTo>
                  <a:pt x="12252" y="49075"/>
                </a:lnTo>
                <a:lnTo>
                  <a:pt x="8329" y="63601"/>
                </a:lnTo>
                <a:lnTo>
                  <a:pt x="16667" y="63601"/>
                </a:lnTo>
                <a:lnTo>
                  <a:pt x="20176" y="48814"/>
                </a:lnTo>
                <a:lnTo>
                  <a:pt x="25550" y="34655"/>
                </a:lnTo>
                <a:lnTo>
                  <a:pt x="32953" y="20713"/>
                </a:lnTo>
                <a:lnTo>
                  <a:pt x="42553" y="6579"/>
                </a:lnTo>
                <a:lnTo>
                  <a:pt x="42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2739619" y="2182557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2739619" y="2182557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3048529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3099204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3149142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3198669" y="2221460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47" y="0"/>
                </a:moveTo>
                <a:lnTo>
                  <a:pt x="13604" y="1251"/>
                </a:lnTo>
                <a:lnTo>
                  <a:pt x="7546" y="4747"/>
                </a:lnTo>
                <a:lnTo>
                  <a:pt x="3600" y="10099"/>
                </a:lnTo>
                <a:lnTo>
                  <a:pt x="2189" y="16920"/>
                </a:lnTo>
                <a:lnTo>
                  <a:pt x="2189" y="22769"/>
                </a:lnTo>
                <a:lnTo>
                  <a:pt x="4379" y="26026"/>
                </a:lnTo>
                <a:lnTo>
                  <a:pt x="10818" y="30116"/>
                </a:lnTo>
                <a:lnTo>
                  <a:pt x="3509" y="33588"/>
                </a:lnTo>
                <a:lnTo>
                  <a:pt x="0" y="38894"/>
                </a:lnTo>
                <a:lnTo>
                  <a:pt x="27" y="46053"/>
                </a:lnTo>
                <a:lnTo>
                  <a:pt x="1515" y="53662"/>
                </a:lnTo>
                <a:lnTo>
                  <a:pt x="1608" y="53985"/>
                </a:lnTo>
                <a:lnTo>
                  <a:pt x="5956" y="60150"/>
                </a:lnTo>
                <a:lnTo>
                  <a:pt x="12718" y="64182"/>
                </a:lnTo>
                <a:lnTo>
                  <a:pt x="21347" y="65613"/>
                </a:lnTo>
                <a:lnTo>
                  <a:pt x="29992" y="64180"/>
                </a:lnTo>
                <a:lnTo>
                  <a:pt x="36749" y="60150"/>
                </a:lnTo>
                <a:lnTo>
                  <a:pt x="37854" y="58594"/>
                </a:lnTo>
                <a:lnTo>
                  <a:pt x="13448" y="58594"/>
                </a:lnTo>
                <a:lnTo>
                  <a:pt x="8039" y="53512"/>
                </a:lnTo>
                <a:lnTo>
                  <a:pt x="8039" y="38604"/>
                </a:lnTo>
                <a:lnTo>
                  <a:pt x="13448" y="33588"/>
                </a:lnTo>
                <a:lnTo>
                  <a:pt x="39044" y="33588"/>
                </a:lnTo>
                <a:lnTo>
                  <a:pt x="31725" y="30116"/>
                </a:lnTo>
                <a:lnTo>
                  <a:pt x="37073" y="26906"/>
                </a:lnTo>
                <a:lnTo>
                  <a:pt x="14618" y="26906"/>
                </a:lnTo>
                <a:lnTo>
                  <a:pt x="10228" y="22956"/>
                </a:lnTo>
                <a:lnTo>
                  <a:pt x="10228" y="10958"/>
                </a:lnTo>
                <a:lnTo>
                  <a:pt x="14618" y="7018"/>
                </a:lnTo>
                <a:lnTo>
                  <a:pt x="36822" y="7018"/>
                </a:lnTo>
                <a:lnTo>
                  <a:pt x="35147" y="4747"/>
                </a:lnTo>
                <a:lnTo>
                  <a:pt x="29089" y="1251"/>
                </a:lnTo>
                <a:lnTo>
                  <a:pt x="21347" y="0"/>
                </a:lnTo>
                <a:close/>
              </a:path>
              <a:path w="43180" h="66039">
                <a:moveTo>
                  <a:pt x="39044" y="33588"/>
                </a:moveTo>
                <a:lnTo>
                  <a:pt x="29245" y="33588"/>
                </a:lnTo>
                <a:lnTo>
                  <a:pt x="34655" y="38604"/>
                </a:lnTo>
                <a:lnTo>
                  <a:pt x="34655" y="53662"/>
                </a:lnTo>
                <a:lnTo>
                  <a:pt x="29245" y="58594"/>
                </a:lnTo>
                <a:lnTo>
                  <a:pt x="37854" y="58594"/>
                </a:lnTo>
                <a:lnTo>
                  <a:pt x="41127" y="53985"/>
                </a:lnTo>
                <a:lnTo>
                  <a:pt x="42694" y="46053"/>
                </a:lnTo>
                <a:lnTo>
                  <a:pt x="42694" y="38894"/>
                </a:lnTo>
                <a:lnTo>
                  <a:pt x="39044" y="33588"/>
                </a:lnTo>
                <a:close/>
              </a:path>
              <a:path w="43180" h="66039">
                <a:moveTo>
                  <a:pt x="36822" y="7018"/>
                </a:moveTo>
                <a:lnTo>
                  <a:pt x="28075" y="7018"/>
                </a:lnTo>
                <a:lnTo>
                  <a:pt x="32315" y="10958"/>
                </a:lnTo>
                <a:lnTo>
                  <a:pt x="32315" y="22956"/>
                </a:lnTo>
                <a:lnTo>
                  <a:pt x="27926" y="26906"/>
                </a:lnTo>
                <a:lnTo>
                  <a:pt x="37073" y="26906"/>
                </a:lnTo>
                <a:lnTo>
                  <a:pt x="38304" y="26166"/>
                </a:lnTo>
                <a:lnTo>
                  <a:pt x="40504" y="22956"/>
                </a:lnTo>
                <a:lnTo>
                  <a:pt x="40504" y="16920"/>
                </a:lnTo>
                <a:lnTo>
                  <a:pt x="39094" y="10099"/>
                </a:lnTo>
                <a:lnTo>
                  <a:pt x="3682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3808843" y="2182557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3808843" y="2182557"/>
            <a:ext cx="817880" cy="155575"/>
          </a:xfrm>
          <a:custGeom>
            <a:avLst/>
            <a:gdLst/>
            <a:ahLst/>
            <a:cxnLst/>
            <a:rect l="l" t="t" r="r" b="b"/>
            <a:pathLst>
              <a:path w="817879" h="155575">
                <a:moveTo>
                  <a:pt x="0" y="0"/>
                </a:moveTo>
                <a:lnTo>
                  <a:pt x="817597" y="0"/>
                </a:lnTo>
                <a:lnTo>
                  <a:pt x="817597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117752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4168427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4218365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4267893" y="2221460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9358" y="49132"/>
                </a:moveTo>
                <a:lnTo>
                  <a:pt x="1459" y="49132"/>
                </a:lnTo>
                <a:lnTo>
                  <a:pt x="2919" y="59511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5" h="66039">
                <a:moveTo>
                  <a:pt x="42247" y="34467"/>
                </a:moveTo>
                <a:lnTo>
                  <a:pt x="34215" y="34467"/>
                </a:lnTo>
                <a:lnTo>
                  <a:pt x="33210" y="44775"/>
                </a:lnTo>
                <a:lnTo>
                  <a:pt x="30465" y="52342"/>
                </a:lnTo>
                <a:lnTo>
                  <a:pt x="26049" y="57003"/>
                </a:lnTo>
                <a:lnTo>
                  <a:pt x="20027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5" h="66039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591" y="12718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19" y="35950"/>
                </a:lnTo>
                <a:lnTo>
                  <a:pt x="11718" y="40162"/>
                </a:lnTo>
                <a:lnTo>
                  <a:pt x="19587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718"/>
                </a:lnTo>
                <a:lnTo>
                  <a:pt x="13448" y="6869"/>
                </a:lnTo>
                <a:lnTo>
                  <a:pt x="36316" y="6869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5" h="66039">
                <a:moveTo>
                  <a:pt x="36316" y="6869"/>
                </a:moveTo>
                <a:lnTo>
                  <a:pt x="28216" y="6869"/>
                </a:lnTo>
                <a:lnTo>
                  <a:pt x="33775" y="12971"/>
                </a:lnTo>
                <a:lnTo>
                  <a:pt x="33775" y="29095"/>
                </a:lnTo>
                <a:lnTo>
                  <a:pt x="28216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44" y="13410"/>
                </a:lnTo>
                <a:lnTo>
                  <a:pt x="36994" y="7851"/>
                </a:lnTo>
                <a:lnTo>
                  <a:pt x="36316" y="6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388887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291346" y="1085734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335880" y="108573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385817" y="108573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285206" y="97544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8973" y="6831"/>
                </a:moveTo>
                <a:lnTo>
                  <a:pt x="29395" y="6831"/>
                </a:lnTo>
                <a:lnTo>
                  <a:pt x="34655" y="11950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42" y="41567"/>
                </a:lnTo>
                <a:lnTo>
                  <a:pt x="4205" y="47381"/>
                </a:lnTo>
                <a:lnTo>
                  <a:pt x="1224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77" y="47233"/>
                </a:lnTo>
                <a:lnTo>
                  <a:pt x="20326" y="42694"/>
                </a:lnTo>
                <a:lnTo>
                  <a:pt x="29395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53" y="8338"/>
                </a:lnTo>
                <a:lnTo>
                  <a:pt x="38973" y="6831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4829" y="8188"/>
                </a:lnTo>
                <a:lnTo>
                  <a:pt x="2629" y="11511"/>
                </a:lnTo>
                <a:lnTo>
                  <a:pt x="1609" y="15647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97"/>
                </a:lnTo>
                <a:lnTo>
                  <a:pt x="10088" y="15058"/>
                </a:lnTo>
                <a:lnTo>
                  <a:pt x="11258" y="13017"/>
                </a:lnTo>
                <a:lnTo>
                  <a:pt x="13307" y="9171"/>
                </a:lnTo>
                <a:lnTo>
                  <a:pt x="17407" y="6831"/>
                </a:lnTo>
                <a:lnTo>
                  <a:pt x="38973" y="6831"/>
                </a:lnTo>
                <a:lnTo>
                  <a:pt x="36854" y="4931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335883" y="97544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385821" y="97544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5" y="33335"/>
                </a:lnTo>
                <a:lnTo>
                  <a:pt x="1345" y="46965"/>
                </a:lnTo>
                <a:lnTo>
                  <a:pt x="5346" y="57268"/>
                </a:lnTo>
                <a:lnTo>
                  <a:pt x="11898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285066" y="865114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7889" y="45146"/>
                </a:moveTo>
                <a:lnTo>
                  <a:pt x="0" y="45146"/>
                </a:lnTo>
                <a:lnTo>
                  <a:pt x="290" y="50302"/>
                </a:lnTo>
                <a:lnTo>
                  <a:pt x="1169" y="53522"/>
                </a:lnTo>
                <a:lnTo>
                  <a:pt x="2770" y="56404"/>
                </a:lnTo>
                <a:lnTo>
                  <a:pt x="5989" y="62581"/>
                </a:lnTo>
                <a:lnTo>
                  <a:pt x="12278" y="65660"/>
                </a:lnTo>
                <a:lnTo>
                  <a:pt x="20907" y="65660"/>
                </a:lnTo>
                <a:lnTo>
                  <a:pt x="29839" y="64258"/>
                </a:lnTo>
                <a:lnTo>
                  <a:pt x="36660" y="60264"/>
                </a:lnTo>
                <a:lnTo>
                  <a:pt x="37788" y="58641"/>
                </a:lnTo>
                <a:lnTo>
                  <a:pt x="12568" y="58641"/>
                </a:lnTo>
                <a:lnTo>
                  <a:pt x="8329" y="54392"/>
                </a:lnTo>
                <a:lnTo>
                  <a:pt x="7889" y="45146"/>
                </a:lnTo>
                <a:close/>
              </a:path>
              <a:path w="42545" h="66040">
                <a:moveTo>
                  <a:pt x="37057" y="6831"/>
                </a:moveTo>
                <a:lnTo>
                  <a:pt x="28366" y="6831"/>
                </a:lnTo>
                <a:lnTo>
                  <a:pt x="32605" y="10968"/>
                </a:lnTo>
                <a:lnTo>
                  <a:pt x="32605" y="22226"/>
                </a:lnTo>
                <a:lnTo>
                  <a:pt x="30846" y="24819"/>
                </a:lnTo>
                <a:lnTo>
                  <a:pt x="27486" y="26316"/>
                </a:lnTo>
                <a:lnTo>
                  <a:pt x="25296" y="27158"/>
                </a:lnTo>
                <a:lnTo>
                  <a:pt x="22516" y="27598"/>
                </a:lnTo>
                <a:lnTo>
                  <a:pt x="16957" y="27598"/>
                </a:lnTo>
                <a:lnTo>
                  <a:pt x="16957" y="34364"/>
                </a:lnTo>
                <a:lnTo>
                  <a:pt x="29975" y="34364"/>
                </a:lnTo>
                <a:lnTo>
                  <a:pt x="34355" y="38314"/>
                </a:lnTo>
                <a:lnTo>
                  <a:pt x="34319" y="53997"/>
                </a:lnTo>
                <a:lnTo>
                  <a:pt x="29535" y="58641"/>
                </a:lnTo>
                <a:lnTo>
                  <a:pt x="37788" y="58641"/>
                </a:lnTo>
                <a:lnTo>
                  <a:pt x="41013" y="53997"/>
                </a:lnTo>
                <a:lnTo>
                  <a:pt x="42544" y="45773"/>
                </a:lnTo>
                <a:lnTo>
                  <a:pt x="42544" y="37687"/>
                </a:lnTo>
                <a:lnTo>
                  <a:pt x="39334" y="33195"/>
                </a:lnTo>
                <a:lnTo>
                  <a:pt x="31725" y="30668"/>
                </a:lnTo>
                <a:lnTo>
                  <a:pt x="37724" y="28328"/>
                </a:lnTo>
                <a:lnTo>
                  <a:pt x="40644" y="23836"/>
                </a:lnTo>
                <a:lnTo>
                  <a:pt x="40644" y="17360"/>
                </a:lnTo>
                <a:lnTo>
                  <a:pt x="39312" y="10036"/>
                </a:lnTo>
                <a:lnTo>
                  <a:pt x="37057" y="6831"/>
                </a:lnTo>
                <a:close/>
              </a:path>
              <a:path w="42545" h="66040">
                <a:moveTo>
                  <a:pt x="21197" y="0"/>
                </a:moveTo>
                <a:lnTo>
                  <a:pt x="12702" y="1306"/>
                </a:lnTo>
                <a:lnTo>
                  <a:pt x="6537" y="5190"/>
                </a:lnTo>
                <a:lnTo>
                  <a:pt x="2730" y="11595"/>
                </a:lnTo>
                <a:lnTo>
                  <a:pt x="1310" y="20467"/>
                </a:lnTo>
                <a:lnTo>
                  <a:pt x="9208" y="20467"/>
                </a:lnTo>
                <a:lnTo>
                  <a:pt x="9358" y="16630"/>
                </a:lnTo>
                <a:lnTo>
                  <a:pt x="9648" y="14477"/>
                </a:lnTo>
                <a:lnTo>
                  <a:pt x="10668" y="12577"/>
                </a:lnTo>
                <a:lnTo>
                  <a:pt x="12428" y="9068"/>
                </a:lnTo>
                <a:lnTo>
                  <a:pt x="16377" y="6831"/>
                </a:lnTo>
                <a:lnTo>
                  <a:pt x="37057" y="6831"/>
                </a:lnTo>
                <a:lnTo>
                  <a:pt x="35472" y="4581"/>
                </a:lnTo>
                <a:lnTo>
                  <a:pt x="29356" y="1175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335883" y="86511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385821" y="86511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5" y="33335"/>
                </a:lnTo>
                <a:lnTo>
                  <a:pt x="1345" y="46965"/>
                </a:lnTo>
                <a:lnTo>
                  <a:pt x="5346" y="57268"/>
                </a:lnTo>
                <a:lnTo>
                  <a:pt x="11898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467774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467774" y="1124592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467774" y="1014263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467774" y="903934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504903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401223" y="105890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8048" y="47962"/>
                </a:moveTo>
                <a:lnTo>
                  <a:pt x="0" y="47962"/>
                </a:lnTo>
                <a:lnTo>
                  <a:pt x="1169" y="53222"/>
                </a:lnTo>
                <a:lnTo>
                  <a:pt x="2049" y="55674"/>
                </a:lnTo>
                <a:lnTo>
                  <a:pt x="3949" y="58014"/>
                </a:lnTo>
                <a:lnTo>
                  <a:pt x="7458" y="62880"/>
                </a:lnTo>
                <a:lnTo>
                  <a:pt x="14037" y="65660"/>
                </a:lnTo>
                <a:lnTo>
                  <a:pt x="21206" y="65660"/>
                </a:lnTo>
                <a:lnTo>
                  <a:pt x="30039" y="63986"/>
                </a:lnTo>
                <a:lnTo>
                  <a:pt x="36925" y="59293"/>
                </a:lnTo>
                <a:lnTo>
                  <a:pt x="37329" y="58641"/>
                </a:lnTo>
                <a:lnTo>
                  <a:pt x="14037" y="58641"/>
                </a:lnTo>
                <a:lnTo>
                  <a:pt x="9798" y="55131"/>
                </a:lnTo>
                <a:lnTo>
                  <a:pt x="8048" y="47962"/>
                </a:lnTo>
                <a:close/>
              </a:path>
              <a:path w="43180" h="66040">
                <a:moveTo>
                  <a:pt x="38014" y="28656"/>
                </a:moveTo>
                <a:lnTo>
                  <a:pt x="29535" y="28656"/>
                </a:lnTo>
                <a:lnTo>
                  <a:pt x="34954" y="34505"/>
                </a:lnTo>
                <a:lnTo>
                  <a:pt x="34954" y="53082"/>
                </a:lnTo>
                <a:lnTo>
                  <a:pt x="29535" y="58641"/>
                </a:lnTo>
                <a:lnTo>
                  <a:pt x="37329" y="58641"/>
                </a:lnTo>
                <a:lnTo>
                  <a:pt x="41398" y="52070"/>
                </a:lnTo>
                <a:lnTo>
                  <a:pt x="42993" y="42806"/>
                </a:lnTo>
                <a:lnTo>
                  <a:pt x="41498" y="34192"/>
                </a:lnTo>
                <a:lnTo>
                  <a:pt x="38014" y="28656"/>
                </a:lnTo>
                <a:close/>
              </a:path>
              <a:path w="43180" h="66040">
                <a:moveTo>
                  <a:pt x="39633" y="0"/>
                </a:moveTo>
                <a:lnTo>
                  <a:pt x="6878" y="0"/>
                </a:lnTo>
                <a:lnTo>
                  <a:pt x="2049" y="34617"/>
                </a:lnTo>
                <a:lnTo>
                  <a:pt x="9358" y="34617"/>
                </a:lnTo>
                <a:lnTo>
                  <a:pt x="13017" y="30228"/>
                </a:lnTo>
                <a:lnTo>
                  <a:pt x="16087" y="28656"/>
                </a:lnTo>
                <a:lnTo>
                  <a:pt x="38014" y="28656"/>
                </a:lnTo>
                <a:lnTo>
                  <a:pt x="37289" y="27505"/>
                </a:lnTo>
                <a:lnTo>
                  <a:pt x="34347" y="25549"/>
                </a:lnTo>
                <a:lnTo>
                  <a:pt x="10678" y="25549"/>
                </a:lnTo>
                <a:lnTo>
                  <a:pt x="13158" y="7711"/>
                </a:lnTo>
                <a:lnTo>
                  <a:pt x="39633" y="7711"/>
                </a:lnTo>
                <a:lnTo>
                  <a:pt x="39633" y="0"/>
                </a:lnTo>
                <a:close/>
              </a:path>
              <a:path w="43180" h="66040">
                <a:moveTo>
                  <a:pt x="22376" y="21637"/>
                </a:moveTo>
                <a:lnTo>
                  <a:pt x="17987" y="21637"/>
                </a:lnTo>
                <a:lnTo>
                  <a:pt x="14328" y="22806"/>
                </a:lnTo>
                <a:lnTo>
                  <a:pt x="10678" y="25549"/>
                </a:lnTo>
                <a:lnTo>
                  <a:pt x="34347" y="25549"/>
                </a:lnTo>
                <a:lnTo>
                  <a:pt x="30777" y="23176"/>
                </a:lnTo>
                <a:lnTo>
                  <a:pt x="22376" y="2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451900" y="105890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501837" y="105890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5" y="33335"/>
                </a:lnTo>
                <a:lnTo>
                  <a:pt x="1345" y="46965"/>
                </a:lnTo>
                <a:lnTo>
                  <a:pt x="5346" y="57268"/>
                </a:lnTo>
                <a:lnTo>
                  <a:pt x="11898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360569" y="921668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405107" y="92166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4"/>
                </a:lnTo>
                <a:lnTo>
                  <a:pt x="5349" y="57264"/>
                </a:lnTo>
                <a:lnTo>
                  <a:pt x="11902" y="63533"/>
                </a:lnTo>
                <a:lnTo>
                  <a:pt x="20907" y="65650"/>
                </a:lnTo>
                <a:lnTo>
                  <a:pt x="29833" y="63533"/>
                </a:lnTo>
                <a:lnTo>
                  <a:pt x="34510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1"/>
                </a:lnTo>
                <a:lnTo>
                  <a:pt x="8972" y="44329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496"/>
                </a:lnTo>
                <a:lnTo>
                  <a:pt x="11360" y="13419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0" y="59071"/>
                </a:lnTo>
                <a:lnTo>
                  <a:pt x="36329" y="57336"/>
                </a:lnTo>
                <a:lnTo>
                  <a:pt x="40312" y="47208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455044" y="92166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5" y="33335"/>
                </a:lnTo>
                <a:lnTo>
                  <a:pt x="1345" y="46964"/>
                </a:lnTo>
                <a:lnTo>
                  <a:pt x="5346" y="57264"/>
                </a:lnTo>
                <a:lnTo>
                  <a:pt x="11898" y="63533"/>
                </a:lnTo>
                <a:lnTo>
                  <a:pt x="20907" y="65650"/>
                </a:lnTo>
                <a:lnTo>
                  <a:pt x="29833" y="63533"/>
                </a:lnTo>
                <a:lnTo>
                  <a:pt x="34510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1"/>
                </a:lnTo>
                <a:lnTo>
                  <a:pt x="8972" y="44329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496"/>
                </a:lnTo>
                <a:lnTo>
                  <a:pt x="11360" y="13419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0" y="59071"/>
                </a:lnTo>
                <a:lnTo>
                  <a:pt x="36329" y="57336"/>
                </a:lnTo>
                <a:lnTo>
                  <a:pt x="40312" y="47208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505019" y="92166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6" y="33335"/>
                </a:lnTo>
                <a:lnTo>
                  <a:pt x="1345" y="46964"/>
                </a:lnTo>
                <a:lnTo>
                  <a:pt x="5345" y="57264"/>
                </a:lnTo>
                <a:lnTo>
                  <a:pt x="11894" y="63533"/>
                </a:lnTo>
                <a:lnTo>
                  <a:pt x="20897" y="65650"/>
                </a:lnTo>
                <a:lnTo>
                  <a:pt x="29829" y="63533"/>
                </a:lnTo>
                <a:lnTo>
                  <a:pt x="34508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1"/>
                </a:lnTo>
                <a:lnTo>
                  <a:pt x="8972" y="44329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496"/>
                </a:lnTo>
                <a:lnTo>
                  <a:pt x="11359" y="13419"/>
                </a:lnTo>
                <a:lnTo>
                  <a:pt x="15333" y="8610"/>
                </a:lnTo>
                <a:lnTo>
                  <a:pt x="2089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897" y="7018"/>
                </a:lnTo>
                <a:lnTo>
                  <a:pt x="26467" y="8631"/>
                </a:lnTo>
                <a:lnTo>
                  <a:pt x="30444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08" y="59071"/>
                </a:lnTo>
                <a:lnTo>
                  <a:pt x="36327" y="57336"/>
                </a:lnTo>
                <a:lnTo>
                  <a:pt x="40312" y="47208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583791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583791" y="1097723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583791" y="96045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2620920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2517239" y="107904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2" y="6916"/>
                </a:moveTo>
                <a:lnTo>
                  <a:pt x="29395" y="6916"/>
                </a:lnTo>
                <a:lnTo>
                  <a:pt x="34655" y="1202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19"/>
                </a:lnTo>
                <a:lnTo>
                  <a:pt x="4205" y="47415"/>
                </a:lnTo>
                <a:lnTo>
                  <a:pt x="1224" y="54447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630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82"/>
                </a:lnTo>
                <a:lnTo>
                  <a:pt x="42843" y="26466"/>
                </a:lnTo>
                <a:lnTo>
                  <a:pt x="42843" y="13307"/>
                </a:lnTo>
                <a:lnTo>
                  <a:pt x="40653" y="8375"/>
                </a:lnTo>
                <a:lnTo>
                  <a:pt x="39012" y="6916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12" y="69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2567912" y="107904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2617850" y="107904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2516659" y="961985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365"/>
                </a:moveTo>
                <a:lnTo>
                  <a:pt x="26906" y="48365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365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73"/>
                </a:lnTo>
                <a:lnTo>
                  <a:pt x="0" y="48365"/>
                </a:lnTo>
                <a:lnTo>
                  <a:pt x="44154" y="48365"/>
                </a:lnTo>
                <a:lnTo>
                  <a:pt x="44154" y="41243"/>
                </a:lnTo>
                <a:lnTo>
                  <a:pt x="6869" y="41243"/>
                </a:lnTo>
                <a:lnTo>
                  <a:pt x="26906" y="13457"/>
                </a:lnTo>
                <a:lnTo>
                  <a:pt x="34795" y="13457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57"/>
                </a:moveTo>
                <a:lnTo>
                  <a:pt x="26906" y="13457"/>
                </a:lnTo>
                <a:lnTo>
                  <a:pt x="26906" y="41243"/>
                </a:lnTo>
                <a:lnTo>
                  <a:pt x="34795" y="41243"/>
                </a:lnTo>
                <a:lnTo>
                  <a:pt x="34795" y="1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2567914" y="96198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59"/>
                </a:lnTo>
                <a:lnTo>
                  <a:pt x="5351" y="57250"/>
                </a:lnTo>
                <a:lnTo>
                  <a:pt x="11904" y="63510"/>
                </a:lnTo>
                <a:lnTo>
                  <a:pt x="20909" y="65622"/>
                </a:lnTo>
                <a:lnTo>
                  <a:pt x="29836" y="63510"/>
                </a:lnTo>
                <a:lnTo>
                  <a:pt x="34486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86" y="59081"/>
                </a:lnTo>
                <a:lnTo>
                  <a:pt x="36331" y="57323"/>
                </a:lnTo>
                <a:lnTo>
                  <a:pt x="40314" y="47208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2617852" y="96198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59"/>
                </a:lnTo>
                <a:lnTo>
                  <a:pt x="5348" y="57250"/>
                </a:lnTo>
                <a:lnTo>
                  <a:pt x="11900" y="63510"/>
                </a:lnTo>
                <a:lnTo>
                  <a:pt x="20909" y="65622"/>
                </a:lnTo>
                <a:lnTo>
                  <a:pt x="29836" y="63510"/>
                </a:lnTo>
                <a:lnTo>
                  <a:pt x="34486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86" y="59081"/>
                </a:lnTo>
                <a:lnTo>
                  <a:pt x="36331" y="57323"/>
                </a:lnTo>
                <a:lnTo>
                  <a:pt x="40314" y="47208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2517969" y="844937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14" y="0"/>
                </a:moveTo>
                <a:lnTo>
                  <a:pt x="15797" y="0"/>
                </a:lnTo>
                <a:lnTo>
                  <a:pt x="9508" y="3322"/>
                </a:lnTo>
                <a:lnTo>
                  <a:pt x="0" y="34655"/>
                </a:lnTo>
                <a:lnTo>
                  <a:pt x="0" y="45323"/>
                </a:lnTo>
                <a:lnTo>
                  <a:pt x="1609" y="52015"/>
                </a:lnTo>
                <a:lnTo>
                  <a:pt x="5409" y="57761"/>
                </a:lnTo>
                <a:lnTo>
                  <a:pt x="8918" y="62871"/>
                </a:lnTo>
                <a:lnTo>
                  <a:pt x="14477" y="65613"/>
                </a:lnTo>
                <a:lnTo>
                  <a:pt x="21496" y="65613"/>
                </a:lnTo>
                <a:lnTo>
                  <a:pt x="29799" y="64023"/>
                </a:lnTo>
                <a:lnTo>
                  <a:pt x="36375" y="59586"/>
                </a:lnTo>
                <a:lnTo>
                  <a:pt x="37008" y="58594"/>
                </a:lnTo>
                <a:lnTo>
                  <a:pt x="14187" y="58594"/>
                </a:lnTo>
                <a:lnTo>
                  <a:pt x="8628" y="52455"/>
                </a:lnTo>
                <a:lnTo>
                  <a:pt x="8628" y="36554"/>
                </a:lnTo>
                <a:lnTo>
                  <a:pt x="13857" y="31145"/>
                </a:lnTo>
                <a:lnTo>
                  <a:pt x="8188" y="31145"/>
                </a:lnTo>
                <a:lnTo>
                  <a:pt x="9130" y="20837"/>
                </a:lnTo>
                <a:lnTo>
                  <a:pt x="11881" y="13270"/>
                </a:lnTo>
                <a:lnTo>
                  <a:pt x="16333" y="8609"/>
                </a:lnTo>
                <a:lnTo>
                  <a:pt x="22376" y="7018"/>
                </a:lnTo>
                <a:lnTo>
                  <a:pt x="39471" y="7018"/>
                </a:lnTo>
                <a:lnTo>
                  <a:pt x="39334" y="6139"/>
                </a:lnTo>
                <a:lnTo>
                  <a:pt x="32614" y="0"/>
                </a:lnTo>
                <a:close/>
              </a:path>
              <a:path w="42544" h="66040">
                <a:moveTo>
                  <a:pt x="37665" y="30958"/>
                </a:moveTo>
                <a:lnTo>
                  <a:pt x="29395" y="30958"/>
                </a:lnTo>
                <a:lnTo>
                  <a:pt x="34224" y="36264"/>
                </a:lnTo>
                <a:lnTo>
                  <a:pt x="34176" y="52797"/>
                </a:lnTo>
                <a:lnTo>
                  <a:pt x="28805" y="58594"/>
                </a:lnTo>
                <a:lnTo>
                  <a:pt x="37008" y="58594"/>
                </a:lnTo>
                <a:lnTo>
                  <a:pt x="40704" y="52797"/>
                </a:lnTo>
                <a:lnTo>
                  <a:pt x="42263" y="44154"/>
                </a:lnTo>
                <a:lnTo>
                  <a:pt x="40829" y="36001"/>
                </a:lnTo>
                <a:lnTo>
                  <a:pt x="37665" y="30958"/>
                </a:lnTo>
                <a:close/>
              </a:path>
              <a:path w="42544" h="66040">
                <a:moveTo>
                  <a:pt x="22816" y="23939"/>
                </a:moveTo>
                <a:lnTo>
                  <a:pt x="16527" y="23939"/>
                </a:lnTo>
                <a:lnTo>
                  <a:pt x="11557" y="26466"/>
                </a:lnTo>
                <a:lnTo>
                  <a:pt x="8188" y="31145"/>
                </a:lnTo>
                <a:lnTo>
                  <a:pt x="13857" y="31145"/>
                </a:lnTo>
                <a:lnTo>
                  <a:pt x="14037" y="30958"/>
                </a:lnTo>
                <a:lnTo>
                  <a:pt x="37665" y="30958"/>
                </a:lnTo>
                <a:lnTo>
                  <a:pt x="36818" y="29607"/>
                </a:lnTo>
                <a:lnTo>
                  <a:pt x="30667" y="25433"/>
                </a:lnTo>
                <a:lnTo>
                  <a:pt x="22816" y="23939"/>
                </a:lnTo>
                <a:close/>
              </a:path>
              <a:path w="42544" h="66040">
                <a:moveTo>
                  <a:pt x="39471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480"/>
                </a:lnTo>
                <a:lnTo>
                  <a:pt x="40944" y="16480"/>
                </a:lnTo>
                <a:lnTo>
                  <a:pt x="39471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2567916" y="84493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8"/>
                </a:lnTo>
                <a:lnTo>
                  <a:pt x="5349" y="57245"/>
                </a:lnTo>
                <a:lnTo>
                  <a:pt x="11902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2617854" y="84493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8"/>
                </a:lnTo>
                <a:lnTo>
                  <a:pt x="5346" y="57245"/>
                </a:lnTo>
                <a:lnTo>
                  <a:pt x="11898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2699808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2699808" y="1117909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2699808" y="1000814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2699808" y="883719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3690143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3586463" y="1069282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12" y="6916"/>
                </a:moveTo>
                <a:lnTo>
                  <a:pt x="29395" y="6916"/>
                </a:lnTo>
                <a:lnTo>
                  <a:pt x="34655" y="1202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19"/>
                </a:lnTo>
                <a:lnTo>
                  <a:pt x="4205" y="47415"/>
                </a:lnTo>
                <a:lnTo>
                  <a:pt x="1224" y="54447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630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82"/>
                </a:lnTo>
                <a:lnTo>
                  <a:pt x="42843" y="26503"/>
                </a:lnTo>
                <a:lnTo>
                  <a:pt x="42843" y="13307"/>
                </a:lnTo>
                <a:lnTo>
                  <a:pt x="40653" y="8375"/>
                </a:lnTo>
                <a:lnTo>
                  <a:pt x="39012" y="6916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12" y="69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3637136" y="106928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3687073" y="106928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3585883" y="94250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365"/>
                </a:moveTo>
                <a:lnTo>
                  <a:pt x="26906" y="48365"/>
                </a:lnTo>
                <a:lnTo>
                  <a:pt x="26906" y="63573"/>
                </a:lnTo>
                <a:lnTo>
                  <a:pt x="34795" y="63573"/>
                </a:lnTo>
                <a:lnTo>
                  <a:pt x="34795" y="48365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73"/>
                </a:lnTo>
                <a:lnTo>
                  <a:pt x="0" y="48365"/>
                </a:lnTo>
                <a:lnTo>
                  <a:pt x="44154" y="48365"/>
                </a:lnTo>
                <a:lnTo>
                  <a:pt x="44154" y="41243"/>
                </a:lnTo>
                <a:lnTo>
                  <a:pt x="6869" y="41243"/>
                </a:lnTo>
                <a:lnTo>
                  <a:pt x="26906" y="13457"/>
                </a:lnTo>
                <a:lnTo>
                  <a:pt x="34795" y="13457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57"/>
                </a:moveTo>
                <a:lnTo>
                  <a:pt x="26906" y="13457"/>
                </a:lnTo>
                <a:lnTo>
                  <a:pt x="26906" y="41243"/>
                </a:lnTo>
                <a:lnTo>
                  <a:pt x="34795" y="41243"/>
                </a:lnTo>
                <a:lnTo>
                  <a:pt x="34795" y="1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3637138" y="9425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43"/>
                </a:lnTo>
                <a:lnTo>
                  <a:pt x="5351" y="57236"/>
                </a:lnTo>
                <a:lnTo>
                  <a:pt x="11904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3687075" y="9425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43"/>
                </a:lnTo>
                <a:lnTo>
                  <a:pt x="5348" y="57236"/>
                </a:lnTo>
                <a:lnTo>
                  <a:pt x="11900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3587193" y="81569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32614" y="0"/>
                </a:moveTo>
                <a:lnTo>
                  <a:pt x="15797" y="0"/>
                </a:lnTo>
                <a:lnTo>
                  <a:pt x="9508" y="3322"/>
                </a:lnTo>
                <a:lnTo>
                  <a:pt x="0" y="34655"/>
                </a:lnTo>
                <a:lnTo>
                  <a:pt x="0" y="45323"/>
                </a:lnTo>
                <a:lnTo>
                  <a:pt x="1609" y="52015"/>
                </a:lnTo>
                <a:lnTo>
                  <a:pt x="5409" y="57761"/>
                </a:lnTo>
                <a:lnTo>
                  <a:pt x="8918" y="62871"/>
                </a:lnTo>
                <a:lnTo>
                  <a:pt x="14477" y="65613"/>
                </a:lnTo>
                <a:lnTo>
                  <a:pt x="21496" y="65613"/>
                </a:lnTo>
                <a:lnTo>
                  <a:pt x="29799" y="64023"/>
                </a:lnTo>
                <a:lnTo>
                  <a:pt x="36375" y="59586"/>
                </a:lnTo>
                <a:lnTo>
                  <a:pt x="37008" y="58594"/>
                </a:lnTo>
                <a:lnTo>
                  <a:pt x="14187" y="58594"/>
                </a:lnTo>
                <a:lnTo>
                  <a:pt x="8628" y="52455"/>
                </a:lnTo>
                <a:lnTo>
                  <a:pt x="8628" y="36554"/>
                </a:lnTo>
                <a:lnTo>
                  <a:pt x="13857" y="31145"/>
                </a:lnTo>
                <a:lnTo>
                  <a:pt x="8188" y="31145"/>
                </a:lnTo>
                <a:lnTo>
                  <a:pt x="9130" y="20837"/>
                </a:lnTo>
                <a:lnTo>
                  <a:pt x="11881" y="13270"/>
                </a:lnTo>
                <a:lnTo>
                  <a:pt x="16333" y="8609"/>
                </a:lnTo>
                <a:lnTo>
                  <a:pt x="22376" y="7018"/>
                </a:lnTo>
                <a:lnTo>
                  <a:pt x="39471" y="7018"/>
                </a:lnTo>
                <a:lnTo>
                  <a:pt x="39334" y="6139"/>
                </a:lnTo>
                <a:lnTo>
                  <a:pt x="32614" y="0"/>
                </a:lnTo>
                <a:close/>
              </a:path>
              <a:path w="42545" h="66040">
                <a:moveTo>
                  <a:pt x="37665" y="30958"/>
                </a:moveTo>
                <a:lnTo>
                  <a:pt x="29395" y="30958"/>
                </a:lnTo>
                <a:lnTo>
                  <a:pt x="34224" y="36264"/>
                </a:lnTo>
                <a:lnTo>
                  <a:pt x="34176" y="52797"/>
                </a:lnTo>
                <a:lnTo>
                  <a:pt x="28805" y="58594"/>
                </a:lnTo>
                <a:lnTo>
                  <a:pt x="37008" y="58594"/>
                </a:lnTo>
                <a:lnTo>
                  <a:pt x="40704" y="52797"/>
                </a:lnTo>
                <a:lnTo>
                  <a:pt x="42263" y="44154"/>
                </a:lnTo>
                <a:lnTo>
                  <a:pt x="40829" y="36001"/>
                </a:lnTo>
                <a:lnTo>
                  <a:pt x="37665" y="30958"/>
                </a:lnTo>
                <a:close/>
              </a:path>
              <a:path w="42545" h="66040">
                <a:moveTo>
                  <a:pt x="22816" y="23939"/>
                </a:moveTo>
                <a:lnTo>
                  <a:pt x="16527" y="23939"/>
                </a:lnTo>
                <a:lnTo>
                  <a:pt x="11557" y="26466"/>
                </a:lnTo>
                <a:lnTo>
                  <a:pt x="8188" y="31145"/>
                </a:lnTo>
                <a:lnTo>
                  <a:pt x="13857" y="31145"/>
                </a:lnTo>
                <a:lnTo>
                  <a:pt x="14037" y="30958"/>
                </a:lnTo>
                <a:lnTo>
                  <a:pt x="37665" y="30958"/>
                </a:lnTo>
                <a:lnTo>
                  <a:pt x="36818" y="29607"/>
                </a:lnTo>
                <a:lnTo>
                  <a:pt x="30667" y="25433"/>
                </a:lnTo>
                <a:lnTo>
                  <a:pt x="22816" y="23939"/>
                </a:lnTo>
                <a:close/>
              </a:path>
              <a:path w="42545" h="66040">
                <a:moveTo>
                  <a:pt x="39471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480"/>
                </a:lnTo>
                <a:lnTo>
                  <a:pt x="40944" y="16480"/>
                </a:lnTo>
                <a:lnTo>
                  <a:pt x="39471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3637140" y="81569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8"/>
                </a:lnTo>
                <a:lnTo>
                  <a:pt x="5349" y="57245"/>
                </a:lnTo>
                <a:lnTo>
                  <a:pt x="11902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3687078" y="81569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8"/>
                </a:lnTo>
                <a:lnTo>
                  <a:pt x="5346" y="57245"/>
                </a:lnTo>
                <a:lnTo>
                  <a:pt x="11898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3769031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3769031" y="110814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3769031" y="98133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3769031" y="854473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32" name="object 732"/>
          <p:cNvGraphicFramePr>
            <a:graphicFrameLocks noGrp="1"/>
          </p:cNvGraphicFramePr>
          <p:nvPr/>
        </p:nvGraphicFramePr>
        <p:xfrm>
          <a:off x="511115" y="676935"/>
          <a:ext cx="824230" cy="59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898"/>
                <a:gridCol w="170317"/>
                <a:gridCol w="170355"/>
                <a:gridCol w="170317"/>
                <a:gridCol w="110731"/>
              </a:tblGrid>
              <a:tr h="164095">
                <a:tc gridSpan="5"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7E7E7E"/>
                      </a:solidFill>
                      <a:prstDash val="solid"/>
                    </a:lnR>
                    <a:lnT w="3979">
                      <a:solidFill>
                        <a:srgbClr val="7E7E7E"/>
                      </a:solidFill>
                      <a:prstDash val="solid"/>
                    </a:lnT>
                    <a:lnB w="9948">
                      <a:solidFill>
                        <a:srgbClr val="F9F9F9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8497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123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123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123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123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123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10333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23">
                      <a:solidFill>
                        <a:srgbClr val="F9F9F9"/>
                      </a:solidFill>
                      <a:prstDash val="solid"/>
                    </a:lnT>
                    <a:lnB w="6213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23">
                      <a:solidFill>
                        <a:srgbClr val="F9F9F9"/>
                      </a:solidFill>
                      <a:prstDash val="solid"/>
                    </a:lnT>
                    <a:lnB w="6213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23">
                      <a:solidFill>
                        <a:srgbClr val="F9F9F9"/>
                      </a:solidFill>
                      <a:prstDash val="solid"/>
                    </a:lnT>
                    <a:lnB w="6213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23">
                      <a:solidFill>
                        <a:srgbClr val="F9F9F9"/>
                      </a:solidFill>
                      <a:prstDash val="solid"/>
                    </a:lnT>
                    <a:lnB w="6213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123">
                      <a:solidFill>
                        <a:srgbClr val="F9F9F9"/>
                      </a:solidFill>
                      <a:prstDash val="solid"/>
                    </a:lnT>
                    <a:lnB w="62132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82744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80895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32">
                      <a:solidFill>
                        <a:srgbClr val="000000"/>
                      </a:solidFill>
                      <a:prstDash val="solid"/>
                    </a:lnT>
                    <a:lnB w="3979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32">
                      <a:solidFill>
                        <a:srgbClr val="F9F9F9"/>
                      </a:solidFill>
                      <a:prstDash val="solid"/>
                    </a:lnT>
                    <a:lnB w="3979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32">
                      <a:solidFill>
                        <a:srgbClr val="F9F9F9"/>
                      </a:solidFill>
                      <a:prstDash val="solid"/>
                    </a:lnT>
                    <a:lnB w="3979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132">
                      <a:solidFill>
                        <a:srgbClr val="F9F9F9"/>
                      </a:solidFill>
                      <a:prstDash val="solid"/>
                    </a:lnT>
                    <a:lnB w="3979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132">
                      <a:solidFill>
                        <a:srgbClr val="F9F9F9"/>
                      </a:solidFill>
                      <a:prstDash val="solid"/>
                    </a:lnT>
                    <a:lnB w="3979">
                      <a:solidFill>
                        <a:srgbClr val="E4E4E4"/>
                      </a:solidFill>
                      <a:prstDash val="solid"/>
                    </a:lnB>
                  </a:tcPr>
                </a:tc>
              </a:tr>
              <a:tr h="105369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80895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3979">
                      <a:solidFill>
                        <a:srgbClr val="E4E4E4"/>
                      </a:solidFill>
                      <a:prstDash val="solid"/>
                    </a:lnT>
                    <a:lnB w="1948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3979">
                      <a:solidFill>
                        <a:srgbClr val="E4E4E4"/>
                      </a:solidFill>
                      <a:prstDash val="solid"/>
                    </a:lnT>
                    <a:lnB w="3206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10631">
                      <a:solidFill>
                        <a:srgbClr val="000000"/>
                      </a:solidFill>
                      <a:prstDash val="solid"/>
                    </a:lnR>
                    <a:lnT w="3979">
                      <a:solidFill>
                        <a:srgbClr val="E4E4E4"/>
                      </a:solidFill>
                      <a:prstDash val="solid"/>
                    </a:lnT>
                    <a:lnB w="40466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10631">
                      <a:solidFill>
                        <a:srgbClr val="000000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3979">
                      <a:solidFill>
                        <a:srgbClr val="E4E4E4"/>
                      </a:solidFill>
                      <a:prstDash val="solid"/>
                    </a:lnT>
                    <a:lnB w="1948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3979">
                      <a:solidFill>
                        <a:srgbClr val="E4E4E4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33" name="object 733"/>
          <p:cNvGraphicFramePr>
            <a:graphicFrameLocks noGrp="1"/>
          </p:cNvGraphicFramePr>
          <p:nvPr/>
        </p:nvGraphicFramePr>
        <p:xfrm>
          <a:off x="1624298" y="1428732"/>
          <a:ext cx="827405" cy="584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024"/>
                <a:gridCol w="170317"/>
                <a:gridCol w="170355"/>
                <a:gridCol w="170317"/>
                <a:gridCol w="110731"/>
              </a:tblGrid>
              <a:tr h="162616">
                <a:tc gridSpan="5"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7E7E7E"/>
                      </a:solidFill>
                      <a:prstDash val="solid"/>
                    </a:lnR>
                    <a:lnT w="3979">
                      <a:solidFill>
                        <a:srgbClr val="7E7E7E"/>
                      </a:solidFill>
                      <a:prstDash val="solid"/>
                    </a:lnT>
                    <a:lnB w="9948">
                      <a:solidFill>
                        <a:srgbClr val="F9F9F9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636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9948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57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57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57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572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572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11171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572">
                      <a:solidFill>
                        <a:srgbClr val="F9F9F9"/>
                      </a:solidFill>
                      <a:prstDash val="solid"/>
                    </a:lnT>
                    <a:lnB w="6249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572">
                      <a:solidFill>
                        <a:srgbClr val="F9F9F9"/>
                      </a:solidFill>
                      <a:prstDash val="solid"/>
                    </a:lnT>
                    <a:lnB w="9063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572">
                      <a:solidFill>
                        <a:srgbClr val="F9F9F9"/>
                      </a:solidFill>
                      <a:prstDash val="solid"/>
                    </a:lnT>
                    <a:lnB w="6249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572">
                      <a:solidFill>
                        <a:srgbClr val="F9F9F9"/>
                      </a:solidFill>
                      <a:prstDash val="solid"/>
                    </a:lnT>
                    <a:lnB w="6249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572">
                      <a:solidFill>
                        <a:srgbClr val="F9F9F9"/>
                      </a:solidFill>
                      <a:prstDash val="solid"/>
                    </a:lnT>
                    <a:lnB w="62497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11189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497">
                      <a:solidFill>
                        <a:srgbClr val="F9F9F9"/>
                      </a:solidFill>
                      <a:prstDash val="solid"/>
                    </a:lnT>
                    <a:lnB w="8212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0632">
                      <a:solidFill>
                        <a:srgbClr val="000000"/>
                      </a:solidFill>
                      <a:prstDash val="solid"/>
                    </a:lnT>
                    <a:lnB w="62535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497">
                      <a:solidFill>
                        <a:srgbClr val="F9F9F9"/>
                      </a:solidFill>
                      <a:prstDash val="solid"/>
                    </a:lnT>
                    <a:lnB w="62535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497">
                      <a:solidFill>
                        <a:srgbClr val="F9F9F9"/>
                      </a:solidFill>
                      <a:prstDash val="solid"/>
                    </a:lnT>
                    <a:lnB w="62535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497">
                      <a:solidFill>
                        <a:srgbClr val="F9F9F9"/>
                      </a:solidFill>
                      <a:prstDash val="solid"/>
                    </a:lnT>
                    <a:lnB w="62535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94456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8314">
                      <a:solidFill>
                        <a:srgbClr val="333333"/>
                      </a:solidFill>
                      <a:prstDash val="solid"/>
                    </a:lnR>
                    <a:lnT w="82128">
                      <a:solidFill>
                        <a:srgbClr val="000000"/>
                      </a:solidFill>
                      <a:prstDash val="solid"/>
                    </a:lnT>
                    <a:lnB w="24089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8314">
                      <a:solidFill>
                        <a:srgbClr val="333333"/>
                      </a:solidFill>
                      <a:prstDash val="solid"/>
                    </a:lnR>
                    <a:lnT w="62535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535">
                      <a:solidFill>
                        <a:srgbClr val="F9F9F9"/>
                      </a:solidFill>
                      <a:prstDash val="solid"/>
                    </a:lnT>
                    <a:lnB w="3151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535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535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34" name="object 734"/>
          <p:cNvGraphicFramePr>
            <a:graphicFrameLocks noGrp="1"/>
          </p:cNvGraphicFramePr>
          <p:nvPr/>
        </p:nvGraphicFramePr>
        <p:xfrm>
          <a:off x="1624298" y="2180567"/>
          <a:ext cx="827405" cy="586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024"/>
                <a:gridCol w="170317"/>
                <a:gridCol w="170355"/>
                <a:gridCol w="170317"/>
                <a:gridCol w="110731"/>
              </a:tblGrid>
              <a:tr h="164315">
                <a:tc gridSpan="5"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7E7E7E"/>
                      </a:solidFill>
                      <a:prstDash val="solid"/>
                    </a:lnR>
                    <a:lnT w="3979">
                      <a:solidFill>
                        <a:srgbClr val="7E7E7E"/>
                      </a:solidFill>
                      <a:prstDash val="solid"/>
                    </a:lnT>
                    <a:lnB w="9948">
                      <a:solidFill>
                        <a:srgbClr val="F9F9F9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8591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9948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020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020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020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020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2020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10235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20">
                      <a:solidFill>
                        <a:srgbClr val="F9F9F9"/>
                      </a:solidFill>
                      <a:prstDash val="solid"/>
                    </a:lnT>
                    <a:lnB w="6205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20">
                      <a:solidFill>
                        <a:srgbClr val="F9F9F9"/>
                      </a:solidFill>
                      <a:prstDash val="solid"/>
                    </a:lnT>
                    <a:lnB w="6205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20">
                      <a:solidFill>
                        <a:srgbClr val="F9F9F9"/>
                      </a:solidFill>
                      <a:prstDash val="solid"/>
                    </a:lnT>
                    <a:lnB w="6205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20">
                      <a:solidFill>
                        <a:srgbClr val="F9F9F9"/>
                      </a:solidFill>
                      <a:prstDash val="solid"/>
                    </a:lnT>
                    <a:lnB w="62057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020">
                      <a:solidFill>
                        <a:srgbClr val="F9F9F9"/>
                      </a:solidFill>
                      <a:prstDash val="solid"/>
                    </a:lnT>
                    <a:lnB w="62057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10202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57">
                      <a:solidFill>
                        <a:srgbClr val="F9F9F9"/>
                      </a:solidFill>
                      <a:prstDash val="solid"/>
                    </a:lnT>
                    <a:lnB w="62086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57">
                      <a:solidFill>
                        <a:srgbClr val="F9F9F9"/>
                      </a:solidFill>
                      <a:prstDash val="solid"/>
                    </a:lnT>
                    <a:lnB w="62086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57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57">
                      <a:solidFill>
                        <a:srgbClr val="F9F9F9"/>
                      </a:solidFill>
                      <a:prstDash val="solid"/>
                    </a:lnT>
                    <a:lnB w="62086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057">
                      <a:solidFill>
                        <a:srgbClr val="F9F9F9"/>
                      </a:solidFill>
                      <a:prstDash val="solid"/>
                    </a:lnT>
                    <a:lnB w="62086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93707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314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86">
                      <a:solidFill>
                        <a:srgbClr val="F9F9F9"/>
                      </a:solidFill>
                      <a:prstDash val="solid"/>
                    </a:lnT>
                    <a:lnB w="3231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86">
                      <a:solidFill>
                        <a:srgbClr val="F9F9F9"/>
                      </a:solidFill>
                      <a:prstDash val="solid"/>
                    </a:lnT>
                    <a:lnB w="3085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000000"/>
                      </a:solidFill>
                      <a:prstDash val="solid"/>
                    </a:lnT>
                    <a:lnB w="34542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2086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2086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35" name="object 735"/>
          <p:cNvSpPr/>
          <p:nvPr/>
        </p:nvSpPr>
        <p:spPr>
          <a:xfrm>
            <a:off x="179997" y="1511262"/>
            <a:ext cx="250558" cy="5757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467774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467774" y="189726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467774" y="1807772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467774" y="171820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467774" y="162876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1504903" y="19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1401223" y="183669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2" y="6916"/>
                </a:moveTo>
                <a:lnTo>
                  <a:pt x="29395" y="6916"/>
                </a:lnTo>
                <a:lnTo>
                  <a:pt x="34655" y="1202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19"/>
                </a:lnTo>
                <a:lnTo>
                  <a:pt x="4205" y="47415"/>
                </a:lnTo>
                <a:lnTo>
                  <a:pt x="1224" y="54447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630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82"/>
                </a:lnTo>
                <a:lnTo>
                  <a:pt x="42843" y="26503"/>
                </a:lnTo>
                <a:lnTo>
                  <a:pt x="42843" y="13307"/>
                </a:lnTo>
                <a:lnTo>
                  <a:pt x="40653" y="8375"/>
                </a:lnTo>
                <a:lnTo>
                  <a:pt x="39012" y="6916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12" y="69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1451896" y="183669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1501833" y="183669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1400643" y="1725518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111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280"/>
                </a:lnTo>
                <a:lnTo>
                  <a:pt x="6869" y="41280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95"/>
                </a:moveTo>
                <a:lnTo>
                  <a:pt x="26906" y="13495"/>
                </a:lnTo>
                <a:lnTo>
                  <a:pt x="26906" y="41280"/>
                </a:lnTo>
                <a:lnTo>
                  <a:pt x="34795" y="41280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1451896" y="172551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1501833" y="172551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1401953" y="1614347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14" y="0"/>
                </a:moveTo>
                <a:lnTo>
                  <a:pt x="15797" y="0"/>
                </a:lnTo>
                <a:lnTo>
                  <a:pt x="9508" y="3369"/>
                </a:lnTo>
                <a:lnTo>
                  <a:pt x="0" y="34664"/>
                </a:lnTo>
                <a:lnTo>
                  <a:pt x="0" y="45295"/>
                </a:lnTo>
                <a:lnTo>
                  <a:pt x="1609" y="52024"/>
                </a:lnTo>
                <a:lnTo>
                  <a:pt x="5409" y="57761"/>
                </a:lnTo>
                <a:lnTo>
                  <a:pt x="8918" y="62843"/>
                </a:lnTo>
                <a:lnTo>
                  <a:pt x="14477" y="65622"/>
                </a:lnTo>
                <a:lnTo>
                  <a:pt x="21496" y="65622"/>
                </a:lnTo>
                <a:lnTo>
                  <a:pt x="29799" y="64032"/>
                </a:lnTo>
                <a:lnTo>
                  <a:pt x="36375" y="59591"/>
                </a:lnTo>
                <a:lnTo>
                  <a:pt x="37004" y="58603"/>
                </a:lnTo>
                <a:lnTo>
                  <a:pt x="14187" y="58603"/>
                </a:lnTo>
                <a:lnTo>
                  <a:pt x="8628" y="52501"/>
                </a:lnTo>
                <a:lnTo>
                  <a:pt x="8628" y="36564"/>
                </a:lnTo>
                <a:lnTo>
                  <a:pt x="13857" y="31154"/>
                </a:lnTo>
                <a:lnTo>
                  <a:pt x="8188" y="31154"/>
                </a:lnTo>
                <a:lnTo>
                  <a:pt x="9130" y="20841"/>
                </a:lnTo>
                <a:lnTo>
                  <a:pt x="11881" y="13271"/>
                </a:lnTo>
                <a:lnTo>
                  <a:pt x="16333" y="8609"/>
                </a:lnTo>
                <a:lnTo>
                  <a:pt x="22376" y="7018"/>
                </a:lnTo>
                <a:lnTo>
                  <a:pt x="39469" y="7018"/>
                </a:lnTo>
                <a:lnTo>
                  <a:pt x="39334" y="6148"/>
                </a:lnTo>
                <a:lnTo>
                  <a:pt x="32614" y="0"/>
                </a:lnTo>
                <a:close/>
              </a:path>
              <a:path w="42544" h="66039">
                <a:moveTo>
                  <a:pt x="37670" y="30967"/>
                </a:moveTo>
                <a:lnTo>
                  <a:pt x="29395" y="30967"/>
                </a:lnTo>
                <a:lnTo>
                  <a:pt x="34224" y="36264"/>
                </a:lnTo>
                <a:lnTo>
                  <a:pt x="34190" y="52791"/>
                </a:lnTo>
                <a:lnTo>
                  <a:pt x="28805" y="58603"/>
                </a:lnTo>
                <a:lnTo>
                  <a:pt x="37004" y="58603"/>
                </a:lnTo>
                <a:lnTo>
                  <a:pt x="40704" y="52791"/>
                </a:lnTo>
                <a:lnTo>
                  <a:pt x="42263" y="44125"/>
                </a:lnTo>
                <a:lnTo>
                  <a:pt x="40829" y="35994"/>
                </a:lnTo>
                <a:lnTo>
                  <a:pt x="37670" y="30967"/>
                </a:lnTo>
                <a:close/>
              </a:path>
              <a:path w="42544" h="66039">
                <a:moveTo>
                  <a:pt x="22816" y="23948"/>
                </a:moveTo>
                <a:lnTo>
                  <a:pt x="16527" y="23948"/>
                </a:lnTo>
                <a:lnTo>
                  <a:pt x="11557" y="26475"/>
                </a:lnTo>
                <a:lnTo>
                  <a:pt x="8188" y="31154"/>
                </a:lnTo>
                <a:lnTo>
                  <a:pt x="13857" y="31154"/>
                </a:lnTo>
                <a:lnTo>
                  <a:pt x="14037" y="30967"/>
                </a:lnTo>
                <a:lnTo>
                  <a:pt x="37670" y="30967"/>
                </a:lnTo>
                <a:lnTo>
                  <a:pt x="36818" y="29611"/>
                </a:lnTo>
                <a:lnTo>
                  <a:pt x="30667" y="25441"/>
                </a:lnTo>
                <a:lnTo>
                  <a:pt x="22816" y="23948"/>
                </a:lnTo>
                <a:close/>
              </a:path>
              <a:path w="42544" h="66039">
                <a:moveTo>
                  <a:pt x="39469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489"/>
                </a:lnTo>
                <a:lnTo>
                  <a:pt x="40944" y="16489"/>
                </a:lnTo>
                <a:lnTo>
                  <a:pt x="3946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1451898" y="161434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5" y="33307"/>
                </a:lnTo>
                <a:lnTo>
                  <a:pt x="1348" y="46959"/>
                </a:lnTo>
                <a:lnTo>
                  <a:pt x="5351" y="57250"/>
                </a:lnTo>
                <a:lnTo>
                  <a:pt x="11904" y="63510"/>
                </a:lnTo>
                <a:lnTo>
                  <a:pt x="20909" y="65622"/>
                </a:lnTo>
                <a:lnTo>
                  <a:pt x="29835" y="63510"/>
                </a:lnTo>
                <a:lnTo>
                  <a:pt x="34522" y="59043"/>
                </a:lnTo>
                <a:lnTo>
                  <a:pt x="20759" y="59043"/>
                </a:lnTo>
                <a:lnTo>
                  <a:pt x="15276" y="57405"/>
                </a:lnTo>
                <a:lnTo>
                  <a:pt x="11343" y="52493"/>
                </a:lnTo>
                <a:lnTo>
                  <a:pt x="8974" y="44312"/>
                </a:lnTo>
                <a:lnTo>
                  <a:pt x="8212" y="33307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8" y="13454"/>
                </a:lnTo>
                <a:lnTo>
                  <a:pt x="32833" y="21457"/>
                </a:lnTo>
                <a:lnTo>
                  <a:pt x="33627" y="32614"/>
                </a:lnTo>
                <a:lnTo>
                  <a:pt x="32850" y="44391"/>
                </a:lnTo>
                <a:lnTo>
                  <a:pt x="30482" y="52627"/>
                </a:lnTo>
                <a:lnTo>
                  <a:pt x="26469" y="57463"/>
                </a:lnTo>
                <a:lnTo>
                  <a:pt x="20759" y="59043"/>
                </a:lnTo>
                <a:lnTo>
                  <a:pt x="34522" y="59043"/>
                </a:lnTo>
                <a:lnTo>
                  <a:pt x="36331" y="57319"/>
                </a:lnTo>
                <a:lnTo>
                  <a:pt x="40314" y="47192"/>
                </a:lnTo>
                <a:lnTo>
                  <a:pt x="41666" y="33307"/>
                </a:lnTo>
                <a:lnTo>
                  <a:pt x="41303" y="24775"/>
                </a:lnTo>
                <a:lnTo>
                  <a:pt x="40187" y="17657"/>
                </a:lnTo>
                <a:lnTo>
                  <a:pt x="38275" y="11792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1501835" y="161434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5" y="33307"/>
                </a:lnTo>
                <a:lnTo>
                  <a:pt x="1347" y="46959"/>
                </a:lnTo>
                <a:lnTo>
                  <a:pt x="5348" y="57250"/>
                </a:lnTo>
                <a:lnTo>
                  <a:pt x="11900" y="63510"/>
                </a:lnTo>
                <a:lnTo>
                  <a:pt x="20909" y="65622"/>
                </a:lnTo>
                <a:lnTo>
                  <a:pt x="29835" y="63510"/>
                </a:lnTo>
                <a:lnTo>
                  <a:pt x="34522" y="59043"/>
                </a:lnTo>
                <a:lnTo>
                  <a:pt x="20759" y="59043"/>
                </a:lnTo>
                <a:lnTo>
                  <a:pt x="15276" y="57405"/>
                </a:lnTo>
                <a:lnTo>
                  <a:pt x="11343" y="52493"/>
                </a:lnTo>
                <a:lnTo>
                  <a:pt x="8974" y="44312"/>
                </a:lnTo>
                <a:lnTo>
                  <a:pt x="8212" y="33307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8" y="13454"/>
                </a:lnTo>
                <a:lnTo>
                  <a:pt x="32833" y="21457"/>
                </a:lnTo>
                <a:lnTo>
                  <a:pt x="33627" y="32614"/>
                </a:lnTo>
                <a:lnTo>
                  <a:pt x="32850" y="44391"/>
                </a:lnTo>
                <a:lnTo>
                  <a:pt x="30482" y="52627"/>
                </a:lnTo>
                <a:lnTo>
                  <a:pt x="26469" y="57463"/>
                </a:lnTo>
                <a:lnTo>
                  <a:pt x="20759" y="59043"/>
                </a:lnTo>
                <a:lnTo>
                  <a:pt x="34522" y="59043"/>
                </a:lnTo>
                <a:lnTo>
                  <a:pt x="36331" y="57319"/>
                </a:lnTo>
                <a:lnTo>
                  <a:pt x="40314" y="47192"/>
                </a:lnTo>
                <a:lnTo>
                  <a:pt x="41666" y="33307"/>
                </a:lnTo>
                <a:lnTo>
                  <a:pt x="41303" y="24775"/>
                </a:lnTo>
                <a:lnTo>
                  <a:pt x="40187" y="17657"/>
                </a:lnTo>
                <a:lnTo>
                  <a:pt x="38275" y="11792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2620920" y="19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2517239" y="1827556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7962"/>
                </a:moveTo>
                <a:lnTo>
                  <a:pt x="0" y="47962"/>
                </a:lnTo>
                <a:lnTo>
                  <a:pt x="1169" y="53185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871"/>
                </a:lnTo>
                <a:lnTo>
                  <a:pt x="14037" y="65650"/>
                </a:lnTo>
                <a:lnTo>
                  <a:pt x="21206" y="65650"/>
                </a:lnTo>
                <a:lnTo>
                  <a:pt x="30039" y="63978"/>
                </a:lnTo>
                <a:lnTo>
                  <a:pt x="36925" y="59290"/>
                </a:lnTo>
                <a:lnTo>
                  <a:pt x="37334" y="58631"/>
                </a:lnTo>
                <a:lnTo>
                  <a:pt x="14037" y="58631"/>
                </a:lnTo>
                <a:lnTo>
                  <a:pt x="9798" y="55122"/>
                </a:lnTo>
                <a:lnTo>
                  <a:pt x="8048" y="47962"/>
                </a:lnTo>
                <a:close/>
              </a:path>
              <a:path w="43180" h="66039">
                <a:moveTo>
                  <a:pt x="37996" y="28618"/>
                </a:moveTo>
                <a:lnTo>
                  <a:pt x="29535" y="28618"/>
                </a:lnTo>
                <a:lnTo>
                  <a:pt x="34954" y="34467"/>
                </a:lnTo>
                <a:lnTo>
                  <a:pt x="34954" y="53082"/>
                </a:lnTo>
                <a:lnTo>
                  <a:pt x="29535" y="58631"/>
                </a:lnTo>
                <a:lnTo>
                  <a:pt x="37334" y="58631"/>
                </a:lnTo>
                <a:lnTo>
                  <a:pt x="41398" y="52080"/>
                </a:lnTo>
                <a:lnTo>
                  <a:pt x="42993" y="42843"/>
                </a:lnTo>
                <a:lnTo>
                  <a:pt x="41498" y="34202"/>
                </a:lnTo>
                <a:lnTo>
                  <a:pt x="37996" y="28618"/>
                </a:lnTo>
                <a:close/>
              </a:path>
              <a:path w="43180" h="66039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228"/>
                </a:lnTo>
                <a:lnTo>
                  <a:pt x="16087" y="28618"/>
                </a:lnTo>
                <a:lnTo>
                  <a:pt x="37996" y="28618"/>
                </a:lnTo>
                <a:lnTo>
                  <a:pt x="37289" y="27490"/>
                </a:lnTo>
                <a:lnTo>
                  <a:pt x="34379" y="25549"/>
                </a:lnTo>
                <a:lnTo>
                  <a:pt x="10678" y="25549"/>
                </a:lnTo>
                <a:lnTo>
                  <a:pt x="13158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80" h="66039">
                <a:moveTo>
                  <a:pt x="22376" y="21599"/>
                </a:moveTo>
                <a:lnTo>
                  <a:pt x="17987" y="21599"/>
                </a:lnTo>
                <a:lnTo>
                  <a:pt x="14328" y="22769"/>
                </a:lnTo>
                <a:lnTo>
                  <a:pt x="10678" y="25549"/>
                </a:lnTo>
                <a:lnTo>
                  <a:pt x="34379" y="25549"/>
                </a:lnTo>
                <a:lnTo>
                  <a:pt x="30777" y="23145"/>
                </a:lnTo>
                <a:lnTo>
                  <a:pt x="22376" y="21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2567916" y="182755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64"/>
                </a:lnTo>
                <a:lnTo>
                  <a:pt x="5349" y="57264"/>
                </a:lnTo>
                <a:lnTo>
                  <a:pt x="11902" y="63533"/>
                </a:lnTo>
                <a:lnTo>
                  <a:pt x="20907" y="65650"/>
                </a:lnTo>
                <a:lnTo>
                  <a:pt x="29832" y="63533"/>
                </a:lnTo>
                <a:lnTo>
                  <a:pt x="34546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92"/>
                </a:lnTo>
                <a:lnTo>
                  <a:pt x="8972" y="44323"/>
                </a:lnTo>
                <a:lnTo>
                  <a:pt x="8207" y="33298"/>
                </a:lnTo>
                <a:lnTo>
                  <a:pt x="8202" y="32568"/>
                </a:lnTo>
                <a:lnTo>
                  <a:pt x="8974" y="21496"/>
                </a:lnTo>
                <a:lnTo>
                  <a:pt x="11360" y="13419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46" y="59034"/>
                </a:lnTo>
                <a:lnTo>
                  <a:pt x="36329" y="57332"/>
                </a:lnTo>
                <a:lnTo>
                  <a:pt x="40312" y="4719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2617854" y="182755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64"/>
                </a:lnTo>
                <a:lnTo>
                  <a:pt x="5346" y="57264"/>
                </a:lnTo>
                <a:lnTo>
                  <a:pt x="11898" y="63533"/>
                </a:lnTo>
                <a:lnTo>
                  <a:pt x="20907" y="65650"/>
                </a:lnTo>
                <a:lnTo>
                  <a:pt x="29832" y="63533"/>
                </a:lnTo>
                <a:lnTo>
                  <a:pt x="34546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92"/>
                </a:lnTo>
                <a:lnTo>
                  <a:pt x="8972" y="44323"/>
                </a:lnTo>
                <a:lnTo>
                  <a:pt x="8207" y="33298"/>
                </a:lnTo>
                <a:lnTo>
                  <a:pt x="8202" y="32568"/>
                </a:lnTo>
                <a:lnTo>
                  <a:pt x="8974" y="21496"/>
                </a:lnTo>
                <a:lnTo>
                  <a:pt x="11360" y="13419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46" y="59034"/>
                </a:lnTo>
                <a:lnTo>
                  <a:pt x="36329" y="57332"/>
                </a:lnTo>
                <a:lnTo>
                  <a:pt x="40312" y="4719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2476586" y="1707166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61"/>
                </a:lnTo>
                <a:lnTo>
                  <a:pt x="12138" y="11118"/>
                </a:lnTo>
                <a:lnTo>
                  <a:pt x="0" y="12540"/>
                </a:lnTo>
                <a:lnTo>
                  <a:pt x="0" y="18286"/>
                </a:lnTo>
                <a:lnTo>
                  <a:pt x="14037" y="18286"/>
                </a:lnTo>
                <a:lnTo>
                  <a:pt x="14037" y="63573"/>
                </a:lnTo>
                <a:lnTo>
                  <a:pt x="21936" y="63573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2521121" y="170716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43"/>
                </a:lnTo>
                <a:lnTo>
                  <a:pt x="5351" y="57236"/>
                </a:lnTo>
                <a:lnTo>
                  <a:pt x="11904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8" y="13454"/>
                </a:lnTo>
                <a:lnTo>
                  <a:pt x="32833" y="21457"/>
                </a:lnTo>
                <a:lnTo>
                  <a:pt x="33627" y="32614"/>
                </a:lnTo>
                <a:lnTo>
                  <a:pt x="32850" y="44397"/>
                </a:lnTo>
                <a:lnTo>
                  <a:pt x="30482" y="52645"/>
                </a:lnTo>
                <a:lnTo>
                  <a:pt x="26469" y="57494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2571059" y="170716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43"/>
                </a:lnTo>
                <a:lnTo>
                  <a:pt x="5348" y="57236"/>
                </a:lnTo>
                <a:lnTo>
                  <a:pt x="11900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8" y="13454"/>
                </a:lnTo>
                <a:lnTo>
                  <a:pt x="32833" y="21457"/>
                </a:lnTo>
                <a:lnTo>
                  <a:pt x="33627" y="32614"/>
                </a:lnTo>
                <a:lnTo>
                  <a:pt x="32850" y="44397"/>
                </a:lnTo>
                <a:lnTo>
                  <a:pt x="30482" y="52645"/>
                </a:lnTo>
                <a:lnTo>
                  <a:pt x="26469" y="57494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2621034" y="170716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43"/>
                </a:lnTo>
                <a:lnTo>
                  <a:pt x="5347" y="57236"/>
                </a:lnTo>
                <a:lnTo>
                  <a:pt x="11896" y="63504"/>
                </a:lnTo>
                <a:lnTo>
                  <a:pt x="20900" y="65622"/>
                </a:lnTo>
                <a:lnTo>
                  <a:pt x="29832" y="63504"/>
                </a:lnTo>
                <a:lnTo>
                  <a:pt x="34472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1" y="13433"/>
                </a:lnTo>
                <a:lnTo>
                  <a:pt x="15335" y="8616"/>
                </a:lnTo>
                <a:lnTo>
                  <a:pt x="20900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900" y="7018"/>
                </a:lnTo>
                <a:lnTo>
                  <a:pt x="26469" y="8632"/>
                </a:lnTo>
                <a:lnTo>
                  <a:pt x="30447" y="13454"/>
                </a:lnTo>
                <a:lnTo>
                  <a:pt x="32832" y="21457"/>
                </a:lnTo>
                <a:lnTo>
                  <a:pt x="33627" y="32614"/>
                </a:lnTo>
                <a:lnTo>
                  <a:pt x="32850" y="44397"/>
                </a:lnTo>
                <a:lnTo>
                  <a:pt x="30482" y="52645"/>
                </a:lnTo>
                <a:lnTo>
                  <a:pt x="26469" y="57494"/>
                </a:lnTo>
                <a:lnTo>
                  <a:pt x="20759" y="59081"/>
                </a:lnTo>
                <a:lnTo>
                  <a:pt x="34472" y="59081"/>
                </a:lnTo>
                <a:lnTo>
                  <a:pt x="36330" y="57309"/>
                </a:lnTo>
                <a:lnTo>
                  <a:pt x="40314" y="47192"/>
                </a:lnTo>
                <a:lnTo>
                  <a:pt x="41667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2476586" y="1586749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2520384" y="1586749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7962"/>
                </a:moveTo>
                <a:lnTo>
                  <a:pt x="0" y="47962"/>
                </a:lnTo>
                <a:lnTo>
                  <a:pt x="1169" y="53269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918"/>
                </a:lnTo>
                <a:lnTo>
                  <a:pt x="14037" y="65697"/>
                </a:lnTo>
                <a:lnTo>
                  <a:pt x="21206" y="65697"/>
                </a:lnTo>
                <a:lnTo>
                  <a:pt x="30039" y="64024"/>
                </a:lnTo>
                <a:lnTo>
                  <a:pt x="36925" y="59331"/>
                </a:lnTo>
                <a:lnTo>
                  <a:pt x="37329" y="58678"/>
                </a:lnTo>
                <a:lnTo>
                  <a:pt x="14037" y="58678"/>
                </a:lnTo>
                <a:lnTo>
                  <a:pt x="9798" y="55169"/>
                </a:lnTo>
                <a:lnTo>
                  <a:pt x="8048" y="47962"/>
                </a:lnTo>
                <a:close/>
              </a:path>
              <a:path w="43180" h="66039">
                <a:moveTo>
                  <a:pt x="38006" y="28702"/>
                </a:moveTo>
                <a:lnTo>
                  <a:pt x="29535" y="28702"/>
                </a:lnTo>
                <a:lnTo>
                  <a:pt x="34945" y="34552"/>
                </a:lnTo>
                <a:lnTo>
                  <a:pt x="34945" y="53082"/>
                </a:lnTo>
                <a:lnTo>
                  <a:pt x="29535" y="58678"/>
                </a:lnTo>
                <a:lnTo>
                  <a:pt x="37329" y="58678"/>
                </a:lnTo>
                <a:lnTo>
                  <a:pt x="41398" y="52107"/>
                </a:lnTo>
                <a:lnTo>
                  <a:pt x="42993" y="42843"/>
                </a:lnTo>
                <a:lnTo>
                  <a:pt x="41498" y="34250"/>
                </a:lnTo>
                <a:lnTo>
                  <a:pt x="38006" y="28702"/>
                </a:lnTo>
                <a:close/>
              </a:path>
              <a:path w="43180" h="66039">
                <a:moveTo>
                  <a:pt x="39624" y="0"/>
                </a:moveTo>
                <a:lnTo>
                  <a:pt x="6869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312"/>
                </a:lnTo>
                <a:lnTo>
                  <a:pt x="16087" y="28702"/>
                </a:lnTo>
                <a:lnTo>
                  <a:pt x="38006" y="28702"/>
                </a:lnTo>
                <a:lnTo>
                  <a:pt x="37289" y="27564"/>
                </a:lnTo>
                <a:lnTo>
                  <a:pt x="34389" y="25633"/>
                </a:lnTo>
                <a:lnTo>
                  <a:pt x="10678" y="25633"/>
                </a:lnTo>
                <a:lnTo>
                  <a:pt x="13158" y="7748"/>
                </a:lnTo>
                <a:lnTo>
                  <a:pt x="39624" y="7748"/>
                </a:lnTo>
                <a:lnTo>
                  <a:pt x="39624" y="0"/>
                </a:lnTo>
                <a:close/>
              </a:path>
              <a:path w="43180" h="66039">
                <a:moveTo>
                  <a:pt x="22376" y="21683"/>
                </a:moveTo>
                <a:lnTo>
                  <a:pt x="17987" y="21683"/>
                </a:lnTo>
                <a:lnTo>
                  <a:pt x="14328" y="22853"/>
                </a:lnTo>
                <a:lnTo>
                  <a:pt x="10678" y="25633"/>
                </a:lnTo>
                <a:lnTo>
                  <a:pt x="34389" y="25633"/>
                </a:lnTo>
                <a:lnTo>
                  <a:pt x="30777" y="23227"/>
                </a:lnTo>
                <a:lnTo>
                  <a:pt x="22376" y="2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2571057" y="1586749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2621032" y="1586749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49" y="57287"/>
                </a:lnTo>
                <a:lnTo>
                  <a:pt x="11898" y="63573"/>
                </a:lnTo>
                <a:lnTo>
                  <a:pt x="20902" y="65697"/>
                </a:lnTo>
                <a:lnTo>
                  <a:pt x="29834" y="63573"/>
                </a:lnTo>
                <a:lnTo>
                  <a:pt x="34497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3" y="13453"/>
                </a:lnTo>
                <a:lnTo>
                  <a:pt x="15337" y="8621"/>
                </a:lnTo>
                <a:lnTo>
                  <a:pt x="20902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02" y="7018"/>
                </a:lnTo>
                <a:lnTo>
                  <a:pt x="26471" y="8632"/>
                </a:lnTo>
                <a:lnTo>
                  <a:pt x="30449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7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2699808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2699808" y="186633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2699808" y="174599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2699808" y="162561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3690143" y="19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3592602" y="1840639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3637136" y="1840639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3687074" y="1840639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3586463" y="173338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12" y="6916"/>
                </a:moveTo>
                <a:lnTo>
                  <a:pt x="29395" y="6916"/>
                </a:lnTo>
                <a:lnTo>
                  <a:pt x="34655" y="1202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19"/>
                </a:lnTo>
                <a:lnTo>
                  <a:pt x="4205" y="47415"/>
                </a:lnTo>
                <a:lnTo>
                  <a:pt x="1224" y="54447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630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82"/>
                </a:lnTo>
                <a:lnTo>
                  <a:pt x="42843" y="26466"/>
                </a:lnTo>
                <a:lnTo>
                  <a:pt x="42843" y="13307"/>
                </a:lnTo>
                <a:lnTo>
                  <a:pt x="40653" y="8375"/>
                </a:lnTo>
                <a:lnTo>
                  <a:pt x="39012" y="6916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12" y="69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3637136" y="173338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3687073" y="173338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3586322" y="1626120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7889" y="45220"/>
                </a:moveTo>
                <a:lnTo>
                  <a:pt x="0" y="45220"/>
                </a:lnTo>
                <a:lnTo>
                  <a:pt x="290" y="50302"/>
                </a:lnTo>
                <a:lnTo>
                  <a:pt x="1169" y="53559"/>
                </a:lnTo>
                <a:lnTo>
                  <a:pt x="2770" y="56479"/>
                </a:lnTo>
                <a:lnTo>
                  <a:pt x="5989" y="62627"/>
                </a:lnTo>
                <a:lnTo>
                  <a:pt x="12278" y="65697"/>
                </a:lnTo>
                <a:lnTo>
                  <a:pt x="20907" y="65697"/>
                </a:lnTo>
                <a:lnTo>
                  <a:pt x="29839" y="64297"/>
                </a:lnTo>
                <a:lnTo>
                  <a:pt x="36660" y="60305"/>
                </a:lnTo>
                <a:lnTo>
                  <a:pt x="37790" y="58678"/>
                </a:lnTo>
                <a:lnTo>
                  <a:pt x="12568" y="58678"/>
                </a:lnTo>
                <a:lnTo>
                  <a:pt x="8329" y="54439"/>
                </a:lnTo>
                <a:lnTo>
                  <a:pt x="7889" y="45220"/>
                </a:lnTo>
                <a:close/>
              </a:path>
              <a:path w="42545" h="66039">
                <a:moveTo>
                  <a:pt x="37088" y="6916"/>
                </a:moveTo>
                <a:lnTo>
                  <a:pt x="28366" y="6916"/>
                </a:lnTo>
                <a:lnTo>
                  <a:pt x="32605" y="10968"/>
                </a:lnTo>
                <a:lnTo>
                  <a:pt x="32605" y="22226"/>
                </a:lnTo>
                <a:lnTo>
                  <a:pt x="30846" y="24893"/>
                </a:lnTo>
                <a:lnTo>
                  <a:pt x="27486" y="26363"/>
                </a:lnTo>
                <a:lnTo>
                  <a:pt x="25296" y="27233"/>
                </a:lnTo>
                <a:lnTo>
                  <a:pt x="22516" y="27636"/>
                </a:lnTo>
                <a:lnTo>
                  <a:pt x="16957" y="27636"/>
                </a:lnTo>
                <a:lnTo>
                  <a:pt x="16957" y="34364"/>
                </a:lnTo>
                <a:lnTo>
                  <a:pt x="29975" y="34364"/>
                </a:lnTo>
                <a:lnTo>
                  <a:pt x="34355" y="38351"/>
                </a:lnTo>
                <a:lnTo>
                  <a:pt x="34315" y="54038"/>
                </a:lnTo>
                <a:lnTo>
                  <a:pt x="29535" y="58678"/>
                </a:lnTo>
                <a:lnTo>
                  <a:pt x="37790" y="58678"/>
                </a:lnTo>
                <a:lnTo>
                  <a:pt x="41013" y="54038"/>
                </a:lnTo>
                <a:lnTo>
                  <a:pt x="42544" y="45810"/>
                </a:lnTo>
                <a:lnTo>
                  <a:pt x="42544" y="37762"/>
                </a:lnTo>
                <a:lnTo>
                  <a:pt x="39334" y="33195"/>
                </a:lnTo>
                <a:lnTo>
                  <a:pt x="31725" y="30743"/>
                </a:lnTo>
                <a:lnTo>
                  <a:pt x="37724" y="28403"/>
                </a:lnTo>
                <a:lnTo>
                  <a:pt x="40644" y="23836"/>
                </a:lnTo>
                <a:lnTo>
                  <a:pt x="40644" y="17444"/>
                </a:lnTo>
                <a:lnTo>
                  <a:pt x="39312" y="10091"/>
                </a:lnTo>
                <a:lnTo>
                  <a:pt x="37088" y="6916"/>
                </a:lnTo>
                <a:close/>
              </a:path>
              <a:path w="42545" h="66039">
                <a:moveTo>
                  <a:pt x="21197" y="0"/>
                </a:moveTo>
                <a:lnTo>
                  <a:pt x="12702" y="1307"/>
                </a:lnTo>
                <a:lnTo>
                  <a:pt x="6537" y="5196"/>
                </a:lnTo>
                <a:lnTo>
                  <a:pt x="2730" y="11615"/>
                </a:lnTo>
                <a:lnTo>
                  <a:pt x="1310" y="20514"/>
                </a:lnTo>
                <a:lnTo>
                  <a:pt x="9208" y="20514"/>
                </a:lnTo>
                <a:lnTo>
                  <a:pt x="9358" y="16705"/>
                </a:lnTo>
                <a:lnTo>
                  <a:pt x="9648" y="14477"/>
                </a:lnTo>
                <a:lnTo>
                  <a:pt x="10668" y="12615"/>
                </a:lnTo>
                <a:lnTo>
                  <a:pt x="12428" y="9105"/>
                </a:lnTo>
                <a:lnTo>
                  <a:pt x="16377" y="6916"/>
                </a:lnTo>
                <a:lnTo>
                  <a:pt x="37088" y="6916"/>
                </a:lnTo>
                <a:lnTo>
                  <a:pt x="35472" y="4609"/>
                </a:lnTo>
                <a:lnTo>
                  <a:pt x="29356" y="1183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3637136" y="162612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3687073" y="162612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3769031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3769031" y="187950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3769031" y="1772246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3769031" y="1664987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285206" y="2308936"/>
            <a:ext cx="148493" cy="456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467774" y="27385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467774" y="264083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467774" y="2543191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467774" y="244544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467774" y="2347802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1504907" y="269977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9" y="44376"/>
                </a:lnTo>
                <a:lnTo>
                  <a:pt x="30483" y="52635"/>
                </a:lnTo>
                <a:lnTo>
                  <a:pt x="26471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1401223" y="2589554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7962"/>
                </a:moveTo>
                <a:lnTo>
                  <a:pt x="0" y="47962"/>
                </a:lnTo>
                <a:lnTo>
                  <a:pt x="1169" y="53185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871"/>
                </a:lnTo>
                <a:lnTo>
                  <a:pt x="14037" y="65613"/>
                </a:lnTo>
                <a:lnTo>
                  <a:pt x="21206" y="65613"/>
                </a:lnTo>
                <a:lnTo>
                  <a:pt x="30039" y="63941"/>
                </a:lnTo>
                <a:lnTo>
                  <a:pt x="36925" y="59257"/>
                </a:lnTo>
                <a:lnTo>
                  <a:pt x="37337" y="58594"/>
                </a:lnTo>
                <a:lnTo>
                  <a:pt x="14037" y="58594"/>
                </a:lnTo>
                <a:lnTo>
                  <a:pt x="9798" y="55084"/>
                </a:lnTo>
                <a:lnTo>
                  <a:pt x="8048" y="47962"/>
                </a:lnTo>
                <a:close/>
              </a:path>
              <a:path w="43180" h="66039">
                <a:moveTo>
                  <a:pt x="37996" y="28618"/>
                </a:moveTo>
                <a:lnTo>
                  <a:pt x="29535" y="28618"/>
                </a:lnTo>
                <a:lnTo>
                  <a:pt x="34954" y="34467"/>
                </a:lnTo>
                <a:lnTo>
                  <a:pt x="34954" y="53072"/>
                </a:lnTo>
                <a:lnTo>
                  <a:pt x="29535" y="58594"/>
                </a:lnTo>
                <a:lnTo>
                  <a:pt x="37337" y="58594"/>
                </a:lnTo>
                <a:lnTo>
                  <a:pt x="41398" y="52059"/>
                </a:lnTo>
                <a:lnTo>
                  <a:pt x="42993" y="42843"/>
                </a:lnTo>
                <a:lnTo>
                  <a:pt x="41498" y="34202"/>
                </a:lnTo>
                <a:lnTo>
                  <a:pt x="37996" y="28618"/>
                </a:lnTo>
                <a:close/>
              </a:path>
              <a:path w="43180" h="66039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228"/>
                </a:lnTo>
                <a:lnTo>
                  <a:pt x="16087" y="28618"/>
                </a:lnTo>
                <a:lnTo>
                  <a:pt x="37996" y="28618"/>
                </a:lnTo>
                <a:lnTo>
                  <a:pt x="37289" y="27490"/>
                </a:lnTo>
                <a:lnTo>
                  <a:pt x="34379" y="25549"/>
                </a:lnTo>
                <a:lnTo>
                  <a:pt x="10678" y="25549"/>
                </a:lnTo>
                <a:lnTo>
                  <a:pt x="13158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80" h="66039">
                <a:moveTo>
                  <a:pt x="22376" y="21599"/>
                </a:moveTo>
                <a:lnTo>
                  <a:pt x="17987" y="21599"/>
                </a:lnTo>
                <a:lnTo>
                  <a:pt x="14328" y="22769"/>
                </a:lnTo>
                <a:lnTo>
                  <a:pt x="10678" y="25549"/>
                </a:lnTo>
                <a:lnTo>
                  <a:pt x="34379" y="25549"/>
                </a:lnTo>
                <a:lnTo>
                  <a:pt x="30777" y="23145"/>
                </a:lnTo>
                <a:lnTo>
                  <a:pt x="22376" y="21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1451900" y="258955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4"/>
                </a:lnTo>
                <a:lnTo>
                  <a:pt x="5349" y="57242"/>
                </a:lnTo>
                <a:lnTo>
                  <a:pt x="11902" y="63500"/>
                </a:lnTo>
                <a:lnTo>
                  <a:pt x="20907" y="65613"/>
                </a:lnTo>
                <a:lnTo>
                  <a:pt x="29832" y="63500"/>
                </a:lnTo>
                <a:lnTo>
                  <a:pt x="34519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09" h="66039">
                <a:moveTo>
                  <a:pt x="35525" y="7018"/>
                </a:moveTo>
                <a:lnTo>
                  <a:pt x="20907" y="7018"/>
                </a:lnTo>
                <a:lnTo>
                  <a:pt x="26471" y="8630"/>
                </a:lnTo>
                <a:lnTo>
                  <a:pt x="30445" y="13444"/>
                </a:lnTo>
                <a:lnTo>
                  <a:pt x="32830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1501837" y="258955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6" y="57242"/>
                </a:lnTo>
                <a:lnTo>
                  <a:pt x="11898" y="63500"/>
                </a:lnTo>
                <a:lnTo>
                  <a:pt x="20907" y="65613"/>
                </a:lnTo>
                <a:lnTo>
                  <a:pt x="29832" y="63500"/>
                </a:lnTo>
                <a:lnTo>
                  <a:pt x="34519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09" h="66039">
                <a:moveTo>
                  <a:pt x="35525" y="7018"/>
                </a:moveTo>
                <a:lnTo>
                  <a:pt x="20907" y="7018"/>
                </a:lnTo>
                <a:lnTo>
                  <a:pt x="26471" y="8630"/>
                </a:lnTo>
                <a:lnTo>
                  <a:pt x="30445" y="13444"/>
                </a:lnTo>
                <a:lnTo>
                  <a:pt x="32830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1360569" y="247929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55"/>
                </a:lnTo>
                <a:lnTo>
                  <a:pt x="0" y="12577"/>
                </a:lnTo>
                <a:lnTo>
                  <a:pt x="0" y="18314"/>
                </a:lnTo>
                <a:lnTo>
                  <a:pt x="14037" y="18314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1405102" y="247929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1455040" y="247929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1505015" y="247929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49" y="57287"/>
                </a:lnTo>
                <a:lnTo>
                  <a:pt x="11898" y="63573"/>
                </a:lnTo>
                <a:lnTo>
                  <a:pt x="20902" y="65697"/>
                </a:lnTo>
                <a:lnTo>
                  <a:pt x="29834" y="63573"/>
                </a:lnTo>
                <a:lnTo>
                  <a:pt x="34497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3" y="13456"/>
                </a:lnTo>
                <a:lnTo>
                  <a:pt x="15337" y="8622"/>
                </a:lnTo>
                <a:lnTo>
                  <a:pt x="20902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02" y="7018"/>
                </a:lnTo>
                <a:lnTo>
                  <a:pt x="26471" y="8632"/>
                </a:lnTo>
                <a:lnTo>
                  <a:pt x="30449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7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1360569" y="236911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1404367" y="236911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7962"/>
                </a:moveTo>
                <a:lnTo>
                  <a:pt x="0" y="47962"/>
                </a:lnTo>
                <a:lnTo>
                  <a:pt x="1169" y="53222"/>
                </a:lnTo>
                <a:lnTo>
                  <a:pt x="2049" y="55674"/>
                </a:lnTo>
                <a:lnTo>
                  <a:pt x="3949" y="58014"/>
                </a:lnTo>
                <a:lnTo>
                  <a:pt x="7458" y="62880"/>
                </a:lnTo>
                <a:lnTo>
                  <a:pt x="14037" y="65660"/>
                </a:lnTo>
                <a:lnTo>
                  <a:pt x="21206" y="65660"/>
                </a:lnTo>
                <a:lnTo>
                  <a:pt x="30039" y="63986"/>
                </a:lnTo>
                <a:lnTo>
                  <a:pt x="36925" y="59293"/>
                </a:lnTo>
                <a:lnTo>
                  <a:pt x="37329" y="58641"/>
                </a:lnTo>
                <a:lnTo>
                  <a:pt x="14037" y="58641"/>
                </a:lnTo>
                <a:lnTo>
                  <a:pt x="9798" y="55131"/>
                </a:lnTo>
                <a:lnTo>
                  <a:pt x="8048" y="47962"/>
                </a:lnTo>
                <a:close/>
              </a:path>
              <a:path w="43180" h="66039">
                <a:moveTo>
                  <a:pt x="38014" y="28656"/>
                </a:moveTo>
                <a:lnTo>
                  <a:pt x="29535" y="28656"/>
                </a:lnTo>
                <a:lnTo>
                  <a:pt x="34945" y="34505"/>
                </a:lnTo>
                <a:lnTo>
                  <a:pt x="34945" y="53082"/>
                </a:lnTo>
                <a:lnTo>
                  <a:pt x="29535" y="58641"/>
                </a:lnTo>
                <a:lnTo>
                  <a:pt x="37329" y="58641"/>
                </a:lnTo>
                <a:lnTo>
                  <a:pt x="41398" y="52070"/>
                </a:lnTo>
                <a:lnTo>
                  <a:pt x="42993" y="42806"/>
                </a:lnTo>
                <a:lnTo>
                  <a:pt x="41498" y="34192"/>
                </a:lnTo>
                <a:lnTo>
                  <a:pt x="38014" y="28656"/>
                </a:lnTo>
                <a:close/>
              </a:path>
              <a:path w="43180" h="66039">
                <a:moveTo>
                  <a:pt x="39624" y="0"/>
                </a:moveTo>
                <a:lnTo>
                  <a:pt x="6869" y="0"/>
                </a:lnTo>
                <a:lnTo>
                  <a:pt x="2049" y="34617"/>
                </a:lnTo>
                <a:lnTo>
                  <a:pt x="9358" y="34617"/>
                </a:lnTo>
                <a:lnTo>
                  <a:pt x="13017" y="30228"/>
                </a:lnTo>
                <a:lnTo>
                  <a:pt x="16087" y="28656"/>
                </a:lnTo>
                <a:lnTo>
                  <a:pt x="38014" y="28656"/>
                </a:lnTo>
                <a:lnTo>
                  <a:pt x="37289" y="27505"/>
                </a:lnTo>
                <a:lnTo>
                  <a:pt x="34347" y="25549"/>
                </a:lnTo>
                <a:lnTo>
                  <a:pt x="10678" y="25549"/>
                </a:lnTo>
                <a:lnTo>
                  <a:pt x="13158" y="7711"/>
                </a:lnTo>
                <a:lnTo>
                  <a:pt x="39624" y="7711"/>
                </a:lnTo>
                <a:lnTo>
                  <a:pt x="39624" y="0"/>
                </a:lnTo>
                <a:close/>
              </a:path>
              <a:path w="43180" h="66039">
                <a:moveTo>
                  <a:pt x="22376" y="21637"/>
                </a:moveTo>
                <a:lnTo>
                  <a:pt x="17987" y="21637"/>
                </a:lnTo>
                <a:lnTo>
                  <a:pt x="14328" y="22806"/>
                </a:lnTo>
                <a:lnTo>
                  <a:pt x="10678" y="25549"/>
                </a:lnTo>
                <a:lnTo>
                  <a:pt x="34347" y="25549"/>
                </a:lnTo>
                <a:lnTo>
                  <a:pt x="30777" y="23176"/>
                </a:lnTo>
                <a:lnTo>
                  <a:pt x="22376" y="2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1455044" y="236911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5" y="33335"/>
                </a:lnTo>
                <a:lnTo>
                  <a:pt x="1345" y="46965"/>
                </a:lnTo>
                <a:lnTo>
                  <a:pt x="5346" y="57268"/>
                </a:lnTo>
                <a:lnTo>
                  <a:pt x="11898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1505019" y="236911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5" y="46965"/>
                </a:lnTo>
                <a:lnTo>
                  <a:pt x="5345" y="57268"/>
                </a:lnTo>
                <a:lnTo>
                  <a:pt x="11894" y="63541"/>
                </a:lnTo>
                <a:lnTo>
                  <a:pt x="20897" y="65660"/>
                </a:lnTo>
                <a:lnTo>
                  <a:pt x="29829" y="63541"/>
                </a:lnTo>
                <a:lnTo>
                  <a:pt x="34514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59" y="13420"/>
                </a:lnTo>
                <a:lnTo>
                  <a:pt x="15333" y="8610"/>
                </a:lnTo>
                <a:lnTo>
                  <a:pt x="2089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39">
                <a:moveTo>
                  <a:pt x="35525" y="7018"/>
                </a:moveTo>
                <a:lnTo>
                  <a:pt x="20897" y="7018"/>
                </a:lnTo>
                <a:lnTo>
                  <a:pt x="26467" y="8631"/>
                </a:lnTo>
                <a:lnTo>
                  <a:pt x="30444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4" y="59071"/>
                </a:lnTo>
                <a:lnTo>
                  <a:pt x="36327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2516659" y="2316647"/>
            <a:ext cx="145929" cy="4487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2699808" y="27385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2699808" y="2642777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2699808" y="254703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2699808" y="245121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2699808" y="2355476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3690147" y="269977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9" y="44376"/>
                </a:lnTo>
                <a:lnTo>
                  <a:pt x="30483" y="52635"/>
                </a:lnTo>
                <a:lnTo>
                  <a:pt x="26471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3586463" y="258534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2" y="6916"/>
                </a:moveTo>
                <a:lnTo>
                  <a:pt x="29395" y="6916"/>
                </a:lnTo>
                <a:lnTo>
                  <a:pt x="34655" y="1203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23"/>
                </a:lnTo>
                <a:lnTo>
                  <a:pt x="4205" y="47419"/>
                </a:lnTo>
                <a:lnTo>
                  <a:pt x="1224" y="54448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639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92"/>
                </a:lnTo>
                <a:lnTo>
                  <a:pt x="42843" y="26503"/>
                </a:lnTo>
                <a:lnTo>
                  <a:pt x="42843" y="13307"/>
                </a:lnTo>
                <a:lnTo>
                  <a:pt x="40653" y="8375"/>
                </a:lnTo>
                <a:lnTo>
                  <a:pt x="39002" y="6916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02" y="6916"/>
                </a:lnTo>
                <a:lnTo>
                  <a:pt x="36854" y="50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3637136" y="258534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3687073" y="258534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3585883" y="2470999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10"/>
                </a:lnTo>
                <a:lnTo>
                  <a:pt x="34795" y="13410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10"/>
                </a:moveTo>
                <a:lnTo>
                  <a:pt x="26906" y="13410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3637140" y="2470999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8"/>
                </a:lnTo>
                <a:lnTo>
                  <a:pt x="5349" y="57245"/>
                </a:lnTo>
                <a:lnTo>
                  <a:pt x="11902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3687078" y="2470999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8"/>
                </a:lnTo>
                <a:lnTo>
                  <a:pt x="5346" y="57245"/>
                </a:lnTo>
                <a:lnTo>
                  <a:pt x="11898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3587193" y="2356646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14" y="0"/>
                </a:moveTo>
                <a:lnTo>
                  <a:pt x="15797" y="0"/>
                </a:lnTo>
                <a:lnTo>
                  <a:pt x="9508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9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77" y="65660"/>
                </a:lnTo>
                <a:lnTo>
                  <a:pt x="21496" y="65660"/>
                </a:lnTo>
                <a:lnTo>
                  <a:pt x="29799" y="64068"/>
                </a:lnTo>
                <a:lnTo>
                  <a:pt x="36375" y="59624"/>
                </a:lnTo>
                <a:lnTo>
                  <a:pt x="37002" y="58641"/>
                </a:lnTo>
                <a:lnTo>
                  <a:pt x="14187" y="58641"/>
                </a:lnTo>
                <a:lnTo>
                  <a:pt x="8628" y="52455"/>
                </a:lnTo>
                <a:lnTo>
                  <a:pt x="8628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30" y="20821"/>
                </a:lnTo>
                <a:lnTo>
                  <a:pt x="11881" y="13265"/>
                </a:lnTo>
                <a:lnTo>
                  <a:pt x="16333" y="8608"/>
                </a:lnTo>
                <a:lnTo>
                  <a:pt x="22376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14" y="0"/>
                </a:lnTo>
                <a:close/>
              </a:path>
              <a:path w="42545" h="66039">
                <a:moveTo>
                  <a:pt x="37687" y="30995"/>
                </a:moveTo>
                <a:lnTo>
                  <a:pt x="29395" y="30995"/>
                </a:lnTo>
                <a:lnTo>
                  <a:pt x="34224" y="36264"/>
                </a:lnTo>
                <a:lnTo>
                  <a:pt x="34194" y="52824"/>
                </a:lnTo>
                <a:lnTo>
                  <a:pt x="28805" y="58641"/>
                </a:lnTo>
                <a:lnTo>
                  <a:pt x="37002" y="58641"/>
                </a:lnTo>
                <a:lnTo>
                  <a:pt x="40704" y="52824"/>
                </a:lnTo>
                <a:lnTo>
                  <a:pt x="42263" y="44163"/>
                </a:lnTo>
                <a:lnTo>
                  <a:pt x="40829" y="35995"/>
                </a:lnTo>
                <a:lnTo>
                  <a:pt x="37687" y="30995"/>
                </a:lnTo>
                <a:close/>
              </a:path>
              <a:path w="42545" h="66039">
                <a:moveTo>
                  <a:pt x="22816" y="23976"/>
                </a:moveTo>
                <a:lnTo>
                  <a:pt x="16527" y="23976"/>
                </a:lnTo>
                <a:lnTo>
                  <a:pt x="11557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87" y="30995"/>
                </a:lnTo>
                <a:lnTo>
                  <a:pt x="36818" y="29613"/>
                </a:lnTo>
                <a:lnTo>
                  <a:pt x="30667" y="25459"/>
                </a:lnTo>
                <a:lnTo>
                  <a:pt x="22816" y="23976"/>
                </a:lnTo>
                <a:close/>
              </a:path>
              <a:path w="42545" h="66039">
                <a:moveTo>
                  <a:pt x="39475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3637140" y="235664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3687078" y="2356646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5" y="33335"/>
                </a:lnTo>
                <a:lnTo>
                  <a:pt x="1345" y="46965"/>
                </a:lnTo>
                <a:lnTo>
                  <a:pt x="5346" y="57268"/>
                </a:lnTo>
                <a:lnTo>
                  <a:pt x="11898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6"/>
                </a:lnTo>
                <a:lnTo>
                  <a:pt x="30479" y="52635"/>
                </a:lnTo>
                <a:lnTo>
                  <a:pt x="26467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0"/>
                </a:lnTo>
                <a:lnTo>
                  <a:pt x="40171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3769031" y="27385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3769031" y="262420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3769031" y="2509781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3769031" y="239542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533098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508101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4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679148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6"/>
                </a:lnTo>
                <a:lnTo>
                  <a:pt x="36375" y="59662"/>
                </a:lnTo>
                <a:lnTo>
                  <a:pt x="37002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40">
                <a:moveTo>
                  <a:pt x="37683" y="31033"/>
                </a:moveTo>
                <a:lnTo>
                  <a:pt x="29395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7002" y="58678"/>
                </a:lnTo>
                <a:lnTo>
                  <a:pt x="40704" y="52862"/>
                </a:lnTo>
                <a:lnTo>
                  <a:pt x="42263" y="44200"/>
                </a:lnTo>
                <a:lnTo>
                  <a:pt x="40827" y="36032"/>
                </a:lnTo>
                <a:lnTo>
                  <a:pt x="37683" y="31033"/>
                </a:lnTo>
                <a:close/>
              </a:path>
              <a:path w="42545" h="66040">
                <a:moveTo>
                  <a:pt x="22806" y="24014"/>
                </a:moveTo>
                <a:lnTo>
                  <a:pt x="1652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83" y="31033"/>
                </a:lnTo>
                <a:lnTo>
                  <a:pt x="36813" y="29650"/>
                </a:lnTo>
                <a:lnTo>
                  <a:pt x="30659" y="25497"/>
                </a:lnTo>
                <a:lnTo>
                  <a:pt x="22806" y="24014"/>
                </a:lnTo>
                <a:close/>
              </a:path>
              <a:path w="42545" h="66040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831516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876050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3" y="63578"/>
                </a:lnTo>
                <a:lnTo>
                  <a:pt x="34518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29"/>
                </a:lnTo>
                <a:lnTo>
                  <a:pt x="30483" y="52677"/>
                </a:lnTo>
                <a:lnTo>
                  <a:pt x="26471" y="57524"/>
                </a:lnTo>
                <a:lnTo>
                  <a:pt x="20761" y="59109"/>
                </a:lnTo>
                <a:lnTo>
                  <a:pt x="34518" y="59109"/>
                </a:lnTo>
                <a:lnTo>
                  <a:pt x="36331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1001909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1045155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4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85"/>
                </a:lnTo>
                <a:lnTo>
                  <a:pt x="34804" y="13485"/>
                </a:lnTo>
                <a:lnTo>
                  <a:pt x="34804" y="0"/>
                </a:lnTo>
                <a:close/>
              </a:path>
              <a:path w="44450" h="64134">
                <a:moveTo>
                  <a:pt x="34804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1172227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1216352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21356" y="0"/>
                </a:moveTo>
                <a:lnTo>
                  <a:pt x="13609" y="1252"/>
                </a:lnTo>
                <a:lnTo>
                  <a:pt x="7552" y="4756"/>
                </a:lnTo>
                <a:lnTo>
                  <a:pt x="3608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2" y="7018"/>
                </a:lnTo>
                <a:lnTo>
                  <a:pt x="35152" y="4756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80" h="66040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40">
                <a:moveTo>
                  <a:pt x="36812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6995"/>
                </a:lnTo>
                <a:lnTo>
                  <a:pt x="39095" y="10131"/>
                </a:lnTo>
                <a:lnTo>
                  <a:pt x="3681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1649114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1819479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1989796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2160152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2330469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1624117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4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1795165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6"/>
                </a:lnTo>
                <a:lnTo>
                  <a:pt x="36375" y="59662"/>
                </a:lnTo>
                <a:lnTo>
                  <a:pt x="37002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40">
                <a:moveTo>
                  <a:pt x="37683" y="31033"/>
                </a:moveTo>
                <a:lnTo>
                  <a:pt x="29395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7002" y="58678"/>
                </a:lnTo>
                <a:lnTo>
                  <a:pt x="40704" y="52862"/>
                </a:lnTo>
                <a:lnTo>
                  <a:pt x="42263" y="44200"/>
                </a:lnTo>
                <a:lnTo>
                  <a:pt x="40827" y="36032"/>
                </a:lnTo>
                <a:lnTo>
                  <a:pt x="37683" y="31033"/>
                </a:lnTo>
                <a:close/>
              </a:path>
              <a:path w="42544" h="66040">
                <a:moveTo>
                  <a:pt x="22806" y="24014"/>
                </a:moveTo>
                <a:lnTo>
                  <a:pt x="1652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83" y="31033"/>
                </a:lnTo>
                <a:lnTo>
                  <a:pt x="36813" y="29650"/>
                </a:lnTo>
                <a:lnTo>
                  <a:pt x="30659" y="25497"/>
                </a:lnTo>
                <a:lnTo>
                  <a:pt x="22806" y="24014"/>
                </a:lnTo>
                <a:close/>
              </a:path>
              <a:path w="42544" h="66040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194753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1992067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3" y="63578"/>
                </a:lnTo>
                <a:lnTo>
                  <a:pt x="34518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29"/>
                </a:lnTo>
                <a:lnTo>
                  <a:pt x="30483" y="52677"/>
                </a:lnTo>
                <a:lnTo>
                  <a:pt x="26471" y="57524"/>
                </a:lnTo>
                <a:lnTo>
                  <a:pt x="20761" y="59109"/>
                </a:lnTo>
                <a:lnTo>
                  <a:pt x="34518" y="59109"/>
                </a:lnTo>
                <a:lnTo>
                  <a:pt x="36331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2117925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2161172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4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85"/>
                </a:lnTo>
                <a:lnTo>
                  <a:pt x="34804" y="13485"/>
                </a:lnTo>
                <a:lnTo>
                  <a:pt x="34804" y="0"/>
                </a:lnTo>
                <a:close/>
              </a:path>
              <a:path w="44450" h="64134">
                <a:moveTo>
                  <a:pt x="34804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228824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2332369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21356" y="0"/>
                </a:moveTo>
                <a:lnTo>
                  <a:pt x="13609" y="1252"/>
                </a:lnTo>
                <a:lnTo>
                  <a:pt x="7552" y="4756"/>
                </a:lnTo>
                <a:lnTo>
                  <a:pt x="3608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2" y="7018"/>
                </a:lnTo>
                <a:lnTo>
                  <a:pt x="35152" y="4756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80" h="66040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40">
                <a:moveTo>
                  <a:pt x="36812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6995"/>
                </a:lnTo>
                <a:lnTo>
                  <a:pt x="39095" y="10131"/>
                </a:lnTo>
                <a:lnTo>
                  <a:pt x="3681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2765131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2935495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3105813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3276168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3446486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2740134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4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2911182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6"/>
                </a:lnTo>
                <a:lnTo>
                  <a:pt x="36375" y="59662"/>
                </a:lnTo>
                <a:lnTo>
                  <a:pt x="37002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40">
                <a:moveTo>
                  <a:pt x="37683" y="31033"/>
                </a:moveTo>
                <a:lnTo>
                  <a:pt x="29395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7002" y="58678"/>
                </a:lnTo>
                <a:lnTo>
                  <a:pt x="40704" y="52862"/>
                </a:lnTo>
                <a:lnTo>
                  <a:pt x="42263" y="44200"/>
                </a:lnTo>
                <a:lnTo>
                  <a:pt x="40827" y="36032"/>
                </a:lnTo>
                <a:lnTo>
                  <a:pt x="37683" y="31033"/>
                </a:lnTo>
                <a:close/>
              </a:path>
              <a:path w="42544" h="66040">
                <a:moveTo>
                  <a:pt x="22806" y="24014"/>
                </a:moveTo>
                <a:lnTo>
                  <a:pt x="1652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83" y="31033"/>
                </a:lnTo>
                <a:lnTo>
                  <a:pt x="36813" y="29650"/>
                </a:lnTo>
                <a:lnTo>
                  <a:pt x="30659" y="25497"/>
                </a:lnTo>
                <a:lnTo>
                  <a:pt x="22806" y="24014"/>
                </a:lnTo>
                <a:close/>
              </a:path>
              <a:path w="42544" h="66040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3063550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3108083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3" y="63578"/>
                </a:lnTo>
                <a:lnTo>
                  <a:pt x="34518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29"/>
                </a:lnTo>
                <a:lnTo>
                  <a:pt x="30483" y="52677"/>
                </a:lnTo>
                <a:lnTo>
                  <a:pt x="26471" y="57524"/>
                </a:lnTo>
                <a:lnTo>
                  <a:pt x="20761" y="59109"/>
                </a:lnTo>
                <a:lnTo>
                  <a:pt x="34518" y="59109"/>
                </a:lnTo>
                <a:lnTo>
                  <a:pt x="36331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3233942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3277188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4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85"/>
                </a:lnTo>
                <a:lnTo>
                  <a:pt x="34804" y="13485"/>
                </a:lnTo>
                <a:lnTo>
                  <a:pt x="34804" y="0"/>
                </a:lnTo>
                <a:close/>
              </a:path>
              <a:path w="44450" h="64134">
                <a:moveTo>
                  <a:pt x="34804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3404260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3448386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21356" y="0"/>
                </a:moveTo>
                <a:lnTo>
                  <a:pt x="13609" y="1252"/>
                </a:lnTo>
                <a:lnTo>
                  <a:pt x="7552" y="4756"/>
                </a:lnTo>
                <a:lnTo>
                  <a:pt x="3608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2" y="7018"/>
                </a:lnTo>
                <a:lnTo>
                  <a:pt x="35152" y="4756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79" h="66040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40">
                <a:moveTo>
                  <a:pt x="36812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6995"/>
                </a:lnTo>
                <a:lnTo>
                  <a:pt x="39095" y="10131"/>
                </a:lnTo>
                <a:lnTo>
                  <a:pt x="3681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3834354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4004719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4175037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4345392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515710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3809357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4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3980405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6"/>
                </a:lnTo>
                <a:lnTo>
                  <a:pt x="36375" y="59662"/>
                </a:lnTo>
                <a:lnTo>
                  <a:pt x="37002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40">
                <a:moveTo>
                  <a:pt x="37683" y="31033"/>
                </a:moveTo>
                <a:lnTo>
                  <a:pt x="29395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7002" y="58678"/>
                </a:lnTo>
                <a:lnTo>
                  <a:pt x="40704" y="52862"/>
                </a:lnTo>
                <a:lnTo>
                  <a:pt x="42263" y="44200"/>
                </a:lnTo>
                <a:lnTo>
                  <a:pt x="40827" y="36032"/>
                </a:lnTo>
                <a:lnTo>
                  <a:pt x="37683" y="31033"/>
                </a:lnTo>
                <a:close/>
              </a:path>
              <a:path w="42545" h="66040">
                <a:moveTo>
                  <a:pt x="22806" y="24014"/>
                </a:moveTo>
                <a:lnTo>
                  <a:pt x="1652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83" y="31033"/>
                </a:lnTo>
                <a:lnTo>
                  <a:pt x="36813" y="29650"/>
                </a:lnTo>
                <a:lnTo>
                  <a:pt x="30659" y="25497"/>
                </a:lnTo>
                <a:lnTo>
                  <a:pt x="22806" y="24014"/>
                </a:lnTo>
                <a:close/>
              </a:path>
              <a:path w="42545" h="66040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413277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4177307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3" y="63578"/>
                </a:lnTo>
                <a:lnTo>
                  <a:pt x="34518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29"/>
                </a:lnTo>
                <a:lnTo>
                  <a:pt x="30483" y="52677"/>
                </a:lnTo>
                <a:lnTo>
                  <a:pt x="26471" y="57524"/>
                </a:lnTo>
                <a:lnTo>
                  <a:pt x="20761" y="59109"/>
                </a:lnTo>
                <a:lnTo>
                  <a:pt x="34518" y="59109"/>
                </a:lnTo>
                <a:lnTo>
                  <a:pt x="36331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4303166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4346412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4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85"/>
                </a:lnTo>
                <a:lnTo>
                  <a:pt x="34804" y="13485"/>
                </a:lnTo>
                <a:lnTo>
                  <a:pt x="34804" y="0"/>
                </a:lnTo>
                <a:close/>
              </a:path>
              <a:path w="44450" h="64134">
                <a:moveTo>
                  <a:pt x="34804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447348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4517609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21356" y="0"/>
                </a:moveTo>
                <a:lnTo>
                  <a:pt x="13609" y="1252"/>
                </a:lnTo>
                <a:lnTo>
                  <a:pt x="7552" y="4756"/>
                </a:lnTo>
                <a:lnTo>
                  <a:pt x="3608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2" y="7018"/>
                </a:lnTo>
                <a:lnTo>
                  <a:pt x="35152" y="4756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79" h="66040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40">
                <a:moveTo>
                  <a:pt x="36812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6995"/>
                </a:lnTo>
                <a:lnTo>
                  <a:pt x="39095" y="10131"/>
                </a:lnTo>
                <a:lnTo>
                  <a:pt x="3681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533098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703462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873780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1044135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1214453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508101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5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679148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7"/>
                </a:lnTo>
                <a:lnTo>
                  <a:pt x="36375" y="59665"/>
                </a:lnTo>
                <a:lnTo>
                  <a:pt x="37004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39">
                <a:moveTo>
                  <a:pt x="37686" y="31042"/>
                </a:moveTo>
                <a:lnTo>
                  <a:pt x="29395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7004" y="58678"/>
                </a:lnTo>
                <a:lnTo>
                  <a:pt x="40704" y="52866"/>
                </a:lnTo>
                <a:lnTo>
                  <a:pt x="42263" y="44200"/>
                </a:lnTo>
                <a:lnTo>
                  <a:pt x="40827" y="36033"/>
                </a:lnTo>
                <a:lnTo>
                  <a:pt x="37686" y="31042"/>
                </a:lnTo>
                <a:close/>
              </a:path>
              <a:path w="42545" h="66039">
                <a:moveTo>
                  <a:pt x="22806" y="24023"/>
                </a:moveTo>
                <a:lnTo>
                  <a:pt x="1652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6" y="31042"/>
                </a:lnTo>
                <a:lnTo>
                  <a:pt x="36813" y="29655"/>
                </a:lnTo>
                <a:lnTo>
                  <a:pt x="30659" y="25504"/>
                </a:lnTo>
                <a:lnTo>
                  <a:pt x="22806" y="24023"/>
                </a:lnTo>
                <a:close/>
              </a:path>
              <a:path w="42545" h="66039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831516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876050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4" y="63578"/>
                </a:lnTo>
                <a:lnTo>
                  <a:pt x="3450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09" y="59118"/>
                </a:lnTo>
                <a:lnTo>
                  <a:pt x="36331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1001909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1045155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95"/>
                </a:lnTo>
                <a:lnTo>
                  <a:pt x="34804" y="13495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1172227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1216352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09" y="1252"/>
                </a:lnTo>
                <a:lnTo>
                  <a:pt x="7552" y="4757"/>
                </a:lnTo>
                <a:lnTo>
                  <a:pt x="3608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0" y="7018"/>
                </a:lnTo>
                <a:lnTo>
                  <a:pt x="35152" y="4757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39">
                <a:moveTo>
                  <a:pt x="36810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7004"/>
                </a:lnTo>
                <a:lnTo>
                  <a:pt x="39095" y="10134"/>
                </a:lnTo>
                <a:lnTo>
                  <a:pt x="3681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1624117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5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1795165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7"/>
                </a:lnTo>
                <a:lnTo>
                  <a:pt x="36375" y="59665"/>
                </a:lnTo>
                <a:lnTo>
                  <a:pt x="37004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39">
                <a:moveTo>
                  <a:pt x="37686" y="31042"/>
                </a:moveTo>
                <a:lnTo>
                  <a:pt x="29395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7004" y="58678"/>
                </a:lnTo>
                <a:lnTo>
                  <a:pt x="40704" y="52866"/>
                </a:lnTo>
                <a:lnTo>
                  <a:pt x="42263" y="44200"/>
                </a:lnTo>
                <a:lnTo>
                  <a:pt x="40827" y="36033"/>
                </a:lnTo>
                <a:lnTo>
                  <a:pt x="37686" y="31042"/>
                </a:lnTo>
                <a:close/>
              </a:path>
              <a:path w="42544" h="66039">
                <a:moveTo>
                  <a:pt x="22806" y="24023"/>
                </a:moveTo>
                <a:lnTo>
                  <a:pt x="1652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6" y="31042"/>
                </a:lnTo>
                <a:lnTo>
                  <a:pt x="36813" y="29655"/>
                </a:lnTo>
                <a:lnTo>
                  <a:pt x="30659" y="25504"/>
                </a:lnTo>
                <a:lnTo>
                  <a:pt x="22806" y="24023"/>
                </a:lnTo>
                <a:close/>
              </a:path>
              <a:path w="42544" h="66039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194753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1992067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4" y="63578"/>
                </a:lnTo>
                <a:lnTo>
                  <a:pt x="3450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09" y="59118"/>
                </a:lnTo>
                <a:lnTo>
                  <a:pt x="36331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2117925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2161172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95"/>
                </a:lnTo>
                <a:lnTo>
                  <a:pt x="34804" y="13495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228824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2332369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09" y="1252"/>
                </a:lnTo>
                <a:lnTo>
                  <a:pt x="7552" y="4757"/>
                </a:lnTo>
                <a:lnTo>
                  <a:pt x="3608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0" y="7018"/>
                </a:lnTo>
                <a:lnTo>
                  <a:pt x="35152" y="4757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39">
                <a:moveTo>
                  <a:pt x="36810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7004"/>
                </a:lnTo>
                <a:lnTo>
                  <a:pt x="39095" y="10134"/>
                </a:lnTo>
                <a:lnTo>
                  <a:pt x="3681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2765131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2935495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3105813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3276168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3446486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2740134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5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2911182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7"/>
                </a:lnTo>
                <a:lnTo>
                  <a:pt x="36375" y="59665"/>
                </a:lnTo>
                <a:lnTo>
                  <a:pt x="37004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39">
                <a:moveTo>
                  <a:pt x="37686" y="31042"/>
                </a:moveTo>
                <a:lnTo>
                  <a:pt x="29395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7004" y="58678"/>
                </a:lnTo>
                <a:lnTo>
                  <a:pt x="40704" y="52866"/>
                </a:lnTo>
                <a:lnTo>
                  <a:pt x="42263" y="44200"/>
                </a:lnTo>
                <a:lnTo>
                  <a:pt x="40827" y="36033"/>
                </a:lnTo>
                <a:lnTo>
                  <a:pt x="37686" y="31042"/>
                </a:lnTo>
                <a:close/>
              </a:path>
              <a:path w="42544" h="66039">
                <a:moveTo>
                  <a:pt x="22806" y="24023"/>
                </a:moveTo>
                <a:lnTo>
                  <a:pt x="1652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6" y="31042"/>
                </a:lnTo>
                <a:lnTo>
                  <a:pt x="36813" y="29655"/>
                </a:lnTo>
                <a:lnTo>
                  <a:pt x="30659" y="25504"/>
                </a:lnTo>
                <a:lnTo>
                  <a:pt x="22806" y="24023"/>
                </a:lnTo>
                <a:close/>
              </a:path>
              <a:path w="42544" h="66039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3063550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3108083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4" y="63578"/>
                </a:lnTo>
                <a:lnTo>
                  <a:pt x="3450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09" y="59118"/>
                </a:lnTo>
                <a:lnTo>
                  <a:pt x="36331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3233942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3277188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95"/>
                </a:lnTo>
                <a:lnTo>
                  <a:pt x="34804" y="13495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3404260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3448386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09" y="1252"/>
                </a:lnTo>
                <a:lnTo>
                  <a:pt x="7552" y="4757"/>
                </a:lnTo>
                <a:lnTo>
                  <a:pt x="3608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0" y="7018"/>
                </a:lnTo>
                <a:lnTo>
                  <a:pt x="35152" y="4757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39">
                <a:moveTo>
                  <a:pt x="36810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7004"/>
                </a:lnTo>
                <a:lnTo>
                  <a:pt x="39095" y="10134"/>
                </a:lnTo>
                <a:lnTo>
                  <a:pt x="3681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3834354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4004719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4175037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4345392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4515710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3809357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6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17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5">
                <a:moveTo>
                  <a:pt x="28506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0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298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3980405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7"/>
                </a:lnTo>
                <a:lnTo>
                  <a:pt x="36375" y="59665"/>
                </a:lnTo>
                <a:lnTo>
                  <a:pt x="37004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30" y="20853"/>
                </a:lnTo>
                <a:lnTo>
                  <a:pt x="11881" y="13284"/>
                </a:lnTo>
                <a:lnTo>
                  <a:pt x="16333" y="8614"/>
                </a:lnTo>
                <a:lnTo>
                  <a:pt x="22376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39">
                <a:moveTo>
                  <a:pt x="37686" y="31042"/>
                </a:moveTo>
                <a:lnTo>
                  <a:pt x="29395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7004" y="58678"/>
                </a:lnTo>
                <a:lnTo>
                  <a:pt x="40704" y="52866"/>
                </a:lnTo>
                <a:lnTo>
                  <a:pt x="42263" y="44200"/>
                </a:lnTo>
                <a:lnTo>
                  <a:pt x="40827" y="36033"/>
                </a:lnTo>
                <a:lnTo>
                  <a:pt x="37686" y="31042"/>
                </a:lnTo>
                <a:close/>
              </a:path>
              <a:path w="42545" h="66039">
                <a:moveTo>
                  <a:pt x="22806" y="24023"/>
                </a:moveTo>
                <a:lnTo>
                  <a:pt x="1652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6" y="31042"/>
                </a:lnTo>
                <a:lnTo>
                  <a:pt x="36813" y="29655"/>
                </a:lnTo>
                <a:lnTo>
                  <a:pt x="30659" y="25504"/>
                </a:lnTo>
                <a:lnTo>
                  <a:pt x="22806" y="24023"/>
                </a:lnTo>
                <a:close/>
              </a:path>
              <a:path w="42545" h="66039">
                <a:moveTo>
                  <a:pt x="39470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413277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4177307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8" y="46987"/>
                </a:lnTo>
                <a:lnTo>
                  <a:pt x="5348" y="57301"/>
                </a:lnTo>
                <a:lnTo>
                  <a:pt x="11898" y="63578"/>
                </a:lnTo>
                <a:lnTo>
                  <a:pt x="20901" y="65697"/>
                </a:lnTo>
                <a:lnTo>
                  <a:pt x="29834" y="63578"/>
                </a:lnTo>
                <a:lnTo>
                  <a:pt x="3450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2" y="13438"/>
                </a:lnTo>
                <a:lnTo>
                  <a:pt x="15337" y="8616"/>
                </a:lnTo>
                <a:lnTo>
                  <a:pt x="20901" y="7018"/>
                </a:lnTo>
                <a:lnTo>
                  <a:pt x="35529" y="7018"/>
                </a:lnTo>
                <a:lnTo>
                  <a:pt x="32160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01" y="7018"/>
                </a:lnTo>
                <a:lnTo>
                  <a:pt x="26471" y="8638"/>
                </a:lnTo>
                <a:lnTo>
                  <a:pt x="30448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09" y="59118"/>
                </a:lnTo>
                <a:lnTo>
                  <a:pt x="36331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4303166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4346412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804" y="63648"/>
                </a:lnTo>
                <a:lnTo>
                  <a:pt x="34804" y="48440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440"/>
                </a:lnTo>
                <a:lnTo>
                  <a:pt x="44163" y="48440"/>
                </a:lnTo>
                <a:lnTo>
                  <a:pt x="44163" y="41234"/>
                </a:lnTo>
                <a:lnTo>
                  <a:pt x="6878" y="41234"/>
                </a:lnTo>
                <a:lnTo>
                  <a:pt x="26906" y="13495"/>
                </a:lnTo>
                <a:lnTo>
                  <a:pt x="34804" y="13495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447348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4517609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09" y="1252"/>
                </a:lnTo>
                <a:lnTo>
                  <a:pt x="7552" y="4757"/>
                </a:lnTo>
                <a:lnTo>
                  <a:pt x="3608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09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29999" y="64251"/>
                </a:lnTo>
                <a:lnTo>
                  <a:pt x="36743" y="60215"/>
                </a:lnTo>
                <a:lnTo>
                  <a:pt x="37832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0" y="7018"/>
                </a:lnTo>
                <a:lnTo>
                  <a:pt x="35152" y="4757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72"/>
                </a:moveTo>
                <a:lnTo>
                  <a:pt x="29245" y="33672"/>
                </a:lnTo>
                <a:lnTo>
                  <a:pt x="34655" y="38604"/>
                </a:lnTo>
                <a:lnTo>
                  <a:pt x="34655" y="53699"/>
                </a:lnTo>
                <a:lnTo>
                  <a:pt x="29245" y="58678"/>
                </a:lnTo>
                <a:lnTo>
                  <a:pt x="37832" y="58678"/>
                </a:lnTo>
                <a:lnTo>
                  <a:pt x="41135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39">
                <a:moveTo>
                  <a:pt x="36810" y="7018"/>
                </a:moveTo>
                <a:lnTo>
                  <a:pt x="28075" y="7018"/>
                </a:lnTo>
                <a:lnTo>
                  <a:pt x="32315" y="11005"/>
                </a:lnTo>
                <a:lnTo>
                  <a:pt x="32315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04" y="22956"/>
                </a:lnTo>
                <a:lnTo>
                  <a:pt x="40504" y="17004"/>
                </a:lnTo>
                <a:lnTo>
                  <a:pt x="39095" y="10134"/>
                </a:lnTo>
                <a:lnTo>
                  <a:pt x="3681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533098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703462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873780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1044135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1214453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508101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6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17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79" h="64135">
                <a:moveTo>
                  <a:pt x="28506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0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298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679148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508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9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77" y="65660"/>
                </a:lnTo>
                <a:lnTo>
                  <a:pt x="21496" y="65660"/>
                </a:lnTo>
                <a:lnTo>
                  <a:pt x="29799" y="64068"/>
                </a:lnTo>
                <a:lnTo>
                  <a:pt x="36375" y="59624"/>
                </a:lnTo>
                <a:lnTo>
                  <a:pt x="37002" y="58641"/>
                </a:lnTo>
                <a:lnTo>
                  <a:pt x="14187" y="58641"/>
                </a:lnTo>
                <a:lnTo>
                  <a:pt x="8628" y="52455"/>
                </a:lnTo>
                <a:lnTo>
                  <a:pt x="8628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30" y="20821"/>
                </a:lnTo>
                <a:lnTo>
                  <a:pt x="11881" y="13265"/>
                </a:lnTo>
                <a:lnTo>
                  <a:pt x="16333" y="8608"/>
                </a:lnTo>
                <a:lnTo>
                  <a:pt x="22376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5" h="66039">
                <a:moveTo>
                  <a:pt x="37683" y="30995"/>
                </a:moveTo>
                <a:lnTo>
                  <a:pt x="29395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7002" y="58641"/>
                </a:lnTo>
                <a:lnTo>
                  <a:pt x="40704" y="52824"/>
                </a:lnTo>
                <a:lnTo>
                  <a:pt x="42263" y="44163"/>
                </a:lnTo>
                <a:lnTo>
                  <a:pt x="40827" y="35995"/>
                </a:lnTo>
                <a:lnTo>
                  <a:pt x="37683" y="30995"/>
                </a:lnTo>
                <a:close/>
              </a:path>
              <a:path w="42545" h="66039">
                <a:moveTo>
                  <a:pt x="22806" y="23976"/>
                </a:moveTo>
                <a:lnTo>
                  <a:pt x="1652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83" y="30995"/>
                </a:lnTo>
                <a:lnTo>
                  <a:pt x="36813" y="29613"/>
                </a:lnTo>
                <a:lnTo>
                  <a:pt x="30659" y="25459"/>
                </a:lnTo>
                <a:lnTo>
                  <a:pt x="22806" y="23976"/>
                </a:lnTo>
                <a:close/>
              </a:path>
              <a:path w="42545" h="66039">
                <a:moveTo>
                  <a:pt x="39475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831516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876052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7" y="46965"/>
                </a:lnTo>
                <a:lnTo>
                  <a:pt x="5346" y="57268"/>
                </a:lnTo>
                <a:lnTo>
                  <a:pt x="11896" y="63541"/>
                </a:lnTo>
                <a:lnTo>
                  <a:pt x="20899" y="65660"/>
                </a:lnTo>
                <a:lnTo>
                  <a:pt x="29831" y="63541"/>
                </a:lnTo>
                <a:lnTo>
                  <a:pt x="34516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0" y="13420"/>
                </a:lnTo>
                <a:lnTo>
                  <a:pt x="15335" y="8610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89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899" y="7018"/>
                </a:lnTo>
                <a:lnTo>
                  <a:pt x="26469" y="8632"/>
                </a:lnTo>
                <a:lnTo>
                  <a:pt x="30446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1001909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1045155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804" y="63610"/>
                </a:lnTo>
                <a:lnTo>
                  <a:pt x="34804" y="48402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26"/>
                </a:lnTo>
                <a:lnTo>
                  <a:pt x="0" y="48402"/>
                </a:lnTo>
                <a:lnTo>
                  <a:pt x="44163" y="48402"/>
                </a:lnTo>
                <a:lnTo>
                  <a:pt x="44163" y="41196"/>
                </a:lnTo>
                <a:lnTo>
                  <a:pt x="6878" y="41196"/>
                </a:lnTo>
                <a:lnTo>
                  <a:pt x="26906" y="13448"/>
                </a:lnTo>
                <a:lnTo>
                  <a:pt x="34804" y="13448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804" y="41196"/>
                </a:lnTo>
                <a:lnTo>
                  <a:pt x="34804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1172227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1216352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09" y="1252"/>
                </a:lnTo>
                <a:lnTo>
                  <a:pt x="7552" y="4751"/>
                </a:lnTo>
                <a:lnTo>
                  <a:pt x="3608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09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29999" y="64213"/>
                </a:lnTo>
                <a:lnTo>
                  <a:pt x="36743" y="60178"/>
                </a:lnTo>
                <a:lnTo>
                  <a:pt x="37832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19" y="7018"/>
                </a:lnTo>
                <a:lnTo>
                  <a:pt x="35152" y="4751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34"/>
                </a:moveTo>
                <a:lnTo>
                  <a:pt x="29245" y="33634"/>
                </a:lnTo>
                <a:lnTo>
                  <a:pt x="34655" y="38604"/>
                </a:lnTo>
                <a:lnTo>
                  <a:pt x="34655" y="53662"/>
                </a:lnTo>
                <a:lnTo>
                  <a:pt x="29245" y="58641"/>
                </a:lnTo>
                <a:lnTo>
                  <a:pt x="37832" y="58641"/>
                </a:lnTo>
                <a:lnTo>
                  <a:pt x="41135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80" h="66039">
                <a:moveTo>
                  <a:pt x="36819" y="7018"/>
                </a:moveTo>
                <a:lnTo>
                  <a:pt x="28075" y="7018"/>
                </a:lnTo>
                <a:lnTo>
                  <a:pt x="32315" y="10968"/>
                </a:lnTo>
                <a:lnTo>
                  <a:pt x="32315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04" y="22919"/>
                </a:lnTo>
                <a:lnTo>
                  <a:pt x="40504" y="16957"/>
                </a:lnTo>
                <a:lnTo>
                  <a:pt x="39095" y="10115"/>
                </a:lnTo>
                <a:lnTo>
                  <a:pt x="3681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1624117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6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17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80" h="64135">
                <a:moveTo>
                  <a:pt x="28506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0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298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1795165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508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9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77" y="65660"/>
                </a:lnTo>
                <a:lnTo>
                  <a:pt x="21496" y="65660"/>
                </a:lnTo>
                <a:lnTo>
                  <a:pt x="29799" y="64068"/>
                </a:lnTo>
                <a:lnTo>
                  <a:pt x="36375" y="59624"/>
                </a:lnTo>
                <a:lnTo>
                  <a:pt x="37002" y="58641"/>
                </a:lnTo>
                <a:lnTo>
                  <a:pt x="14187" y="58641"/>
                </a:lnTo>
                <a:lnTo>
                  <a:pt x="8628" y="52455"/>
                </a:lnTo>
                <a:lnTo>
                  <a:pt x="8628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30" y="20821"/>
                </a:lnTo>
                <a:lnTo>
                  <a:pt x="11881" y="13265"/>
                </a:lnTo>
                <a:lnTo>
                  <a:pt x="16333" y="8608"/>
                </a:lnTo>
                <a:lnTo>
                  <a:pt x="22376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4" h="66039">
                <a:moveTo>
                  <a:pt x="37683" y="30995"/>
                </a:moveTo>
                <a:lnTo>
                  <a:pt x="29395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7002" y="58641"/>
                </a:lnTo>
                <a:lnTo>
                  <a:pt x="40704" y="52824"/>
                </a:lnTo>
                <a:lnTo>
                  <a:pt x="42263" y="44163"/>
                </a:lnTo>
                <a:lnTo>
                  <a:pt x="40827" y="35995"/>
                </a:lnTo>
                <a:lnTo>
                  <a:pt x="37683" y="30995"/>
                </a:lnTo>
                <a:close/>
              </a:path>
              <a:path w="42544" h="66039">
                <a:moveTo>
                  <a:pt x="22806" y="23976"/>
                </a:moveTo>
                <a:lnTo>
                  <a:pt x="1652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83" y="30995"/>
                </a:lnTo>
                <a:lnTo>
                  <a:pt x="36813" y="29613"/>
                </a:lnTo>
                <a:lnTo>
                  <a:pt x="30659" y="25459"/>
                </a:lnTo>
                <a:lnTo>
                  <a:pt x="22806" y="23976"/>
                </a:lnTo>
                <a:close/>
              </a:path>
              <a:path w="42544" h="66039">
                <a:moveTo>
                  <a:pt x="39475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194753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1992069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7" y="46965"/>
                </a:lnTo>
                <a:lnTo>
                  <a:pt x="5346" y="57268"/>
                </a:lnTo>
                <a:lnTo>
                  <a:pt x="11896" y="63541"/>
                </a:lnTo>
                <a:lnTo>
                  <a:pt x="20899" y="65660"/>
                </a:lnTo>
                <a:lnTo>
                  <a:pt x="29831" y="63541"/>
                </a:lnTo>
                <a:lnTo>
                  <a:pt x="34516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0" y="13420"/>
                </a:lnTo>
                <a:lnTo>
                  <a:pt x="15335" y="8610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89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9" y="8632"/>
                </a:lnTo>
                <a:lnTo>
                  <a:pt x="30446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2117925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2161172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804" y="63610"/>
                </a:lnTo>
                <a:lnTo>
                  <a:pt x="34804" y="48402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26"/>
                </a:lnTo>
                <a:lnTo>
                  <a:pt x="0" y="48402"/>
                </a:lnTo>
                <a:lnTo>
                  <a:pt x="44163" y="48402"/>
                </a:lnTo>
                <a:lnTo>
                  <a:pt x="44163" y="41196"/>
                </a:lnTo>
                <a:lnTo>
                  <a:pt x="6878" y="41196"/>
                </a:lnTo>
                <a:lnTo>
                  <a:pt x="26906" y="13448"/>
                </a:lnTo>
                <a:lnTo>
                  <a:pt x="34804" y="13448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804" y="41196"/>
                </a:lnTo>
                <a:lnTo>
                  <a:pt x="34804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228824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2332369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09" y="1252"/>
                </a:lnTo>
                <a:lnTo>
                  <a:pt x="7552" y="4751"/>
                </a:lnTo>
                <a:lnTo>
                  <a:pt x="3608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09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29999" y="64213"/>
                </a:lnTo>
                <a:lnTo>
                  <a:pt x="36743" y="60178"/>
                </a:lnTo>
                <a:lnTo>
                  <a:pt x="37832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19" y="7018"/>
                </a:lnTo>
                <a:lnTo>
                  <a:pt x="35152" y="4751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34"/>
                </a:moveTo>
                <a:lnTo>
                  <a:pt x="29245" y="33634"/>
                </a:lnTo>
                <a:lnTo>
                  <a:pt x="34655" y="38604"/>
                </a:lnTo>
                <a:lnTo>
                  <a:pt x="34655" y="53662"/>
                </a:lnTo>
                <a:lnTo>
                  <a:pt x="29245" y="58641"/>
                </a:lnTo>
                <a:lnTo>
                  <a:pt x="37832" y="58641"/>
                </a:lnTo>
                <a:lnTo>
                  <a:pt x="41135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80" h="66039">
                <a:moveTo>
                  <a:pt x="36819" y="7018"/>
                </a:moveTo>
                <a:lnTo>
                  <a:pt x="28075" y="7018"/>
                </a:lnTo>
                <a:lnTo>
                  <a:pt x="32315" y="10968"/>
                </a:lnTo>
                <a:lnTo>
                  <a:pt x="32315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04" y="22919"/>
                </a:lnTo>
                <a:lnTo>
                  <a:pt x="40504" y="16957"/>
                </a:lnTo>
                <a:lnTo>
                  <a:pt x="39095" y="10115"/>
                </a:lnTo>
                <a:lnTo>
                  <a:pt x="3681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2765131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2935495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3105813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3276168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3446486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2740134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6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17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80" h="64135">
                <a:moveTo>
                  <a:pt x="28506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0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298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2911182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508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9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77" y="65660"/>
                </a:lnTo>
                <a:lnTo>
                  <a:pt x="21496" y="65660"/>
                </a:lnTo>
                <a:lnTo>
                  <a:pt x="29799" y="64068"/>
                </a:lnTo>
                <a:lnTo>
                  <a:pt x="36375" y="59624"/>
                </a:lnTo>
                <a:lnTo>
                  <a:pt x="37002" y="58641"/>
                </a:lnTo>
                <a:lnTo>
                  <a:pt x="14187" y="58641"/>
                </a:lnTo>
                <a:lnTo>
                  <a:pt x="8628" y="52455"/>
                </a:lnTo>
                <a:lnTo>
                  <a:pt x="8628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30" y="20821"/>
                </a:lnTo>
                <a:lnTo>
                  <a:pt x="11881" y="13265"/>
                </a:lnTo>
                <a:lnTo>
                  <a:pt x="16333" y="8608"/>
                </a:lnTo>
                <a:lnTo>
                  <a:pt x="22376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4" h="66039">
                <a:moveTo>
                  <a:pt x="37683" y="30995"/>
                </a:moveTo>
                <a:lnTo>
                  <a:pt x="29395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7002" y="58641"/>
                </a:lnTo>
                <a:lnTo>
                  <a:pt x="40704" y="52824"/>
                </a:lnTo>
                <a:lnTo>
                  <a:pt x="42263" y="44163"/>
                </a:lnTo>
                <a:lnTo>
                  <a:pt x="40827" y="35995"/>
                </a:lnTo>
                <a:lnTo>
                  <a:pt x="37683" y="30995"/>
                </a:lnTo>
                <a:close/>
              </a:path>
              <a:path w="42544" h="66039">
                <a:moveTo>
                  <a:pt x="22806" y="23976"/>
                </a:moveTo>
                <a:lnTo>
                  <a:pt x="1652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83" y="30995"/>
                </a:lnTo>
                <a:lnTo>
                  <a:pt x="36813" y="29613"/>
                </a:lnTo>
                <a:lnTo>
                  <a:pt x="30659" y="25459"/>
                </a:lnTo>
                <a:lnTo>
                  <a:pt x="22806" y="23976"/>
                </a:lnTo>
                <a:close/>
              </a:path>
              <a:path w="42544" h="66039">
                <a:moveTo>
                  <a:pt x="39475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3063550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3108085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7" y="46965"/>
                </a:lnTo>
                <a:lnTo>
                  <a:pt x="5346" y="57268"/>
                </a:lnTo>
                <a:lnTo>
                  <a:pt x="11896" y="63541"/>
                </a:lnTo>
                <a:lnTo>
                  <a:pt x="20899" y="65660"/>
                </a:lnTo>
                <a:lnTo>
                  <a:pt x="29831" y="63541"/>
                </a:lnTo>
                <a:lnTo>
                  <a:pt x="34516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0" y="13420"/>
                </a:lnTo>
                <a:lnTo>
                  <a:pt x="15335" y="8610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89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9" y="8632"/>
                </a:lnTo>
                <a:lnTo>
                  <a:pt x="30446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3233942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3277188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804" y="63610"/>
                </a:lnTo>
                <a:lnTo>
                  <a:pt x="34804" y="48402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26"/>
                </a:lnTo>
                <a:lnTo>
                  <a:pt x="0" y="48402"/>
                </a:lnTo>
                <a:lnTo>
                  <a:pt x="44163" y="48402"/>
                </a:lnTo>
                <a:lnTo>
                  <a:pt x="44163" y="41196"/>
                </a:lnTo>
                <a:lnTo>
                  <a:pt x="6878" y="41196"/>
                </a:lnTo>
                <a:lnTo>
                  <a:pt x="26906" y="13448"/>
                </a:lnTo>
                <a:lnTo>
                  <a:pt x="34804" y="13448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804" y="41196"/>
                </a:lnTo>
                <a:lnTo>
                  <a:pt x="34804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3404260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3448386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09" y="1252"/>
                </a:lnTo>
                <a:lnTo>
                  <a:pt x="7552" y="4751"/>
                </a:lnTo>
                <a:lnTo>
                  <a:pt x="3608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09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29999" y="64213"/>
                </a:lnTo>
                <a:lnTo>
                  <a:pt x="36743" y="60178"/>
                </a:lnTo>
                <a:lnTo>
                  <a:pt x="37832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19" y="7018"/>
                </a:lnTo>
                <a:lnTo>
                  <a:pt x="35152" y="4751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34"/>
                </a:moveTo>
                <a:lnTo>
                  <a:pt x="29245" y="33634"/>
                </a:lnTo>
                <a:lnTo>
                  <a:pt x="34655" y="38604"/>
                </a:lnTo>
                <a:lnTo>
                  <a:pt x="34655" y="53662"/>
                </a:lnTo>
                <a:lnTo>
                  <a:pt x="29245" y="58641"/>
                </a:lnTo>
                <a:lnTo>
                  <a:pt x="37832" y="58641"/>
                </a:lnTo>
                <a:lnTo>
                  <a:pt x="41135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79" h="66039">
                <a:moveTo>
                  <a:pt x="36819" y="7018"/>
                </a:moveTo>
                <a:lnTo>
                  <a:pt x="28075" y="7018"/>
                </a:lnTo>
                <a:lnTo>
                  <a:pt x="32315" y="10968"/>
                </a:lnTo>
                <a:lnTo>
                  <a:pt x="32315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04" y="22919"/>
                </a:lnTo>
                <a:lnTo>
                  <a:pt x="40504" y="16957"/>
                </a:lnTo>
                <a:lnTo>
                  <a:pt x="39095" y="10115"/>
                </a:lnTo>
                <a:lnTo>
                  <a:pt x="3681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3834354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4004719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4175037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4345392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4515710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3809357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6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17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79" h="64135">
                <a:moveTo>
                  <a:pt x="28506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0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298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3980405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508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9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77" y="65660"/>
                </a:lnTo>
                <a:lnTo>
                  <a:pt x="21496" y="65660"/>
                </a:lnTo>
                <a:lnTo>
                  <a:pt x="29799" y="64068"/>
                </a:lnTo>
                <a:lnTo>
                  <a:pt x="36375" y="59624"/>
                </a:lnTo>
                <a:lnTo>
                  <a:pt x="37002" y="58641"/>
                </a:lnTo>
                <a:lnTo>
                  <a:pt x="14187" y="58641"/>
                </a:lnTo>
                <a:lnTo>
                  <a:pt x="8628" y="52455"/>
                </a:lnTo>
                <a:lnTo>
                  <a:pt x="8628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30" y="20821"/>
                </a:lnTo>
                <a:lnTo>
                  <a:pt x="11881" y="13265"/>
                </a:lnTo>
                <a:lnTo>
                  <a:pt x="16333" y="8608"/>
                </a:lnTo>
                <a:lnTo>
                  <a:pt x="22376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5" h="66039">
                <a:moveTo>
                  <a:pt x="37683" y="30995"/>
                </a:moveTo>
                <a:lnTo>
                  <a:pt x="29395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7002" y="58641"/>
                </a:lnTo>
                <a:lnTo>
                  <a:pt x="40704" y="52824"/>
                </a:lnTo>
                <a:lnTo>
                  <a:pt x="42263" y="44163"/>
                </a:lnTo>
                <a:lnTo>
                  <a:pt x="40827" y="35995"/>
                </a:lnTo>
                <a:lnTo>
                  <a:pt x="37683" y="30995"/>
                </a:lnTo>
                <a:close/>
              </a:path>
              <a:path w="42545" h="66039">
                <a:moveTo>
                  <a:pt x="22806" y="23976"/>
                </a:moveTo>
                <a:lnTo>
                  <a:pt x="1652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83" y="30995"/>
                </a:lnTo>
                <a:lnTo>
                  <a:pt x="36813" y="29613"/>
                </a:lnTo>
                <a:lnTo>
                  <a:pt x="30659" y="25459"/>
                </a:lnTo>
                <a:lnTo>
                  <a:pt x="22806" y="23976"/>
                </a:lnTo>
                <a:close/>
              </a:path>
              <a:path w="42545" h="66039">
                <a:moveTo>
                  <a:pt x="39475" y="7018"/>
                </a:moveTo>
                <a:lnTo>
                  <a:pt x="27926" y="7018"/>
                </a:lnTo>
                <a:lnTo>
                  <a:pt x="3173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413277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4177309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7" y="46965"/>
                </a:lnTo>
                <a:lnTo>
                  <a:pt x="5346" y="57268"/>
                </a:lnTo>
                <a:lnTo>
                  <a:pt x="11896" y="63541"/>
                </a:lnTo>
                <a:lnTo>
                  <a:pt x="20899" y="65660"/>
                </a:lnTo>
                <a:lnTo>
                  <a:pt x="29831" y="63541"/>
                </a:lnTo>
                <a:lnTo>
                  <a:pt x="34516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0" y="13420"/>
                </a:lnTo>
                <a:lnTo>
                  <a:pt x="15335" y="8610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89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9" y="8632"/>
                </a:lnTo>
                <a:lnTo>
                  <a:pt x="30446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4303166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4346412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804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804" y="63610"/>
                </a:lnTo>
                <a:lnTo>
                  <a:pt x="34804" y="48402"/>
                </a:lnTo>
                <a:close/>
              </a:path>
              <a:path w="44450" h="64135">
                <a:moveTo>
                  <a:pt x="34804" y="0"/>
                </a:moveTo>
                <a:lnTo>
                  <a:pt x="28955" y="0"/>
                </a:lnTo>
                <a:lnTo>
                  <a:pt x="0" y="40026"/>
                </a:lnTo>
                <a:lnTo>
                  <a:pt x="0" y="48402"/>
                </a:lnTo>
                <a:lnTo>
                  <a:pt x="44163" y="48402"/>
                </a:lnTo>
                <a:lnTo>
                  <a:pt x="44163" y="41196"/>
                </a:lnTo>
                <a:lnTo>
                  <a:pt x="6878" y="41196"/>
                </a:lnTo>
                <a:lnTo>
                  <a:pt x="26906" y="13448"/>
                </a:lnTo>
                <a:lnTo>
                  <a:pt x="34804" y="13448"/>
                </a:lnTo>
                <a:lnTo>
                  <a:pt x="34804" y="0"/>
                </a:lnTo>
                <a:close/>
              </a:path>
              <a:path w="44450" h="64135">
                <a:moveTo>
                  <a:pt x="34804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804" y="41196"/>
                </a:lnTo>
                <a:lnTo>
                  <a:pt x="34804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447348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4517609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09" y="1252"/>
                </a:lnTo>
                <a:lnTo>
                  <a:pt x="7552" y="4751"/>
                </a:lnTo>
                <a:lnTo>
                  <a:pt x="3608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09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29999" y="64213"/>
                </a:lnTo>
                <a:lnTo>
                  <a:pt x="36743" y="60178"/>
                </a:lnTo>
                <a:lnTo>
                  <a:pt x="37832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19" y="7018"/>
                </a:lnTo>
                <a:lnTo>
                  <a:pt x="35152" y="4751"/>
                </a:lnTo>
                <a:lnTo>
                  <a:pt x="29097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34"/>
                </a:moveTo>
                <a:lnTo>
                  <a:pt x="29245" y="33634"/>
                </a:lnTo>
                <a:lnTo>
                  <a:pt x="34655" y="38604"/>
                </a:lnTo>
                <a:lnTo>
                  <a:pt x="34655" y="53662"/>
                </a:lnTo>
                <a:lnTo>
                  <a:pt x="29245" y="58641"/>
                </a:lnTo>
                <a:lnTo>
                  <a:pt x="37832" y="58641"/>
                </a:lnTo>
                <a:lnTo>
                  <a:pt x="41135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79" h="66039">
                <a:moveTo>
                  <a:pt x="36819" y="7018"/>
                </a:moveTo>
                <a:lnTo>
                  <a:pt x="28075" y="7018"/>
                </a:lnTo>
                <a:lnTo>
                  <a:pt x="32315" y="10968"/>
                </a:lnTo>
                <a:lnTo>
                  <a:pt x="32315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04" y="22919"/>
                </a:lnTo>
                <a:lnTo>
                  <a:pt x="40504" y="16957"/>
                </a:lnTo>
                <a:lnTo>
                  <a:pt x="39095" y="10115"/>
                </a:lnTo>
                <a:lnTo>
                  <a:pt x="3681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2036917" y="2943310"/>
            <a:ext cx="60960" cy="72390"/>
          </a:xfrm>
          <a:custGeom>
            <a:avLst/>
            <a:gdLst/>
            <a:ahLst/>
            <a:cxnLst/>
            <a:rect l="l" t="t" r="r" b="b"/>
            <a:pathLst>
              <a:path w="60960" h="72389">
                <a:moveTo>
                  <a:pt x="60831" y="51659"/>
                </a:moveTo>
                <a:lnTo>
                  <a:pt x="0" y="51659"/>
                </a:lnTo>
                <a:lnTo>
                  <a:pt x="0" y="72239"/>
                </a:lnTo>
                <a:lnTo>
                  <a:pt x="7898" y="72239"/>
                </a:lnTo>
                <a:lnTo>
                  <a:pt x="7898" y="58828"/>
                </a:lnTo>
                <a:lnTo>
                  <a:pt x="60831" y="58828"/>
                </a:lnTo>
                <a:lnTo>
                  <a:pt x="60831" y="51659"/>
                </a:lnTo>
                <a:close/>
              </a:path>
              <a:path w="60960" h="72389">
                <a:moveTo>
                  <a:pt x="60831" y="58828"/>
                </a:moveTo>
                <a:lnTo>
                  <a:pt x="53082" y="58828"/>
                </a:lnTo>
                <a:lnTo>
                  <a:pt x="53082" y="72239"/>
                </a:lnTo>
                <a:lnTo>
                  <a:pt x="60831" y="72239"/>
                </a:lnTo>
                <a:lnTo>
                  <a:pt x="60831" y="58828"/>
                </a:lnTo>
                <a:close/>
              </a:path>
              <a:path w="60960" h="72389">
                <a:moveTo>
                  <a:pt x="53662" y="0"/>
                </a:moveTo>
                <a:lnTo>
                  <a:pt x="15647" y="0"/>
                </a:lnTo>
                <a:lnTo>
                  <a:pt x="15647" y="22666"/>
                </a:lnTo>
                <a:lnTo>
                  <a:pt x="14969" y="32929"/>
                </a:lnTo>
                <a:lnTo>
                  <a:pt x="13070" y="42111"/>
                </a:lnTo>
                <a:lnTo>
                  <a:pt x="10155" y="48819"/>
                </a:lnTo>
                <a:lnTo>
                  <a:pt x="6429" y="51659"/>
                </a:lnTo>
                <a:lnTo>
                  <a:pt x="53662" y="51659"/>
                </a:lnTo>
                <a:lnTo>
                  <a:pt x="53662" y="50302"/>
                </a:lnTo>
                <a:lnTo>
                  <a:pt x="19447" y="50302"/>
                </a:lnTo>
                <a:lnTo>
                  <a:pt x="21981" y="44243"/>
                </a:lnTo>
                <a:lnTo>
                  <a:pt x="23707" y="37323"/>
                </a:lnTo>
                <a:lnTo>
                  <a:pt x="24693" y="29984"/>
                </a:lnTo>
                <a:lnTo>
                  <a:pt x="25006" y="22666"/>
                </a:lnTo>
                <a:lnTo>
                  <a:pt x="25006" y="8525"/>
                </a:lnTo>
                <a:lnTo>
                  <a:pt x="53662" y="8525"/>
                </a:lnTo>
                <a:lnTo>
                  <a:pt x="53662" y="0"/>
                </a:lnTo>
                <a:close/>
              </a:path>
              <a:path w="60960" h="72389">
                <a:moveTo>
                  <a:pt x="53662" y="8525"/>
                </a:moveTo>
                <a:lnTo>
                  <a:pt x="44303" y="8525"/>
                </a:lnTo>
                <a:lnTo>
                  <a:pt x="44303" y="50302"/>
                </a:lnTo>
                <a:lnTo>
                  <a:pt x="53662" y="50302"/>
                </a:lnTo>
                <a:lnTo>
                  <a:pt x="53662" y="8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2109044" y="2943310"/>
            <a:ext cx="46990" cy="60325"/>
          </a:xfrm>
          <a:custGeom>
            <a:avLst/>
            <a:gdLst/>
            <a:ahLst/>
            <a:cxnLst/>
            <a:rect l="l" t="t" r="r" b="b"/>
            <a:pathLst>
              <a:path w="46989" h="60325">
                <a:moveTo>
                  <a:pt x="46793" y="0"/>
                </a:moveTo>
                <a:lnTo>
                  <a:pt x="8769" y="0"/>
                </a:lnTo>
                <a:lnTo>
                  <a:pt x="8769" y="22666"/>
                </a:lnTo>
                <a:lnTo>
                  <a:pt x="8180" y="33885"/>
                </a:lnTo>
                <a:lnTo>
                  <a:pt x="6469" y="42844"/>
                </a:lnTo>
                <a:lnTo>
                  <a:pt x="3715" y="48781"/>
                </a:lnTo>
                <a:lnTo>
                  <a:pt x="0" y="50929"/>
                </a:lnTo>
                <a:lnTo>
                  <a:pt x="0" y="59998"/>
                </a:lnTo>
                <a:lnTo>
                  <a:pt x="8795" y="56618"/>
                </a:lnTo>
                <a:lnTo>
                  <a:pt x="14314" y="47874"/>
                </a:lnTo>
                <a:lnTo>
                  <a:pt x="17171" y="35859"/>
                </a:lnTo>
                <a:lnTo>
                  <a:pt x="17987" y="22666"/>
                </a:lnTo>
                <a:lnTo>
                  <a:pt x="17987" y="8525"/>
                </a:lnTo>
                <a:lnTo>
                  <a:pt x="46793" y="8525"/>
                </a:lnTo>
                <a:lnTo>
                  <a:pt x="46793" y="0"/>
                </a:lnTo>
                <a:close/>
              </a:path>
              <a:path w="46989" h="60325">
                <a:moveTo>
                  <a:pt x="46793" y="8525"/>
                </a:moveTo>
                <a:lnTo>
                  <a:pt x="37434" y="8525"/>
                </a:lnTo>
                <a:lnTo>
                  <a:pt x="37434" y="58828"/>
                </a:lnTo>
                <a:lnTo>
                  <a:pt x="46793" y="58828"/>
                </a:lnTo>
                <a:lnTo>
                  <a:pt x="46793" y="8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2171597" y="2943310"/>
            <a:ext cx="48260" cy="59055"/>
          </a:xfrm>
          <a:custGeom>
            <a:avLst/>
            <a:gdLst/>
            <a:ahLst/>
            <a:cxnLst/>
            <a:rect l="l" t="t" r="r" b="b"/>
            <a:pathLst>
              <a:path w="48260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12128" y="58828"/>
                </a:lnTo>
                <a:lnTo>
                  <a:pt x="19231" y="46390"/>
                </a:lnTo>
                <a:lnTo>
                  <a:pt x="9358" y="46390"/>
                </a:lnTo>
                <a:lnTo>
                  <a:pt x="9358" y="0"/>
                </a:lnTo>
                <a:close/>
              </a:path>
              <a:path w="48260" h="59055">
                <a:moveTo>
                  <a:pt x="47962" y="12465"/>
                </a:moveTo>
                <a:lnTo>
                  <a:pt x="38604" y="12465"/>
                </a:lnTo>
                <a:lnTo>
                  <a:pt x="38604" y="58828"/>
                </a:lnTo>
                <a:lnTo>
                  <a:pt x="47962" y="58828"/>
                </a:lnTo>
                <a:lnTo>
                  <a:pt x="47962" y="12465"/>
                </a:lnTo>
                <a:close/>
              </a:path>
              <a:path w="48260" h="59055">
                <a:moveTo>
                  <a:pt x="47962" y="0"/>
                </a:moveTo>
                <a:lnTo>
                  <a:pt x="35824" y="0"/>
                </a:lnTo>
                <a:lnTo>
                  <a:pt x="9358" y="46390"/>
                </a:lnTo>
                <a:lnTo>
                  <a:pt x="19231" y="46390"/>
                </a:lnTo>
                <a:lnTo>
                  <a:pt x="38604" y="12465"/>
                </a:lnTo>
                <a:lnTo>
                  <a:pt x="47962" y="12465"/>
                </a:lnTo>
                <a:lnTo>
                  <a:pt x="47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2235273" y="2943310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32652"/>
                </a:lnTo>
                <a:lnTo>
                  <a:pt x="46942" y="32652"/>
                </a:lnTo>
                <a:lnTo>
                  <a:pt x="46942" y="24163"/>
                </a:lnTo>
                <a:lnTo>
                  <a:pt x="9358" y="24163"/>
                </a:lnTo>
                <a:lnTo>
                  <a:pt x="9358" y="0"/>
                </a:lnTo>
                <a:close/>
              </a:path>
              <a:path w="46989" h="59055">
                <a:moveTo>
                  <a:pt x="46942" y="32652"/>
                </a:moveTo>
                <a:lnTo>
                  <a:pt x="37434" y="32652"/>
                </a:lnTo>
                <a:lnTo>
                  <a:pt x="37434" y="58828"/>
                </a:lnTo>
                <a:lnTo>
                  <a:pt x="46942" y="58828"/>
                </a:lnTo>
                <a:lnTo>
                  <a:pt x="46942" y="32652"/>
                </a:lnTo>
                <a:close/>
              </a:path>
              <a:path w="46989" h="59055">
                <a:moveTo>
                  <a:pt x="46942" y="0"/>
                </a:moveTo>
                <a:lnTo>
                  <a:pt x="37434" y="0"/>
                </a:lnTo>
                <a:lnTo>
                  <a:pt x="37434" y="24163"/>
                </a:lnTo>
                <a:lnTo>
                  <a:pt x="46942" y="24163"/>
                </a:lnTo>
                <a:lnTo>
                  <a:pt x="46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2294719" y="2941597"/>
            <a:ext cx="55880" cy="63500"/>
          </a:xfrm>
          <a:custGeom>
            <a:avLst/>
            <a:gdLst/>
            <a:ahLst/>
            <a:cxnLst/>
            <a:rect l="l" t="t" r="r" b="b"/>
            <a:pathLst>
              <a:path w="55880" h="63500">
                <a:moveTo>
                  <a:pt x="46420" y="8628"/>
                </a:moveTo>
                <a:lnTo>
                  <a:pt x="34215" y="8628"/>
                </a:lnTo>
                <a:lnTo>
                  <a:pt x="39044" y="11838"/>
                </a:lnTo>
                <a:lnTo>
                  <a:pt x="39044" y="23836"/>
                </a:lnTo>
                <a:lnTo>
                  <a:pt x="36704" y="25446"/>
                </a:lnTo>
                <a:lnTo>
                  <a:pt x="29245" y="26466"/>
                </a:lnTo>
                <a:lnTo>
                  <a:pt x="15937" y="28075"/>
                </a:lnTo>
                <a:lnTo>
                  <a:pt x="13888" y="28515"/>
                </a:lnTo>
                <a:lnTo>
                  <a:pt x="10378" y="29975"/>
                </a:lnTo>
                <a:lnTo>
                  <a:pt x="3509" y="32755"/>
                </a:lnTo>
                <a:lnTo>
                  <a:pt x="0" y="37977"/>
                </a:lnTo>
                <a:lnTo>
                  <a:pt x="0" y="45763"/>
                </a:lnTo>
                <a:lnTo>
                  <a:pt x="1350" y="52972"/>
                </a:lnTo>
                <a:lnTo>
                  <a:pt x="5209" y="58457"/>
                </a:lnTo>
                <a:lnTo>
                  <a:pt x="11287" y="61947"/>
                </a:lnTo>
                <a:lnTo>
                  <a:pt x="19297" y="63170"/>
                </a:lnTo>
                <a:lnTo>
                  <a:pt x="26756" y="63170"/>
                </a:lnTo>
                <a:lnTo>
                  <a:pt x="32755" y="60540"/>
                </a:lnTo>
                <a:lnTo>
                  <a:pt x="38851" y="54981"/>
                </a:lnTo>
                <a:lnTo>
                  <a:pt x="14037" y="54981"/>
                </a:lnTo>
                <a:lnTo>
                  <a:pt x="9798" y="51472"/>
                </a:lnTo>
                <a:lnTo>
                  <a:pt x="9798" y="39334"/>
                </a:lnTo>
                <a:lnTo>
                  <a:pt x="13888" y="36077"/>
                </a:lnTo>
                <a:lnTo>
                  <a:pt x="33775" y="33298"/>
                </a:lnTo>
                <a:lnTo>
                  <a:pt x="35824" y="32895"/>
                </a:lnTo>
                <a:lnTo>
                  <a:pt x="39044" y="31398"/>
                </a:lnTo>
                <a:lnTo>
                  <a:pt x="48253" y="31398"/>
                </a:lnTo>
                <a:lnTo>
                  <a:pt x="48253" y="16087"/>
                </a:lnTo>
                <a:lnTo>
                  <a:pt x="46839" y="9132"/>
                </a:lnTo>
                <a:lnTo>
                  <a:pt x="46420" y="8628"/>
                </a:lnTo>
                <a:close/>
              </a:path>
              <a:path w="55880" h="63500">
                <a:moveTo>
                  <a:pt x="49384" y="54542"/>
                </a:moveTo>
                <a:lnTo>
                  <a:pt x="39334" y="54542"/>
                </a:lnTo>
                <a:lnTo>
                  <a:pt x="40064" y="60391"/>
                </a:lnTo>
                <a:lnTo>
                  <a:pt x="42993" y="63170"/>
                </a:lnTo>
                <a:lnTo>
                  <a:pt x="50882" y="63170"/>
                </a:lnTo>
                <a:lnTo>
                  <a:pt x="52352" y="62880"/>
                </a:lnTo>
                <a:lnTo>
                  <a:pt x="55421" y="62141"/>
                </a:lnTo>
                <a:lnTo>
                  <a:pt x="55421" y="55234"/>
                </a:lnTo>
                <a:lnTo>
                  <a:pt x="50152" y="55234"/>
                </a:lnTo>
                <a:lnTo>
                  <a:pt x="49384" y="54542"/>
                </a:lnTo>
                <a:close/>
              </a:path>
              <a:path w="55880" h="63500">
                <a:moveTo>
                  <a:pt x="55421" y="54981"/>
                </a:moveTo>
                <a:lnTo>
                  <a:pt x="54392" y="55234"/>
                </a:lnTo>
                <a:lnTo>
                  <a:pt x="55421" y="55234"/>
                </a:lnTo>
                <a:lnTo>
                  <a:pt x="55421" y="54981"/>
                </a:lnTo>
                <a:close/>
              </a:path>
              <a:path w="55880" h="63500">
                <a:moveTo>
                  <a:pt x="48253" y="31398"/>
                </a:moveTo>
                <a:lnTo>
                  <a:pt x="39044" y="31398"/>
                </a:lnTo>
                <a:lnTo>
                  <a:pt x="39044" y="45183"/>
                </a:lnTo>
                <a:lnTo>
                  <a:pt x="38164" y="47045"/>
                </a:lnTo>
                <a:lnTo>
                  <a:pt x="31435" y="53082"/>
                </a:lnTo>
                <a:lnTo>
                  <a:pt x="26906" y="54981"/>
                </a:lnTo>
                <a:lnTo>
                  <a:pt x="38851" y="54981"/>
                </a:lnTo>
                <a:lnTo>
                  <a:pt x="39334" y="54542"/>
                </a:lnTo>
                <a:lnTo>
                  <a:pt x="49384" y="54542"/>
                </a:lnTo>
                <a:lnTo>
                  <a:pt x="48253" y="53522"/>
                </a:lnTo>
                <a:lnTo>
                  <a:pt x="48253" y="31398"/>
                </a:lnTo>
                <a:close/>
              </a:path>
              <a:path w="55880" h="63500">
                <a:moveTo>
                  <a:pt x="26176" y="0"/>
                </a:moveTo>
                <a:lnTo>
                  <a:pt x="17687" y="0"/>
                </a:lnTo>
                <a:lnTo>
                  <a:pt x="10528" y="2480"/>
                </a:lnTo>
                <a:lnTo>
                  <a:pt x="6728" y="6831"/>
                </a:lnTo>
                <a:lnTo>
                  <a:pt x="3949" y="9901"/>
                </a:lnTo>
                <a:lnTo>
                  <a:pt x="2779" y="13307"/>
                </a:lnTo>
                <a:lnTo>
                  <a:pt x="2629" y="19157"/>
                </a:lnTo>
                <a:lnTo>
                  <a:pt x="11988" y="19157"/>
                </a:lnTo>
                <a:lnTo>
                  <a:pt x="12868" y="11838"/>
                </a:lnTo>
                <a:lnTo>
                  <a:pt x="17107" y="8628"/>
                </a:lnTo>
                <a:lnTo>
                  <a:pt x="46420" y="8628"/>
                </a:lnTo>
                <a:lnTo>
                  <a:pt x="42643" y="4095"/>
                </a:lnTo>
                <a:lnTo>
                  <a:pt x="35733" y="1033"/>
                </a:lnTo>
                <a:lnTo>
                  <a:pt x="26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2389691" y="2941597"/>
            <a:ext cx="53340" cy="85090"/>
          </a:xfrm>
          <a:custGeom>
            <a:avLst/>
            <a:gdLst/>
            <a:ahLst/>
            <a:cxnLst/>
            <a:rect l="l" t="t" r="r" b="b"/>
            <a:pathLst>
              <a:path w="53339" h="85089">
                <a:moveTo>
                  <a:pt x="8778" y="1712"/>
                </a:moveTo>
                <a:lnTo>
                  <a:pt x="0" y="1712"/>
                </a:lnTo>
                <a:lnTo>
                  <a:pt x="0" y="84957"/>
                </a:lnTo>
                <a:lnTo>
                  <a:pt x="9508" y="84957"/>
                </a:lnTo>
                <a:lnTo>
                  <a:pt x="9508" y="54354"/>
                </a:lnTo>
                <a:lnTo>
                  <a:pt x="25885" y="54354"/>
                </a:lnTo>
                <a:lnTo>
                  <a:pt x="19193" y="52730"/>
                </a:lnTo>
                <a:lnTo>
                  <a:pt x="14022" y="48125"/>
                </a:lnTo>
                <a:lnTo>
                  <a:pt x="10689" y="40942"/>
                </a:lnTo>
                <a:lnTo>
                  <a:pt x="9508" y="31585"/>
                </a:lnTo>
                <a:lnTo>
                  <a:pt x="10689" y="22151"/>
                </a:lnTo>
                <a:lnTo>
                  <a:pt x="14022" y="14946"/>
                </a:lnTo>
                <a:lnTo>
                  <a:pt x="18990" y="10528"/>
                </a:lnTo>
                <a:lnTo>
                  <a:pt x="8778" y="10528"/>
                </a:lnTo>
                <a:lnTo>
                  <a:pt x="8778" y="1712"/>
                </a:lnTo>
                <a:close/>
              </a:path>
              <a:path w="53339" h="85089">
                <a:moveTo>
                  <a:pt x="46039" y="8731"/>
                </a:moveTo>
                <a:lnTo>
                  <a:pt x="25885" y="8731"/>
                </a:lnTo>
                <a:lnTo>
                  <a:pt x="32937" y="10367"/>
                </a:lnTo>
                <a:lnTo>
                  <a:pt x="38331" y="15020"/>
                </a:lnTo>
                <a:lnTo>
                  <a:pt x="41779" y="22305"/>
                </a:lnTo>
                <a:lnTo>
                  <a:pt x="42961" y="31585"/>
                </a:lnTo>
                <a:lnTo>
                  <a:pt x="42954" y="32128"/>
                </a:lnTo>
                <a:lnTo>
                  <a:pt x="41760" y="41049"/>
                </a:lnTo>
                <a:lnTo>
                  <a:pt x="38279" y="48157"/>
                </a:lnTo>
                <a:lnTo>
                  <a:pt x="32878" y="52734"/>
                </a:lnTo>
                <a:lnTo>
                  <a:pt x="25885" y="54354"/>
                </a:lnTo>
                <a:lnTo>
                  <a:pt x="9508" y="54354"/>
                </a:lnTo>
                <a:lnTo>
                  <a:pt x="14477" y="60391"/>
                </a:lnTo>
                <a:lnTo>
                  <a:pt x="19887" y="63170"/>
                </a:lnTo>
                <a:lnTo>
                  <a:pt x="27636" y="63170"/>
                </a:lnTo>
                <a:lnTo>
                  <a:pt x="37923" y="60952"/>
                </a:lnTo>
                <a:lnTo>
                  <a:pt x="45864" y="54668"/>
                </a:lnTo>
                <a:lnTo>
                  <a:pt x="50980" y="44874"/>
                </a:lnTo>
                <a:lnTo>
                  <a:pt x="52792" y="32128"/>
                </a:lnTo>
                <a:lnTo>
                  <a:pt x="51039" y="18797"/>
                </a:lnTo>
                <a:lnTo>
                  <a:pt x="46039" y="8731"/>
                </a:lnTo>
                <a:close/>
              </a:path>
              <a:path w="53339" h="85089">
                <a:moveTo>
                  <a:pt x="27495" y="0"/>
                </a:moveTo>
                <a:lnTo>
                  <a:pt x="19447" y="0"/>
                </a:lnTo>
                <a:lnTo>
                  <a:pt x="13167" y="3649"/>
                </a:lnTo>
                <a:lnTo>
                  <a:pt x="8778" y="10528"/>
                </a:lnTo>
                <a:lnTo>
                  <a:pt x="18990" y="10528"/>
                </a:lnTo>
                <a:lnTo>
                  <a:pt x="19193" y="10348"/>
                </a:lnTo>
                <a:lnTo>
                  <a:pt x="25885" y="8731"/>
                </a:lnTo>
                <a:lnTo>
                  <a:pt x="46039" y="8731"/>
                </a:lnTo>
                <a:lnTo>
                  <a:pt x="38049" y="2249"/>
                </a:lnTo>
                <a:lnTo>
                  <a:pt x="27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2453086" y="2941597"/>
            <a:ext cx="55880" cy="63500"/>
          </a:xfrm>
          <a:custGeom>
            <a:avLst/>
            <a:gdLst/>
            <a:ahLst/>
            <a:cxnLst/>
            <a:rect l="l" t="t" r="r" b="b"/>
            <a:pathLst>
              <a:path w="55880" h="63500">
                <a:moveTo>
                  <a:pt x="46418" y="8628"/>
                </a:moveTo>
                <a:lnTo>
                  <a:pt x="34215" y="8628"/>
                </a:lnTo>
                <a:lnTo>
                  <a:pt x="39044" y="11838"/>
                </a:lnTo>
                <a:lnTo>
                  <a:pt x="39044" y="23836"/>
                </a:lnTo>
                <a:lnTo>
                  <a:pt x="36704" y="25446"/>
                </a:lnTo>
                <a:lnTo>
                  <a:pt x="29245" y="26466"/>
                </a:lnTo>
                <a:lnTo>
                  <a:pt x="15937" y="28075"/>
                </a:lnTo>
                <a:lnTo>
                  <a:pt x="13888" y="28515"/>
                </a:lnTo>
                <a:lnTo>
                  <a:pt x="10378" y="29975"/>
                </a:lnTo>
                <a:lnTo>
                  <a:pt x="3509" y="32755"/>
                </a:lnTo>
                <a:lnTo>
                  <a:pt x="0" y="37977"/>
                </a:lnTo>
                <a:lnTo>
                  <a:pt x="0" y="45763"/>
                </a:lnTo>
                <a:lnTo>
                  <a:pt x="1350" y="52972"/>
                </a:lnTo>
                <a:lnTo>
                  <a:pt x="5209" y="58457"/>
                </a:lnTo>
                <a:lnTo>
                  <a:pt x="11287" y="61947"/>
                </a:lnTo>
                <a:lnTo>
                  <a:pt x="19297" y="63170"/>
                </a:lnTo>
                <a:lnTo>
                  <a:pt x="26756" y="63170"/>
                </a:lnTo>
                <a:lnTo>
                  <a:pt x="32755" y="60540"/>
                </a:lnTo>
                <a:lnTo>
                  <a:pt x="38851" y="54981"/>
                </a:lnTo>
                <a:lnTo>
                  <a:pt x="14037" y="54981"/>
                </a:lnTo>
                <a:lnTo>
                  <a:pt x="9798" y="51472"/>
                </a:lnTo>
                <a:lnTo>
                  <a:pt x="9798" y="39334"/>
                </a:lnTo>
                <a:lnTo>
                  <a:pt x="13888" y="36077"/>
                </a:lnTo>
                <a:lnTo>
                  <a:pt x="33775" y="33298"/>
                </a:lnTo>
                <a:lnTo>
                  <a:pt x="35824" y="32895"/>
                </a:lnTo>
                <a:lnTo>
                  <a:pt x="39044" y="31398"/>
                </a:lnTo>
                <a:lnTo>
                  <a:pt x="48253" y="31398"/>
                </a:lnTo>
                <a:lnTo>
                  <a:pt x="48253" y="16087"/>
                </a:lnTo>
                <a:lnTo>
                  <a:pt x="46838" y="9132"/>
                </a:lnTo>
                <a:lnTo>
                  <a:pt x="46418" y="8628"/>
                </a:lnTo>
                <a:close/>
              </a:path>
              <a:path w="55880" h="63500">
                <a:moveTo>
                  <a:pt x="49384" y="54542"/>
                </a:moveTo>
                <a:lnTo>
                  <a:pt x="39334" y="54542"/>
                </a:lnTo>
                <a:lnTo>
                  <a:pt x="40064" y="60391"/>
                </a:lnTo>
                <a:lnTo>
                  <a:pt x="42984" y="63170"/>
                </a:lnTo>
                <a:lnTo>
                  <a:pt x="50882" y="63170"/>
                </a:lnTo>
                <a:lnTo>
                  <a:pt x="52342" y="62880"/>
                </a:lnTo>
                <a:lnTo>
                  <a:pt x="55421" y="62141"/>
                </a:lnTo>
                <a:lnTo>
                  <a:pt x="55421" y="55234"/>
                </a:lnTo>
                <a:lnTo>
                  <a:pt x="50152" y="55234"/>
                </a:lnTo>
                <a:lnTo>
                  <a:pt x="49384" y="54542"/>
                </a:lnTo>
                <a:close/>
              </a:path>
              <a:path w="55880" h="63500">
                <a:moveTo>
                  <a:pt x="55421" y="54981"/>
                </a:moveTo>
                <a:lnTo>
                  <a:pt x="54392" y="55234"/>
                </a:lnTo>
                <a:lnTo>
                  <a:pt x="55421" y="55234"/>
                </a:lnTo>
                <a:lnTo>
                  <a:pt x="55421" y="54981"/>
                </a:lnTo>
                <a:close/>
              </a:path>
              <a:path w="55880" h="63500">
                <a:moveTo>
                  <a:pt x="48253" y="31398"/>
                </a:moveTo>
                <a:lnTo>
                  <a:pt x="39044" y="31398"/>
                </a:lnTo>
                <a:lnTo>
                  <a:pt x="39044" y="45183"/>
                </a:lnTo>
                <a:lnTo>
                  <a:pt x="38164" y="47045"/>
                </a:lnTo>
                <a:lnTo>
                  <a:pt x="31435" y="53082"/>
                </a:lnTo>
                <a:lnTo>
                  <a:pt x="26906" y="54981"/>
                </a:lnTo>
                <a:lnTo>
                  <a:pt x="38851" y="54981"/>
                </a:lnTo>
                <a:lnTo>
                  <a:pt x="39334" y="54542"/>
                </a:lnTo>
                <a:lnTo>
                  <a:pt x="49384" y="54542"/>
                </a:lnTo>
                <a:lnTo>
                  <a:pt x="48253" y="53522"/>
                </a:lnTo>
                <a:lnTo>
                  <a:pt x="48253" y="31398"/>
                </a:lnTo>
                <a:close/>
              </a:path>
              <a:path w="55880" h="63500">
                <a:moveTo>
                  <a:pt x="26176" y="0"/>
                </a:moveTo>
                <a:lnTo>
                  <a:pt x="17687" y="0"/>
                </a:lnTo>
                <a:lnTo>
                  <a:pt x="10528" y="2480"/>
                </a:lnTo>
                <a:lnTo>
                  <a:pt x="6719" y="6831"/>
                </a:lnTo>
                <a:lnTo>
                  <a:pt x="3949" y="9901"/>
                </a:lnTo>
                <a:lnTo>
                  <a:pt x="2779" y="13307"/>
                </a:lnTo>
                <a:lnTo>
                  <a:pt x="2629" y="19157"/>
                </a:lnTo>
                <a:lnTo>
                  <a:pt x="11988" y="19157"/>
                </a:lnTo>
                <a:lnTo>
                  <a:pt x="12868" y="11838"/>
                </a:lnTo>
                <a:lnTo>
                  <a:pt x="17107" y="8628"/>
                </a:lnTo>
                <a:lnTo>
                  <a:pt x="46418" y="8628"/>
                </a:lnTo>
                <a:lnTo>
                  <a:pt x="42640" y="4095"/>
                </a:lnTo>
                <a:lnTo>
                  <a:pt x="35729" y="1033"/>
                </a:lnTo>
                <a:lnTo>
                  <a:pt x="26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2518737" y="2943310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33382"/>
                </a:lnTo>
                <a:lnTo>
                  <a:pt x="20971" y="33382"/>
                </a:lnTo>
                <a:lnTo>
                  <a:pt x="15647" y="28075"/>
                </a:lnTo>
                <a:lnTo>
                  <a:pt x="20013" y="23733"/>
                </a:lnTo>
                <a:lnTo>
                  <a:pt x="9358" y="23733"/>
                </a:lnTo>
                <a:lnTo>
                  <a:pt x="9358" y="0"/>
                </a:lnTo>
                <a:close/>
              </a:path>
              <a:path w="46989" h="59055">
                <a:moveTo>
                  <a:pt x="20971" y="33382"/>
                </a:moveTo>
                <a:lnTo>
                  <a:pt x="9358" y="33382"/>
                </a:lnTo>
                <a:lnTo>
                  <a:pt x="34514" y="58828"/>
                </a:lnTo>
                <a:lnTo>
                  <a:pt x="46503" y="58828"/>
                </a:lnTo>
                <a:lnTo>
                  <a:pt x="20971" y="33382"/>
                </a:lnTo>
                <a:close/>
              </a:path>
              <a:path w="46989" h="59055">
                <a:moveTo>
                  <a:pt x="43873" y="0"/>
                </a:moveTo>
                <a:lnTo>
                  <a:pt x="33054" y="0"/>
                </a:lnTo>
                <a:lnTo>
                  <a:pt x="9358" y="23733"/>
                </a:lnTo>
                <a:lnTo>
                  <a:pt x="20013" y="23733"/>
                </a:lnTo>
                <a:lnTo>
                  <a:pt x="43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2572221" y="2941597"/>
            <a:ext cx="53340" cy="63500"/>
          </a:xfrm>
          <a:custGeom>
            <a:avLst/>
            <a:gdLst/>
            <a:ahLst/>
            <a:cxnLst/>
            <a:rect l="l" t="t" r="r" b="b"/>
            <a:pathLst>
              <a:path w="53339" h="63500">
                <a:moveTo>
                  <a:pt x="26466" y="0"/>
                </a:moveTo>
                <a:lnTo>
                  <a:pt x="15362" y="2158"/>
                </a:lnTo>
                <a:lnTo>
                  <a:pt x="7037" y="8390"/>
                </a:lnTo>
                <a:lnTo>
                  <a:pt x="1812" y="18319"/>
                </a:lnTo>
                <a:lnTo>
                  <a:pt x="0" y="31585"/>
                </a:lnTo>
                <a:lnTo>
                  <a:pt x="1793" y="44831"/>
                </a:lnTo>
                <a:lnTo>
                  <a:pt x="7001" y="54765"/>
                </a:lnTo>
                <a:lnTo>
                  <a:pt x="15362" y="61005"/>
                </a:lnTo>
                <a:lnTo>
                  <a:pt x="26615" y="63170"/>
                </a:lnTo>
                <a:lnTo>
                  <a:pt x="37756" y="61005"/>
                </a:lnTo>
                <a:lnTo>
                  <a:pt x="46121" y="54820"/>
                </a:lnTo>
                <a:lnTo>
                  <a:pt x="46271" y="54542"/>
                </a:lnTo>
                <a:lnTo>
                  <a:pt x="26615" y="54542"/>
                </a:lnTo>
                <a:lnTo>
                  <a:pt x="19523" y="52948"/>
                </a:lnTo>
                <a:lnTo>
                  <a:pt x="14184" y="48380"/>
                </a:lnTo>
                <a:lnTo>
                  <a:pt x="10819" y="41153"/>
                </a:lnTo>
                <a:lnTo>
                  <a:pt x="9648" y="31585"/>
                </a:lnTo>
                <a:lnTo>
                  <a:pt x="10819" y="21997"/>
                </a:lnTo>
                <a:lnTo>
                  <a:pt x="14192" y="14765"/>
                </a:lnTo>
                <a:lnTo>
                  <a:pt x="19523" y="10215"/>
                </a:lnTo>
                <a:lnTo>
                  <a:pt x="26615" y="8628"/>
                </a:lnTo>
                <a:lnTo>
                  <a:pt x="46335" y="8628"/>
                </a:lnTo>
                <a:lnTo>
                  <a:pt x="46208" y="8387"/>
                </a:lnTo>
                <a:lnTo>
                  <a:pt x="37806" y="2145"/>
                </a:lnTo>
                <a:lnTo>
                  <a:pt x="26466" y="0"/>
                </a:lnTo>
                <a:close/>
              </a:path>
              <a:path w="53339" h="63500">
                <a:moveTo>
                  <a:pt x="46335" y="8628"/>
                </a:moveTo>
                <a:lnTo>
                  <a:pt x="26615" y="8628"/>
                </a:lnTo>
                <a:lnTo>
                  <a:pt x="33697" y="10215"/>
                </a:lnTo>
                <a:lnTo>
                  <a:pt x="38976" y="14772"/>
                </a:lnTo>
                <a:lnTo>
                  <a:pt x="42286" y="22060"/>
                </a:lnTo>
                <a:lnTo>
                  <a:pt x="43403" y="31585"/>
                </a:lnTo>
                <a:lnTo>
                  <a:pt x="43409" y="32025"/>
                </a:lnTo>
                <a:lnTo>
                  <a:pt x="42245" y="41260"/>
                </a:lnTo>
                <a:lnTo>
                  <a:pt x="38864" y="48412"/>
                </a:lnTo>
                <a:lnTo>
                  <a:pt x="33562" y="52952"/>
                </a:lnTo>
                <a:lnTo>
                  <a:pt x="26615" y="54542"/>
                </a:lnTo>
                <a:lnTo>
                  <a:pt x="46271" y="54542"/>
                </a:lnTo>
                <a:lnTo>
                  <a:pt x="51397" y="45017"/>
                </a:lnTo>
                <a:lnTo>
                  <a:pt x="53231" y="32025"/>
                </a:lnTo>
                <a:lnTo>
                  <a:pt x="51435" y="18445"/>
                </a:lnTo>
                <a:lnTo>
                  <a:pt x="46335" y="8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2638462" y="2943310"/>
            <a:ext cx="45085" cy="59055"/>
          </a:xfrm>
          <a:custGeom>
            <a:avLst/>
            <a:gdLst/>
            <a:ahLst/>
            <a:cxnLst/>
            <a:rect l="l" t="t" r="r" b="b"/>
            <a:pathLst>
              <a:path w="45085" h="59055">
                <a:moveTo>
                  <a:pt x="30275" y="0"/>
                </a:moveTo>
                <a:lnTo>
                  <a:pt x="0" y="0"/>
                </a:lnTo>
                <a:lnTo>
                  <a:pt x="0" y="58828"/>
                </a:lnTo>
                <a:lnTo>
                  <a:pt x="32904" y="58828"/>
                </a:lnTo>
                <a:lnTo>
                  <a:pt x="36854" y="57218"/>
                </a:lnTo>
                <a:lnTo>
                  <a:pt x="42993" y="50742"/>
                </a:lnTo>
                <a:lnTo>
                  <a:pt x="43160" y="50302"/>
                </a:lnTo>
                <a:lnTo>
                  <a:pt x="9358" y="50302"/>
                </a:lnTo>
                <a:lnTo>
                  <a:pt x="9358" y="32942"/>
                </a:lnTo>
                <a:lnTo>
                  <a:pt x="43176" y="32942"/>
                </a:lnTo>
                <a:lnTo>
                  <a:pt x="41383" y="30602"/>
                </a:lnTo>
                <a:lnTo>
                  <a:pt x="33925" y="27673"/>
                </a:lnTo>
                <a:lnTo>
                  <a:pt x="39193" y="25193"/>
                </a:lnTo>
                <a:lnTo>
                  <a:pt x="39707" y="24276"/>
                </a:lnTo>
                <a:lnTo>
                  <a:pt x="9358" y="24276"/>
                </a:lnTo>
                <a:lnTo>
                  <a:pt x="9358" y="8375"/>
                </a:lnTo>
                <a:lnTo>
                  <a:pt x="40846" y="8375"/>
                </a:lnTo>
                <a:lnTo>
                  <a:pt x="40214" y="6728"/>
                </a:lnTo>
                <a:lnTo>
                  <a:pt x="34074" y="1169"/>
                </a:lnTo>
                <a:lnTo>
                  <a:pt x="30275" y="0"/>
                </a:lnTo>
                <a:close/>
              </a:path>
              <a:path w="45085" h="59055">
                <a:moveTo>
                  <a:pt x="43176" y="32942"/>
                </a:moveTo>
                <a:lnTo>
                  <a:pt x="27785" y="32942"/>
                </a:lnTo>
                <a:lnTo>
                  <a:pt x="29685" y="33634"/>
                </a:lnTo>
                <a:lnTo>
                  <a:pt x="32025" y="35094"/>
                </a:lnTo>
                <a:lnTo>
                  <a:pt x="34514" y="36704"/>
                </a:lnTo>
                <a:lnTo>
                  <a:pt x="34514" y="44163"/>
                </a:lnTo>
                <a:lnTo>
                  <a:pt x="33784" y="45520"/>
                </a:lnTo>
                <a:lnTo>
                  <a:pt x="32025" y="47420"/>
                </a:lnTo>
                <a:lnTo>
                  <a:pt x="30125" y="49319"/>
                </a:lnTo>
                <a:lnTo>
                  <a:pt x="27785" y="50302"/>
                </a:lnTo>
                <a:lnTo>
                  <a:pt x="43160" y="50302"/>
                </a:lnTo>
                <a:lnTo>
                  <a:pt x="44603" y="46503"/>
                </a:lnTo>
                <a:lnTo>
                  <a:pt x="44603" y="34804"/>
                </a:lnTo>
                <a:lnTo>
                  <a:pt x="43176" y="32942"/>
                </a:lnTo>
                <a:close/>
              </a:path>
              <a:path w="45085" h="59055">
                <a:moveTo>
                  <a:pt x="40846" y="8375"/>
                </a:moveTo>
                <a:lnTo>
                  <a:pt x="24566" y="8375"/>
                </a:lnTo>
                <a:lnTo>
                  <a:pt x="26906" y="8956"/>
                </a:lnTo>
                <a:lnTo>
                  <a:pt x="28955" y="10528"/>
                </a:lnTo>
                <a:lnTo>
                  <a:pt x="31005" y="12138"/>
                </a:lnTo>
                <a:lnTo>
                  <a:pt x="32174" y="13307"/>
                </a:lnTo>
                <a:lnTo>
                  <a:pt x="32174" y="19784"/>
                </a:lnTo>
                <a:lnTo>
                  <a:pt x="31005" y="20654"/>
                </a:lnTo>
                <a:lnTo>
                  <a:pt x="28955" y="22226"/>
                </a:lnTo>
                <a:lnTo>
                  <a:pt x="26906" y="23733"/>
                </a:lnTo>
                <a:lnTo>
                  <a:pt x="24566" y="24276"/>
                </a:lnTo>
                <a:lnTo>
                  <a:pt x="39707" y="24276"/>
                </a:lnTo>
                <a:lnTo>
                  <a:pt x="41673" y="20766"/>
                </a:lnTo>
                <a:lnTo>
                  <a:pt x="41673" y="10528"/>
                </a:lnTo>
                <a:lnTo>
                  <a:pt x="40846" y="8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2697065" y="2943310"/>
            <a:ext cx="48260" cy="59055"/>
          </a:xfrm>
          <a:custGeom>
            <a:avLst/>
            <a:gdLst/>
            <a:ahLst/>
            <a:cxnLst/>
            <a:rect l="l" t="t" r="r" b="b"/>
            <a:pathLst>
              <a:path w="48260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12138" y="58828"/>
                </a:lnTo>
                <a:lnTo>
                  <a:pt x="19238" y="46390"/>
                </a:lnTo>
                <a:lnTo>
                  <a:pt x="9358" y="46390"/>
                </a:lnTo>
                <a:lnTo>
                  <a:pt x="9358" y="0"/>
                </a:lnTo>
                <a:close/>
              </a:path>
              <a:path w="48260" h="59055">
                <a:moveTo>
                  <a:pt x="47962" y="12465"/>
                </a:moveTo>
                <a:lnTo>
                  <a:pt x="38604" y="12465"/>
                </a:lnTo>
                <a:lnTo>
                  <a:pt x="38604" y="58828"/>
                </a:lnTo>
                <a:lnTo>
                  <a:pt x="47962" y="58828"/>
                </a:lnTo>
                <a:lnTo>
                  <a:pt x="47962" y="12465"/>
                </a:lnTo>
                <a:close/>
              </a:path>
              <a:path w="48260" h="59055">
                <a:moveTo>
                  <a:pt x="47962" y="0"/>
                </a:moveTo>
                <a:lnTo>
                  <a:pt x="35824" y="0"/>
                </a:lnTo>
                <a:lnTo>
                  <a:pt x="9358" y="46390"/>
                </a:lnTo>
                <a:lnTo>
                  <a:pt x="19238" y="46390"/>
                </a:lnTo>
                <a:lnTo>
                  <a:pt x="38604" y="12465"/>
                </a:lnTo>
                <a:lnTo>
                  <a:pt x="47962" y="12465"/>
                </a:lnTo>
                <a:lnTo>
                  <a:pt x="47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2760751" y="2943310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32652"/>
                </a:lnTo>
                <a:lnTo>
                  <a:pt x="46933" y="32652"/>
                </a:lnTo>
                <a:lnTo>
                  <a:pt x="46933" y="24163"/>
                </a:lnTo>
                <a:lnTo>
                  <a:pt x="9358" y="24163"/>
                </a:lnTo>
                <a:lnTo>
                  <a:pt x="9358" y="0"/>
                </a:lnTo>
                <a:close/>
              </a:path>
              <a:path w="46989" h="59055">
                <a:moveTo>
                  <a:pt x="46933" y="32652"/>
                </a:moveTo>
                <a:lnTo>
                  <a:pt x="37434" y="32652"/>
                </a:lnTo>
                <a:lnTo>
                  <a:pt x="37434" y="58828"/>
                </a:lnTo>
                <a:lnTo>
                  <a:pt x="46933" y="58828"/>
                </a:lnTo>
                <a:lnTo>
                  <a:pt x="46933" y="32652"/>
                </a:lnTo>
                <a:close/>
              </a:path>
              <a:path w="46989" h="59055">
                <a:moveTo>
                  <a:pt x="46933" y="0"/>
                </a:moveTo>
                <a:lnTo>
                  <a:pt x="37434" y="0"/>
                </a:lnTo>
                <a:lnTo>
                  <a:pt x="37434" y="24163"/>
                </a:lnTo>
                <a:lnTo>
                  <a:pt x="46933" y="24163"/>
                </a:lnTo>
                <a:lnTo>
                  <a:pt x="46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2823407" y="2943310"/>
            <a:ext cx="62230" cy="59055"/>
          </a:xfrm>
          <a:custGeom>
            <a:avLst/>
            <a:gdLst/>
            <a:ahLst/>
            <a:cxnLst/>
            <a:rect l="l" t="t" r="r" b="b"/>
            <a:pathLst>
              <a:path w="62230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27636" y="58828"/>
                </a:lnTo>
                <a:lnTo>
                  <a:pt x="35124" y="57444"/>
                </a:lnTo>
                <a:lnTo>
                  <a:pt x="41051" y="53579"/>
                </a:lnTo>
                <a:lnTo>
                  <a:pt x="43209" y="50302"/>
                </a:lnTo>
                <a:lnTo>
                  <a:pt x="9358" y="50302"/>
                </a:lnTo>
                <a:lnTo>
                  <a:pt x="9358" y="28955"/>
                </a:lnTo>
                <a:lnTo>
                  <a:pt x="43109" y="28955"/>
                </a:lnTo>
                <a:lnTo>
                  <a:pt x="41107" y="25760"/>
                </a:lnTo>
                <a:lnTo>
                  <a:pt x="35187" y="21869"/>
                </a:lnTo>
                <a:lnTo>
                  <a:pt x="27636" y="20514"/>
                </a:lnTo>
                <a:lnTo>
                  <a:pt x="9358" y="20514"/>
                </a:lnTo>
                <a:lnTo>
                  <a:pt x="9358" y="0"/>
                </a:lnTo>
                <a:close/>
              </a:path>
              <a:path w="62230" h="59055">
                <a:moveTo>
                  <a:pt x="43109" y="28955"/>
                </a:moveTo>
                <a:lnTo>
                  <a:pt x="31875" y="28955"/>
                </a:lnTo>
                <a:lnTo>
                  <a:pt x="36114" y="32352"/>
                </a:lnTo>
                <a:lnTo>
                  <a:pt x="36114" y="45520"/>
                </a:lnTo>
                <a:lnTo>
                  <a:pt x="34074" y="50302"/>
                </a:lnTo>
                <a:lnTo>
                  <a:pt x="43209" y="50302"/>
                </a:lnTo>
                <a:lnTo>
                  <a:pt x="44950" y="47658"/>
                </a:lnTo>
                <a:lnTo>
                  <a:pt x="46353" y="40111"/>
                </a:lnTo>
                <a:lnTo>
                  <a:pt x="44971" y="31928"/>
                </a:lnTo>
                <a:lnTo>
                  <a:pt x="43109" y="28955"/>
                </a:lnTo>
                <a:close/>
              </a:path>
              <a:path w="62230" h="59055">
                <a:moveTo>
                  <a:pt x="61710" y="0"/>
                </a:moveTo>
                <a:lnTo>
                  <a:pt x="52352" y="0"/>
                </a:lnTo>
                <a:lnTo>
                  <a:pt x="52352" y="58828"/>
                </a:lnTo>
                <a:lnTo>
                  <a:pt x="61710" y="58828"/>
                </a:lnTo>
                <a:lnTo>
                  <a:pt x="61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2902806" y="2990440"/>
            <a:ext cx="12065" cy="28575"/>
          </a:xfrm>
          <a:custGeom>
            <a:avLst/>
            <a:gdLst/>
            <a:ahLst/>
            <a:cxnLst/>
            <a:rect l="l" t="t" r="r" b="b"/>
            <a:pathLst>
              <a:path w="12064" h="28575">
                <a:moveTo>
                  <a:pt x="11698" y="0"/>
                </a:moveTo>
                <a:lnTo>
                  <a:pt x="0" y="0"/>
                </a:lnTo>
                <a:lnTo>
                  <a:pt x="0" y="11698"/>
                </a:lnTo>
                <a:lnTo>
                  <a:pt x="6728" y="11698"/>
                </a:lnTo>
                <a:lnTo>
                  <a:pt x="6728" y="21487"/>
                </a:lnTo>
                <a:lnTo>
                  <a:pt x="5268" y="23686"/>
                </a:lnTo>
                <a:lnTo>
                  <a:pt x="0" y="23939"/>
                </a:lnTo>
                <a:lnTo>
                  <a:pt x="0" y="28178"/>
                </a:lnTo>
                <a:lnTo>
                  <a:pt x="7898" y="28178"/>
                </a:lnTo>
                <a:lnTo>
                  <a:pt x="11698" y="23059"/>
                </a:lnTo>
                <a:lnTo>
                  <a:pt x="11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2963347" y="2943310"/>
            <a:ext cx="53975" cy="59055"/>
          </a:xfrm>
          <a:custGeom>
            <a:avLst/>
            <a:gdLst/>
            <a:ahLst/>
            <a:cxnLst/>
            <a:rect l="l" t="t" r="r" b="b"/>
            <a:pathLst>
              <a:path w="53975" h="59055">
                <a:moveTo>
                  <a:pt x="1169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17987"/>
                </a:lnTo>
                <a:lnTo>
                  <a:pt x="19102" y="17987"/>
                </a:lnTo>
                <a:lnTo>
                  <a:pt x="11698" y="0"/>
                </a:lnTo>
                <a:close/>
              </a:path>
              <a:path w="53975" h="59055">
                <a:moveTo>
                  <a:pt x="53671" y="17987"/>
                </a:moveTo>
                <a:lnTo>
                  <a:pt x="44163" y="17987"/>
                </a:lnTo>
                <a:lnTo>
                  <a:pt x="44163" y="58828"/>
                </a:lnTo>
                <a:lnTo>
                  <a:pt x="53671" y="58828"/>
                </a:lnTo>
                <a:lnTo>
                  <a:pt x="53671" y="17987"/>
                </a:lnTo>
                <a:close/>
              </a:path>
              <a:path w="53975" h="59055">
                <a:moveTo>
                  <a:pt x="19102" y="17987"/>
                </a:moveTo>
                <a:lnTo>
                  <a:pt x="9358" y="17987"/>
                </a:lnTo>
                <a:lnTo>
                  <a:pt x="23986" y="54251"/>
                </a:lnTo>
                <a:lnTo>
                  <a:pt x="29685" y="54251"/>
                </a:lnTo>
                <a:lnTo>
                  <a:pt x="36732" y="36601"/>
                </a:lnTo>
                <a:lnTo>
                  <a:pt x="26765" y="36601"/>
                </a:lnTo>
                <a:lnTo>
                  <a:pt x="19102" y="17987"/>
                </a:lnTo>
                <a:close/>
              </a:path>
              <a:path w="53975" h="59055">
                <a:moveTo>
                  <a:pt x="53671" y="0"/>
                </a:moveTo>
                <a:lnTo>
                  <a:pt x="41973" y="0"/>
                </a:lnTo>
                <a:lnTo>
                  <a:pt x="26765" y="36601"/>
                </a:lnTo>
                <a:lnTo>
                  <a:pt x="36732" y="36601"/>
                </a:lnTo>
                <a:lnTo>
                  <a:pt x="44163" y="17987"/>
                </a:lnTo>
                <a:lnTo>
                  <a:pt x="53671" y="17987"/>
                </a:lnTo>
                <a:lnTo>
                  <a:pt x="53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3032769" y="2943310"/>
            <a:ext cx="53975" cy="59055"/>
          </a:xfrm>
          <a:custGeom>
            <a:avLst/>
            <a:gdLst/>
            <a:ahLst/>
            <a:cxnLst/>
            <a:rect l="l" t="t" r="r" b="b"/>
            <a:pathLst>
              <a:path w="53975" h="59055">
                <a:moveTo>
                  <a:pt x="1169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17987"/>
                </a:lnTo>
                <a:lnTo>
                  <a:pt x="19102" y="17987"/>
                </a:lnTo>
                <a:lnTo>
                  <a:pt x="11698" y="0"/>
                </a:lnTo>
                <a:close/>
              </a:path>
              <a:path w="53975" h="59055">
                <a:moveTo>
                  <a:pt x="53662" y="17987"/>
                </a:moveTo>
                <a:lnTo>
                  <a:pt x="44163" y="17987"/>
                </a:lnTo>
                <a:lnTo>
                  <a:pt x="44163" y="58828"/>
                </a:lnTo>
                <a:lnTo>
                  <a:pt x="53662" y="58828"/>
                </a:lnTo>
                <a:lnTo>
                  <a:pt x="53662" y="17987"/>
                </a:lnTo>
                <a:close/>
              </a:path>
              <a:path w="53975" h="59055">
                <a:moveTo>
                  <a:pt x="19102" y="17987"/>
                </a:moveTo>
                <a:lnTo>
                  <a:pt x="9358" y="17987"/>
                </a:lnTo>
                <a:lnTo>
                  <a:pt x="23986" y="54251"/>
                </a:lnTo>
                <a:lnTo>
                  <a:pt x="29685" y="54251"/>
                </a:lnTo>
                <a:lnTo>
                  <a:pt x="36732" y="36601"/>
                </a:lnTo>
                <a:lnTo>
                  <a:pt x="26765" y="36601"/>
                </a:lnTo>
                <a:lnTo>
                  <a:pt x="19102" y="17987"/>
                </a:lnTo>
                <a:close/>
              </a:path>
              <a:path w="53975" h="59055">
                <a:moveTo>
                  <a:pt x="53662" y="0"/>
                </a:moveTo>
                <a:lnTo>
                  <a:pt x="41964" y="0"/>
                </a:lnTo>
                <a:lnTo>
                  <a:pt x="26765" y="36601"/>
                </a:lnTo>
                <a:lnTo>
                  <a:pt x="36732" y="36601"/>
                </a:lnTo>
                <a:lnTo>
                  <a:pt x="44163" y="17987"/>
                </a:lnTo>
                <a:lnTo>
                  <a:pt x="53662" y="17987"/>
                </a:lnTo>
                <a:lnTo>
                  <a:pt x="53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pc="-25"/>
              <a:t>18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625475" cy="1620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811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  <a:spcBef>
                <a:spcPts val="450"/>
              </a:spcBef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91643"/>
            <a:ext cx="3845560" cy="5949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Динамика </a:t>
            </a:r>
            <a:r>
              <a:rPr dirty="0" spc="-40"/>
              <a:t>размерной </a:t>
            </a:r>
            <a:r>
              <a:rPr dirty="0" spc="-5"/>
              <a:t> </a:t>
            </a:r>
            <a:r>
              <a:rPr dirty="0" spc="10"/>
              <a:t>структуры</a:t>
            </a:r>
          </a:p>
          <a:p>
            <a:pPr marL="84455" marR="5080">
              <a:lnSpc>
                <a:spcPct val="102600"/>
              </a:lnSpc>
              <a:spcBef>
                <a:spcPts val="125"/>
              </a:spcBef>
            </a:pPr>
            <a:r>
              <a:rPr dirty="0" sz="1100" spc="55">
                <a:solidFill>
                  <a:srgbClr val="000000"/>
                </a:solidFill>
              </a:rPr>
              <a:t>Тип </a:t>
            </a:r>
            <a:r>
              <a:rPr dirty="0" sz="1100" spc="-10">
                <a:solidFill>
                  <a:srgbClr val="000000"/>
                </a:solidFill>
              </a:rPr>
              <a:t>2: </a:t>
            </a:r>
            <a:r>
              <a:rPr dirty="0" sz="1100" spc="-35">
                <a:solidFill>
                  <a:srgbClr val="000000"/>
                </a:solidFill>
              </a:rPr>
              <a:t>ежегодное </a:t>
            </a:r>
            <a:r>
              <a:rPr dirty="0" sz="1100" spc="-30">
                <a:solidFill>
                  <a:srgbClr val="000000"/>
                </a:solidFill>
              </a:rPr>
              <a:t>повторение </a:t>
            </a:r>
            <a:r>
              <a:rPr dirty="0" sz="1100" spc="-25">
                <a:solidFill>
                  <a:srgbClr val="000000"/>
                </a:solidFill>
              </a:rPr>
              <a:t>мономодального </a:t>
            </a:r>
            <a:r>
              <a:rPr dirty="0" sz="1100" spc="-30">
                <a:solidFill>
                  <a:srgbClr val="000000"/>
                </a:solidFill>
              </a:rPr>
              <a:t>распределения  </a:t>
            </a:r>
            <a:r>
              <a:rPr dirty="0" sz="1100" spc="-15">
                <a:solidFill>
                  <a:srgbClr val="000000"/>
                </a:solidFill>
              </a:rPr>
              <a:t>Пример: </a:t>
            </a:r>
            <a:r>
              <a:rPr dirty="0" sz="1100" spc="40">
                <a:solidFill>
                  <a:srgbClr val="000000"/>
                </a:solidFill>
              </a:rPr>
              <a:t>Южная </a:t>
            </a:r>
            <a:r>
              <a:rPr dirty="0" sz="1100">
                <a:solidFill>
                  <a:srgbClr val="000000"/>
                </a:solidFill>
              </a:rPr>
              <a:t>губа </a:t>
            </a:r>
            <a:r>
              <a:rPr dirty="0" sz="1100" spc="-10">
                <a:solidFill>
                  <a:srgbClr val="000000"/>
                </a:solidFill>
              </a:rPr>
              <a:t>острова </a:t>
            </a:r>
            <a:r>
              <a:rPr dirty="0" sz="1100" spc="150">
                <a:solidFill>
                  <a:srgbClr val="000000"/>
                </a:solidFill>
              </a:rPr>
              <a:t> </a:t>
            </a:r>
            <a:r>
              <a:rPr dirty="0" sz="1100" spc="10">
                <a:solidFill>
                  <a:srgbClr val="000000"/>
                </a:solidFill>
              </a:rPr>
              <a:t>Ряшкова</a:t>
            </a:r>
            <a:endParaRPr sz="1100"/>
          </a:p>
        </p:txBody>
      </p:sp>
      <p:sp>
        <p:nvSpPr>
          <p:cNvPr id="5" name="object 5"/>
          <p:cNvSpPr/>
          <p:nvPr/>
        </p:nvSpPr>
        <p:spPr>
          <a:xfrm>
            <a:off x="507586" y="117570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7586" y="105733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7586" y="938957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7586" y="123496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7586" y="111651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7586" y="99814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7586" y="879736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3472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6270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79039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809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24579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3481" y="1116515"/>
            <a:ext cx="0" cy="118745"/>
          </a:xfrm>
          <a:custGeom>
            <a:avLst/>
            <a:gdLst/>
            <a:ahLst/>
            <a:cxnLst/>
            <a:rect l="l" t="t" r="r" b="b"/>
            <a:pathLst>
              <a:path w="0" h="118744">
                <a:moveTo>
                  <a:pt x="0" y="0"/>
                </a:moveTo>
                <a:lnTo>
                  <a:pt x="0" y="118405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62" y="950764"/>
            <a:ext cx="0" cy="284480"/>
          </a:xfrm>
          <a:custGeom>
            <a:avLst/>
            <a:gdLst/>
            <a:ahLst/>
            <a:cxnLst/>
            <a:rect l="l" t="t" r="r" b="b"/>
            <a:pathLst>
              <a:path w="0" h="284480">
                <a:moveTo>
                  <a:pt x="0" y="0"/>
                </a:moveTo>
                <a:lnTo>
                  <a:pt x="0" y="28415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9871" y="923128"/>
            <a:ext cx="0" cy="311785"/>
          </a:xfrm>
          <a:custGeom>
            <a:avLst/>
            <a:gdLst/>
            <a:ahLst/>
            <a:cxnLst/>
            <a:rect l="l" t="t" r="r" b="b"/>
            <a:pathLst>
              <a:path w="0" h="311784">
                <a:moveTo>
                  <a:pt x="0" y="0"/>
                </a:moveTo>
                <a:lnTo>
                  <a:pt x="0" y="311792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3042" y="1017847"/>
            <a:ext cx="0" cy="217170"/>
          </a:xfrm>
          <a:custGeom>
            <a:avLst/>
            <a:gdLst/>
            <a:ahLst/>
            <a:cxnLst/>
            <a:rect l="l" t="t" r="r" b="b"/>
            <a:pathLst>
              <a:path w="0" h="217169">
                <a:moveTo>
                  <a:pt x="0" y="0"/>
                </a:moveTo>
                <a:lnTo>
                  <a:pt x="0" y="21707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6251" y="1073119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0"/>
                </a:moveTo>
                <a:lnTo>
                  <a:pt x="0" y="161838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9432" y="1041571"/>
            <a:ext cx="0" cy="193675"/>
          </a:xfrm>
          <a:custGeom>
            <a:avLst/>
            <a:gdLst/>
            <a:ahLst/>
            <a:cxnLst/>
            <a:rect l="l" t="t" r="r" b="b"/>
            <a:pathLst>
              <a:path w="0" h="193675">
                <a:moveTo>
                  <a:pt x="0" y="0"/>
                </a:moveTo>
                <a:lnTo>
                  <a:pt x="0" y="19338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3212" y="1148100"/>
            <a:ext cx="39370" cy="86995"/>
          </a:xfrm>
          <a:custGeom>
            <a:avLst/>
            <a:gdLst/>
            <a:ahLst/>
            <a:cxnLst/>
            <a:rect l="l" t="t" r="r" b="b"/>
            <a:pathLst>
              <a:path w="39370" h="86994">
                <a:moveTo>
                  <a:pt x="0" y="86820"/>
                </a:moveTo>
                <a:lnTo>
                  <a:pt x="38857" y="86820"/>
                </a:lnTo>
                <a:lnTo>
                  <a:pt x="38857" y="0"/>
                </a:lnTo>
                <a:lnTo>
                  <a:pt x="0" y="0"/>
                </a:lnTo>
                <a:lnTo>
                  <a:pt x="0" y="868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6383" y="1156036"/>
            <a:ext cx="39370" cy="79375"/>
          </a:xfrm>
          <a:custGeom>
            <a:avLst/>
            <a:gdLst/>
            <a:ahLst/>
            <a:cxnLst/>
            <a:rect l="l" t="t" r="r" b="b"/>
            <a:pathLst>
              <a:path w="39369" h="79375">
                <a:moveTo>
                  <a:pt x="0" y="78930"/>
                </a:moveTo>
                <a:lnTo>
                  <a:pt x="38857" y="78930"/>
                </a:lnTo>
                <a:lnTo>
                  <a:pt x="38857" y="0"/>
                </a:lnTo>
                <a:lnTo>
                  <a:pt x="0" y="0"/>
                </a:lnTo>
                <a:lnTo>
                  <a:pt x="0" y="7893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9592" y="122904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184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2764" y="123101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789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45982" y="123299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9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9153" y="123299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9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2362" y="123299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9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75533" y="123299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9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3486" y="1079113"/>
            <a:ext cx="0" cy="74930"/>
          </a:xfrm>
          <a:custGeom>
            <a:avLst/>
            <a:gdLst/>
            <a:ahLst/>
            <a:cxnLst/>
            <a:rect l="l" t="t" r="r" b="b"/>
            <a:pathLst>
              <a:path w="0" h="74930">
                <a:moveTo>
                  <a:pt x="0" y="0"/>
                </a:moveTo>
                <a:lnTo>
                  <a:pt x="0" y="74840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6681" y="875020"/>
            <a:ext cx="0" cy="151765"/>
          </a:xfrm>
          <a:custGeom>
            <a:avLst/>
            <a:gdLst/>
            <a:ahLst/>
            <a:cxnLst/>
            <a:rect l="l" t="t" r="r" b="b"/>
            <a:pathLst>
              <a:path w="0" h="151765">
                <a:moveTo>
                  <a:pt x="0" y="0"/>
                </a:moveTo>
                <a:lnTo>
                  <a:pt x="0" y="151534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9871" y="848442"/>
            <a:ext cx="0" cy="149860"/>
          </a:xfrm>
          <a:custGeom>
            <a:avLst/>
            <a:gdLst/>
            <a:ahLst/>
            <a:cxnLst/>
            <a:rect l="l" t="t" r="r" b="b"/>
            <a:pathLst>
              <a:path w="0" h="149859">
                <a:moveTo>
                  <a:pt x="0" y="0"/>
                </a:moveTo>
                <a:lnTo>
                  <a:pt x="0" y="149373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3061" y="961803"/>
            <a:ext cx="0" cy="112395"/>
          </a:xfrm>
          <a:custGeom>
            <a:avLst/>
            <a:gdLst/>
            <a:ahLst/>
            <a:cxnLst/>
            <a:rect l="l" t="t" r="r" b="b"/>
            <a:pathLst>
              <a:path w="0" h="112394">
                <a:moveTo>
                  <a:pt x="0" y="0"/>
                </a:moveTo>
                <a:lnTo>
                  <a:pt x="0" y="112088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256" y="1027538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40">
                <a:moveTo>
                  <a:pt x="0" y="0"/>
                </a:moveTo>
                <a:lnTo>
                  <a:pt x="0" y="91171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9451" y="978508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5">
                <a:moveTo>
                  <a:pt x="0" y="0"/>
                </a:moveTo>
                <a:lnTo>
                  <a:pt x="0" y="126060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2641" y="1107086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075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5831" y="1113703"/>
            <a:ext cx="0" cy="85090"/>
          </a:xfrm>
          <a:custGeom>
            <a:avLst/>
            <a:gdLst/>
            <a:ahLst/>
            <a:cxnLst/>
            <a:rect l="l" t="t" r="r" b="b"/>
            <a:pathLst>
              <a:path w="0" h="85090">
                <a:moveTo>
                  <a:pt x="0" y="0"/>
                </a:moveTo>
                <a:lnTo>
                  <a:pt x="0" y="84592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3630" y="121470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9039" y="1214706"/>
            <a:ext cx="0" cy="17145"/>
          </a:xfrm>
          <a:custGeom>
            <a:avLst/>
            <a:gdLst/>
            <a:ahLst/>
            <a:cxnLst/>
            <a:rect l="l" t="t" r="r" b="b"/>
            <a:pathLst>
              <a:path w="0" h="17144">
                <a:moveTo>
                  <a:pt x="-4974" y="8390"/>
                </a:moveTo>
                <a:lnTo>
                  <a:pt x="4974" y="8390"/>
                </a:lnTo>
              </a:path>
            </a:pathLst>
          </a:custGeom>
          <a:ln w="16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73630" y="123148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16801" y="122180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22220" y="1221800"/>
            <a:ext cx="0" cy="10795"/>
          </a:xfrm>
          <a:custGeom>
            <a:avLst/>
            <a:gdLst/>
            <a:ahLst/>
            <a:cxnLst/>
            <a:rect l="l" t="t" r="r" b="b"/>
            <a:pathLst>
              <a:path w="0" h="10794">
                <a:moveTo>
                  <a:pt x="-4974" y="5226"/>
                </a:moveTo>
                <a:lnTo>
                  <a:pt x="4974" y="5226"/>
                </a:lnTo>
              </a:path>
            </a:pathLst>
          </a:custGeom>
          <a:ln w="104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6801" y="123225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60020" y="122706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65429" y="1227068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5">
                <a:moveTo>
                  <a:pt x="-4974" y="3944"/>
                </a:moveTo>
                <a:lnTo>
                  <a:pt x="4974" y="3944"/>
                </a:lnTo>
              </a:path>
            </a:pathLst>
          </a:custGeom>
          <a:ln w="78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0020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03191" y="122706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08600" y="1227068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5">
                <a:moveTo>
                  <a:pt x="-4974" y="3944"/>
                </a:moveTo>
                <a:lnTo>
                  <a:pt x="4974" y="3944"/>
                </a:lnTo>
              </a:path>
            </a:pathLst>
          </a:custGeom>
          <a:ln w="78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03191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46400" y="122706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51809" y="1227068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5">
                <a:moveTo>
                  <a:pt x="-4974" y="3944"/>
                </a:moveTo>
                <a:lnTo>
                  <a:pt x="4974" y="3944"/>
                </a:lnTo>
              </a:path>
            </a:pathLst>
          </a:custGeom>
          <a:ln w="78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46400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89571" y="122706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94990" y="1227068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5">
                <a:moveTo>
                  <a:pt x="-4974" y="3944"/>
                </a:moveTo>
                <a:lnTo>
                  <a:pt x="4974" y="3944"/>
                </a:lnTo>
              </a:path>
            </a:pathLst>
          </a:custGeom>
          <a:ln w="78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89571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3278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3278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75961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75961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1916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1916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62341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62341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0555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05559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7586" y="834328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4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88508" y="118663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88508" y="109011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88508" y="99357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88508" y="89699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88508" y="123496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88508" y="113838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88508" y="104186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88508" y="94528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88508" y="84876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14394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87192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959961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32731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05500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14403" y="932637"/>
            <a:ext cx="0" cy="302895"/>
          </a:xfrm>
          <a:custGeom>
            <a:avLst/>
            <a:gdLst/>
            <a:ahLst/>
            <a:cxnLst/>
            <a:rect l="l" t="t" r="r" b="b"/>
            <a:pathLst>
              <a:path w="0" h="302894">
                <a:moveTo>
                  <a:pt x="0" y="0"/>
                </a:moveTo>
                <a:lnTo>
                  <a:pt x="0" y="302330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657584" y="1026728"/>
            <a:ext cx="0" cy="208279"/>
          </a:xfrm>
          <a:custGeom>
            <a:avLst/>
            <a:gdLst/>
            <a:ahLst/>
            <a:cxnLst/>
            <a:rect l="l" t="t" r="r" b="b"/>
            <a:pathLst>
              <a:path w="0" h="208280">
                <a:moveTo>
                  <a:pt x="0" y="0"/>
                </a:moveTo>
                <a:lnTo>
                  <a:pt x="0" y="208192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700793" y="1048525"/>
            <a:ext cx="0" cy="186690"/>
          </a:xfrm>
          <a:custGeom>
            <a:avLst/>
            <a:gdLst/>
            <a:ahLst/>
            <a:cxnLst/>
            <a:rect l="l" t="t" r="r" b="b"/>
            <a:pathLst>
              <a:path w="0" h="186690">
                <a:moveTo>
                  <a:pt x="0" y="0"/>
                </a:moveTo>
                <a:lnTo>
                  <a:pt x="0" y="186442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743964" y="1108251"/>
            <a:ext cx="0" cy="127000"/>
          </a:xfrm>
          <a:custGeom>
            <a:avLst/>
            <a:gdLst/>
            <a:ahLst/>
            <a:cxnLst/>
            <a:rect l="l" t="t" r="r" b="b"/>
            <a:pathLst>
              <a:path w="0" h="127000">
                <a:moveTo>
                  <a:pt x="0" y="0"/>
                </a:moveTo>
                <a:lnTo>
                  <a:pt x="0" y="12670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787173" y="1139004"/>
            <a:ext cx="0" cy="96520"/>
          </a:xfrm>
          <a:custGeom>
            <a:avLst/>
            <a:gdLst/>
            <a:ahLst/>
            <a:cxnLst/>
            <a:rect l="l" t="t" r="r" b="b"/>
            <a:pathLst>
              <a:path w="0" h="96519">
                <a:moveTo>
                  <a:pt x="0" y="0"/>
                </a:moveTo>
                <a:lnTo>
                  <a:pt x="0" y="9596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10925" y="120960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070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73562" y="1180640"/>
            <a:ext cx="0" cy="54610"/>
          </a:xfrm>
          <a:custGeom>
            <a:avLst/>
            <a:gdLst/>
            <a:ahLst/>
            <a:cxnLst/>
            <a:rect l="l" t="t" r="r" b="b"/>
            <a:pathLst>
              <a:path w="0" h="54609">
                <a:moveTo>
                  <a:pt x="0" y="0"/>
                </a:moveTo>
                <a:lnTo>
                  <a:pt x="0" y="5432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897305" y="1210527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888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940514" y="1215936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798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983685" y="122319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354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026903" y="123043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906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070075" y="123223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44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113284" y="123400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56455" y="1233156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62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14408" y="848442"/>
            <a:ext cx="0" cy="168910"/>
          </a:xfrm>
          <a:custGeom>
            <a:avLst/>
            <a:gdLst/>
            <a:ahLst/>
            <a:cxnLst/>
            <a:rect l="l" t="t" r="r" b="b"/>
            <a:pathLst>
              <a:path w="0" h="168909">
                <a:moveTo>
                  <a:pt x="0" y="0"/>
                </a:moveTo>
                <a:lnTo>
                  <a:pt x="0" y="168417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57603" y="987399"/>
            <a:ext cx="0" cy="78740"/>
          </a:xfrm>
          <a:custGeom>
            <a:avLst/>
            <a:gdLst/>
            <a:ahLst/>
            <a:cxnLst/>
            <a:rect l="l" t="t" r="r" b="b"/>
            <a:pathLst>
              <a:path w="0" h="78740">
                <a:moveTo>
                  <a:pt x="0" y="0"/>
                </a:moveTo>
                <a:lnTo>
                  <a:pt x="0" y="78706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700793" y="998470"/>
            <a:ext cx="0" cy="100330"/>
          </a:xfrm>
          <a:custGeom>
            <a:avLst/>
            <a:gdLst/>
            <a:ahLst/>
            <a:cxnLst/>
            <a:rect l="l" t="t" r="r" b="b"/>
            <a:pathLst>
              <a:path w="0" h="100330">
                <a:moveTo>
                  <a:pt x="0" y="0"/>
                </a:moveTo>
                <a:lnTo>
                  <a:pt x="0" y="99987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743983" y="1075791"/>
            <a:ext cx="0" cy="65405"/>
          </a:xfrm>
          <a:custGeom>
            <a:avLst/>
            <a:gdLst/>
            <a:ahLst/>
            <a:cxnLst/>
            <a:rect l="l" t="t" r="r" b="b"/>
            <a:pathLst>
              <a:path w="0" h="65405">
                <a:moveTo>
                  <a:pt x="0" y="0"/>
                </a:moveTo>
                <a:lnTo>
                  <a:pt x="0" y="64892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787177" y="1102182"/>
            <a:ext cx="0" cy="73660"/>
          </a:xfrm>
          <a:custGeom>
            <a:avLst/>
            <a:gdLst/>
            <a:ahLst/>
            <a:cxnLst/>
            <a:rect l="l" t="t" r="r" b="b"/>
            <a:pathLst>
              <a:path w="0" h="73659">
                <a:moveTo>
                  <a:pt x="0" y="0"/>
                </a:moveTo>
                <a:lnTo>
                  <a:pt x="0" y="73596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830372" y="1157202"/>
            <a:ext cx="0" cy="54610"/>
          </a:xfrm>
          <a:custGeom>
            <a:avLst/>
            <a:gdLst/>
            <a:ahLst/>
            <a:cxnLst/>
            <a:rect l="l" t="t" r="r" b="b"/>
            <a:pathLst>
              <a:path w="0" h="54609">
                <a:moveTo>
                  <a:pt x="0" y="0"/>
                </a:moveTo>
                <a:lnTo>
                  <a:pt x="0" y="54074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873562" y="1152195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0"/>
                </a:moveTo>
                <a:lnTo>
                  <a:pt x="0" y="56919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916752" y="1162106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59">
                <a:moveTo>
                  <a:pt x="0" y="0"/>
                </a:moveTo>
                <a:lnTo>
                  <a:pt x="0" y="47925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959947" y="1177051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0"/>
                </a:moveTo>
                <a:lnTo>
                  <a:pt x="0" y="39746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997723" y="120180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003142" y="1201800"/>
            <a:ext cx="0" cy="19685"/>
          </a:xfrm>
          <a:custGeom>
            <a:avLst/>
            <a:gdLst/>
            <a:ahLst/>
            <a:cxnLst/>
            <a:rect l="l" t="t" r="r" b="b"/>
            <a:pathLst>
              <a:path w="0" h="19684">
                <a:moveTo>
                  <a:pt x="-4974" y="9597"/>
                </a:moveTo>
                <a:lnTo>
                  <a:pt x="4974" y="9597"/>
                </a:lnTo>
              </a:path>
            </a:pathLst>
          </a:custGeom>
          <a:ln w="19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997723" y="122099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040941" y="121957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046351" y="1219572"/>
            <a:ext cx="0" cy="12700"/>
          </a:xfrm>
          <a:custGeom>
            <a:avLst/>
            <a:gdLst/>
            <a:ahLst/>
            <a:cxnLst/>
            <a:rect l="l" t="t" r="r" b="b"/>
            <a:pathLst>
              <a:path w="0" h="12700">
                <a:moveTo>
                  <a:pt x="-4974" y="6321"/>
                </a:moveTo>
                <a:lnTo>
                  <a:pt x="4974" y="6321"/>
                </a:lnTo>
              </a:path>
            </a:pathLst>
          </a:custGeom>
          <a:ln w="12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040941" y="123221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084113" y="1225599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089522" y="1225599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5">
                <a:moveTo>
                  <a:pt x="-4974" y="3911"/>
                </a:moveTo>
                <a:lnTo>
                  <a:pt x="4974" y="3911"/>
                </a:lnTo>
              </a:path>
            </a:pathLst>
          </a:custGeom>
          <a:ln w="78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084113" y="123342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127322" y="123134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132731" y="123134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09">
                <a:moveTo>
                  <a:pt x="-4974" y="1806"/>
                </a:moveTo>
                <a:lnTo>
                  <a:pt x="4974" y="1806"/>
                </a:lnTo>
              </a:path>
            </a:pathLst>
          </a:custGeom>
          <a:ln w="36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127322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170493" y="1228819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175911" y="1228819"/>
            <a:ext cx="0" cy="5080"/>
          </a:xfrm>
          <a:custGeom>
            <a:avLst/>
            <a:gdLst/>
            <a:ahLst/>
            <a:cxnLst/>
            <a:rect l="l" t="t" r="r" b="b"/>
            <a:pathLst>
              <a:path w="0" h="5080">
                <a:moveTo>
                  <a:pt x="-4974" y="2503"/>
                </a:moveTo>
                <a:lnTo>
                  <a:pt x="4974" y="2503"/>
                </a:lnTo>
              </a:path>
            </a:pathLst>
          </a:custGeom>
          <a:ln w="50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170493" y="123382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21371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21371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256882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256882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30009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30009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343262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343262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38648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386481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588508" y="834328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4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669430" y="118696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669430" y="109099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669430" y="99503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669430" y="89907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669430" y="123496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669430" y="113899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669430" y="1042997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669430" y="94703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669430" y="85107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695315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868113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040883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213653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386422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695325" y="951859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09">
                <a:moveTo>
                  <a:pt x="0" y="0"/>
                </a:moveTo>
                <a:lnTo>
                  <a:pt x="0" y="283098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738506" y="924008"/>
            <a:ext cx="0" cy="311150"/>
          </a:xfrm>
          <a:custGeom>
            <a:avLst/>
            <a:gdLst/>
            <a:ahLst/>
            <a:cxnLst/>
            <a:rect l="l" t="t" r="r" b="b"/>
            <a:pathLst>
              <a:path w="0" h="311150">
                <a:moveTo>
                  <a:pt x="0" y="0"/>
                </a:moveTo>
                <a:lnTo>
                  <a:pt x="0" y="31095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781714" y="1126529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0"/>
                </a:moveTo>
                <a:lnTo>
                  <a:pt x="0" y="10842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805457" y="121525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933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848666" y="1226320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729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891847" y="1222006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592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935055" y="1222006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592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978227" y="122968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056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021436" y="123065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862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064607" y="123203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77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107825" y="1233002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83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150997" y="1233521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194205" y="1234490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695330" y="848442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09">
                <a:moveTo>
                  <a:pt x="0" y="0"/>
                </a:moveTo>
                <a:lnTo>
                  <a:pt x="0" y="206769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738524" y="856443"/>
            <a:ext cx="0" cy="135255"/>
          </a:xfrm>
          <a:custGeom>
            <a:avLst/>
            <a:gdLst/>
            <a:ahLst/>
            <a:cxnLst/>
            <a:rect l="l" t="t" r="r" b="b"/>
            <a:pathLst>
              <a:path w="0" h="135255">
                <a:moveTo>
                  <a:pt x="0" y="0"/>
                </a:moveTo>
                <a:lnTo>
                  <a:pt x="0" y="135119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781714" y="1095528"/>
            <a:ext cx="0" cy="62230"/>
          </a:xfrm>
          <a:custGeom>
            <a:avLst/>
            <a:gdLst/>
            <a:ahLst/>
            <a:cxnLst/>
            <a:rect l="l" t="t" r="r" b="b"/>
            <a:pathLst>
              <a:path w="0" h="62230">
                <a:moveTo>
                  <a:pt x="0" y="0"/>
                </a:moveTo>
                <a:lnTo>
                  <a:pt x="0" y="61935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824905" y="1179391"/>
            <a:ext cx="0" cy="33020"/>
          </a:xfrm>
          <a:custGeom>
            <a:avLst/>
            <a:gdLst/>
            <a:ahLst/>
            <a:cxnLst/>
            <a:rect l="l" t="t" r="r" b="b"/>
            <a:pathLst>
              <a:path w="0" h="33019">
                <a:moveTo>
                  <a:pt x="0" y="0"/>
                </a:moveTo>
                <a:lnTo>
                  <a:pt x="0" y="32399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862704" y="120802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868113" y="1208024"/>
            <a:ext cx="0" cy="19685"/>
          </a:xfrm>
          <a:custGeom>
            <a:avLst/>
            <a:gdLst/>
            <a:ahLst/>
            <a:cxnLst/>
            <a:rect l="l" t="t" r="r" b="b"/>
            <a:pathLst>
              <a:path w="0" h="19684">
                <a:moveTo>
                  <a:pt x="-4974" y="9630"/>
                </a:moveTo>
                <a:lnTo>
                  <a:pt x="4974" y="9630"/>
                </a:lnTo>
              </a:path>
            </a:pathLst>
          </a:custGeom>
          <a:ln w="192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862704" y="122728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911294" y="1190612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30">
                <a:moveTo>
                  <a:pt x="0" y="0"/>
                </a:moveTo>
                <a:lnTo>
                  <a:pt x="0" y="36816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954484" y="1192587"/>
            <a:ext cx="0" cy="33020"/>
          </a:xfrm>
          <a:custGeom>
            <a:avLst/>
            <a:gdLst/>
            <a:ahLst/>
            <a:cxnLst/>
            <a:rect l="l" t="t" r="r" b="b"/>
            <a:pathLst>
              <a:path w="0" h="33019">
                <a:moveTo>
                  <a:pt x="0" y="0"/>
                </a:moveTo>
                <a:lnTo>
                  <a:pt x="0" y="32876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992265" y="121785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997674" y="1217850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4">
                <a:moveTo>
                  <a:pt x="-4974" y="6527"/>
                </a:moveTo>
                <a:lnTo>
                  <a:pt x="4974" y="6527"/>
                </a:lnTo>
              </a:path>
            </a:pathLst>
          </a:custGeom>
          <a:ln w="130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2992265" y="1230906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035474" y="122150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040883" y="1221509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59">
                <a:moveTo>
                  <a:pt x="-4974" y="4805"/>
                </a:moveTo>
                <a:lnTo>
                  <a:pt x="4974" y="4805"/>
                </a:lnTo>
              </a:path>
            </a:pathLst>
          </a:custGeom>
          <a:ln w="96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035474" y="123112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078645" y="1224364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084064" y="1224364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59">
                <a:moveTo>
                  <a:pt x="-4974" y="4824"/>
                </a:moveTo>
                <a:lnTo>
                  <a:pt x="4974" y="4824"/>
                </a:lnTo>
              </a:path>
            </a:pathLst>
          </a:custGeom>
          <a:ln w="96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078645" y="123401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121863" y="1228454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127272" y="1228454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5">
                <a:moveTo>
                  <a:pt x="-4974" y="2634"/>
                </a:moveTo>
                <a:lnTo>
                  <a:pt x="4974" y="2634"/>
                </a:lnTo>
              </a:path>
            </a:pathLst>
          </a:custGeom>
          <a:ln w="52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121863" y="123372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165034" y="122995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170444" y="1229951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2101"/>
                </a:moveTo>
                <a:lnTo>
                  <a:pt x="4974" y="2101"/>
                </a:lnTo>
              </a:path>
            </a:pathLst>
          </a:custGeom>
          <a:ln w="42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165034" y="123415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208243" y="123302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213653" y="1233021"/>
            <a:ext cx="0" cy="2540"/>
          </a:xfrm>
          <a:custGeom>
            <a:avLst/>
            <a:gdLst/>
            <a:ahLst/>
            <a:cxnLst/>
            <a:rect l="l" t="t" r="r" b="b"/>
            <a:pathLst>
              <a:path w="0" h="2540">
                <a:moveTo>
                  <a:pt x="-4974" y="968"/>
                </a:moveTo>
                <a:lnTo>
                  <a:pt x="4974" y="96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20824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251415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251415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29463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29463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337804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337804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38101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38101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424184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424184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46740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467403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669430" y="834328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4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797144" y="1160860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797144" y="1012657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797144" y="86445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797144" y="123496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797144" y="108675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797144" y="93855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823030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3995828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168598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341367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514137" y="834334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4">
                <a:moveTo>
                  <a:pt x="0" y="419706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823040" y="956539"/>
            <a:ext cx="0" cy="278765"/>
          </a:xfrm>
          <a:custGeom>
            <a:avLst/>
            <a:gdLst/>
            <a:ahLst/>
            <a:cxnLst/>
            <a:rect l="l" t="t" r="r" b="b"/>
            <a:pathLst>
              <a:path w="0" h="278765">
                <a:moveTo>
                  <a:pt x="0" y="0"/>
                </a:moveTo>
                <a:lnTo>
                  <a:pt x="0" y="27841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866220" y="1107746"/>
            <a:ext cx="0" cy="127635"/>
          </a:xfrm>
          <a:custGeom>
            <a:avLst/>
            <a:gdLst/>
            <a:ahLst/>
            <a:cxnLst/>
            <a:rect l="l" t="t" r="r" b="b"/>
            <a:pathLst>
              <a:path w="0" h="127634">
                <a:moveTo>
                  <a:pt x="0" y="0"/>
                </a:moveTo>
                <a:lnTo>
                  <a:pt x="0" y="127221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909429" y="1155597"/>
            <a:ext cx="0" cy="79375"/>
          </a:xfrm>
          <a:custGeom>
            <a:avLst/>
            <a:gdLst/>
            <a:ahLst/>
            <a:cxnLst/>
            <a:rect l="l" t="t" r="r" b="b"/>
            <a:pathLst>
              <a:path w="0" h="79375">
                <a:moveTo>
                  <a:pt x="0" y="0"/>
                </a:moveTo>
                <a:lnTo>
                  <a:pt x="0" y="7933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952600" y="1182980"/>
            <a:ext cx="0" cy="52069"/>
          </a:xfrm>
          <a:custGeom>
            <a:avLst/>
            <a:gdLst/>
            <a:ahLst/>
            <a:cxnLst/>
            <a:rect l="l" t="t" r="r" b="b"/>
            <a:pathLst>
              <a:path w="0" h="52069">
                <a:moveTo>
                  <a:pt x="0" y="0"/>
                </a:moveTo>
                <a:lnTo>
                  <a:pt x="0" y="51987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976381" y="1226760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641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019562" y="1229109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162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062771" y="1234289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149151" y="1234574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823044" y="848442"/>
            <a:ext cx="0" cy="216535"/>
          </a:xfrm>
          <a:custGeom>
            <a:avLst/>
            <a:gdLst/>
            <a:ahLst/>
            <a:cxnLst/>
            <a:rect l="l" t="t" r="r" b="b"/>
            <a:pathLst>
              <a:path w="0" h="216534">
                <a:moveTo>
                  <a:pt x="0" y="0"/>
                </a:moveTo>
                <a:lnTo>
                  <a:pt x="0" y="216240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866239" y="1069614"/>
            <a:ext cx="0" cy="76835"/>
          </a:xfrm>
          <a:custGeom>
            <a:avLst/>
            <a:gdLst/>
            <a:ahLst/>
            <a:cxnLst/>
            <a:rect l="l" t="t" r="r" b="b"/>
            <a:pathLst>
              <a:path w="0" h="76834">
                <a:moveTo>
                  <a:pt x="0" y="0"/>
                </a:moveTo>
                <a:lnTo>
                  <a:pt x="0" y="76263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909429" y="1127956"/>
            <a:ext cx="0" cy="55880"/>
          </a:xfrm>
          <a:custGeom>
            <a:avLst/>
            <a:gdLst/>
            <a:ahLst/>
            <a:cxnLst/>
            <a:rect l="l" t="t" r="r" b="b"/>
            <a:pathLst>
              <a:path w="0" h="55880">
                <a:moveTo>
                  <a:pt x="0" y="0"/>
                </a:moveTo>
                <a:lnTo>
                  <a:pt x="0" y="55281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952619" y="1161703"/>
            <a:ext cx="0" cy="42545"/>
          </a:xfrm>
          <a:custGeom>
            <a:avLst/>
            <a:gdLst/>
            <a:ahLst/>
            <a:cxnLst/>
            <a:rect l="l" t="t" r="r" b="b"/>
            <a:pathLst>
              <a:path w="0" h="42544">
                <a:moveTo>
                  <a:pt x="0" y="0"/>
                </a:moveTo>
                <a:lnTo>
                  <a:pt x="0" y="42553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990419" y="121280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995828" y="1212806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-4974" y="5685"/>
                </a:moveTo>
                <a:lnTo>
                  <a:pt x="4974" y="5685"/>
                </a:lnTo>
              </a:path>
            </a:pathLst>
          </a:custGeom>
          <a:ln w="113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990419" y="122417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033599" y="121909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039009" y="1219095"/>
            <a:ext cx="0" cy="8890"/>
          </a:xfrm>
          <a:custGeom>
            <a:avLst/>
            <a:gdLst/>
            <a:ahLst/>
            <a:cxnLst/>
            <a:rect l="l" t="t" r="r" b="b"/>
            <a:pathLst>
              <a:path w="0" h="8890">
                <a:moveTo>
                  <a:pt x="-4974" y="4220"/>
                </a:moveTo>
                <a:lnTo>
                  <a:pt x="4974" y="4220"/>
                </a:lnTo>
              </a:path>
            </a:pathLst>
          </a:custGeom>
          <a:ln w="84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033599" y="1227536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076808" y="123261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082218" y="1232618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954"/>
                </a:moveTo>
                <a:lnTo>
                  <a:pt x="4974" y="95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076808" y="123452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119980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163188" y="123353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168598" y="1233535"/>
            <a:ext cx="0" cy="1905"/>
          </a:xfrm>
          <a:custGeom>
            <a:avLst/>
            <a:gdLst/>
            <a:ahLst/>
            <a:cxnLst/>
            <a:rect l="l" t="t" r="r" b="b"/>
            <a:pathLst>
              <a:path w="0" h="1905">
                <a:moveTo>
                  <a:pt x="-4974" y="711"/>
                </a:moveTo>
                <a:lnTo>
                  <a:pt x="4974" y="71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16318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206360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24957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292749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33595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379129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42234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465519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508728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551899" y="123495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595117" y="123495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797144" y="834328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4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7586" y="192399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7586" y="1798417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7586" y="167280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7586" y="198675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7586" y="186118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7586" y="173561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7586" y="1610037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33472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06270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79039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51809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224579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33481" y="1733052"/>
            <a:ext cx="0" cy="254000"/>
          </a:xfrm>
          <a:custGeom>
            <a:avLst/>
            <a:gdLst/>
            <a:ahLst/>
            <a:cxnLst/>
            <a:rect l="l" t="t" r="r" b="b"/>
            <a:pathLst>
              <a:path w="0" h="254000">
                <a:moveTo>
                  <a:pt x="0" y="0"/>
                </a:moveTo>
                <a:lnTo>
                  <a:pt x="0" y="253665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76662" y="1677855"/>
            <a:ext cx="0" cy="309245"/>
          </a:xfrm>
          <a:custGeom>
            <a:avLst/>
            <a:gdLst/>
            <a:ahLst/>
            <a:cxnLst/>
            <a:rect l="l" t="t" r="r" b="b"/>
            <a:pathLst>
              <a:path w="0" h="309244">
                <a:moveTo>
                  <a:pt x="0" y="0"/>
                </a:moveTo>
                <a:lnTo>
                  <a:pt x="0" y="30890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19871" y="1740623"/>
            <a:ext cx="0" cy="246379"/>
          </a:xfrm>
          <a:custGeom>
            <a:avLst/>
            <a:gdLst/>
            <a:ahLst/>
            <a:cxnLst/>
            <a:rect l="l" t="t" r="r" b="b"/>
            <a:pathLst>
              <a:path w="0" h="246380">
                <a:moveTo>
                  <a:pt x="0" y="0"/>
                </a:moveTo>
                <a:lnTo>
                  <a:pt x="0" y="246141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63042" y="1836072"/>
            <a:ext cx="0" cy="151130"/>
          </a:xfrm>
          <a:custGeom>
            <a:avLst/>
            <a:gdLst/>
            <a:ahLst/>
            <a:cxnLst/>
            <a:rect l="l" t="t" r="r" b="b"/>
            <a:pathLst>
              <a:path w="0" h="151130">
                <a:moveTo>
                  <a:pt x="0" y="0"/>
                </a:moveTo>
                <a:lnTo>
                  <a:pt x="0" y="150692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06251" y="1906411"/>
            <a:ext cx="0" cy="80645"/>
          </a:xfrm>
          <a:custGeom>
            <a:avLst/>
            <a:gdLst/>
            <a:ahLst/>
            <a:cxnLst/>
            <a:rect l="l" t="t" r="r" b="b"/>
            <a:pathLst>
              <a:path w="0" h="80644">
                <a:moveTo>
                  <a:pt x="0" y="0"/>
                </a:moveTo>
                <a:lnTo>
                  <a:pt x="0" y="8035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730003" y="1976667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0102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773212" y="1981692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005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16383" y="1985501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59592" y="198421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00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02764" y="1985501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33486" y="1648642"/>
            <a:ext cx="0" cy="168910"/>
          </a:xfrm>
          <a:custGeom>
            <a:avLst/>
            <a:gdLst/>
            <a:ahLst/>
            <a:cxnLst/>
            <a:rect l="l" t="t" r="r" b="b"/>
            <a:pathLst>
              <a:path w="0" h="168910">
                <a:moveTo>
                  <a:pt x="0" y="0"/>
                </a:moveTo>
                <a:lnTo>
                  <a:pt x="0" y="168895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76681" y="1600239"/>
            <a:ext cx="0" cy="155575"/>
          </a:xfrm>
          <a:custGeom>
            <a:avLst/>
            <a:gdLst/>
            <a:ahLst/>
            <a:cxnLst/>
            <a:rect l="l" t="t" r="r" b="b"/>
            <a:pathLst>
              <a:path w="0" h="155575">
                <a:moveTo>
                  <a:pt x="0" y="0"/>
                </a:moveTo>
                <a:lnTo>
                  <a:pt x="0" y="155184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619871" y="1685487"/>
            <a:ext cx="0" cy="110489"/>
          </a:xfrm>
          <a:custGeom>
            <a:avLst/>
            <a:gdLst/>
            <a:ahLst/>
            <a:cxnLst/>
            <a:rect l="l" t="t" r="r" b="b"/>
            <a:pathLst>
              <a:path w="0" h="110489">
                <a:moveTo>
                  <a:pt x="0" y="0"/>
                </a:moveTo>
                <a:lnTo>
                  <a:pt x="0" y="110188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63061" y="1800093"/>
            <a:ext cx="0" cy="72390"/>
          </a:xfrm>
          <a:custGeom>
            <a:avLst/>
            <a:gdLst/>
            <a:ahLst/>
            <a:cxnLst/>
            <a:rect l="l" t="t" r="r" b="b"/>
            <a:pathLst>
              <a:path w="0" h="72389">
                <a:moveTo>
                  <a:pt x="0" y="0"/>
                </a:moveTo>
                <a:lnTo>
                  <a:pt x="0" y="7191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06256" y="1887727"/>
            <a:ext cx="0" cy="37465"/>
          </a:xfrm>
          <a:custGeom>
            <a:avLst/>
            <a:gdLst/>
            <a:ahLst/>
            <a:cxnLst/>
            <a:rect l="l" t="t" r="r" b="b"/>
            <a:pathLst>
              <a:path w="0" h="37464">
                <a:moveTo>
                  <a:pt x="0" y="0"/>
                </a:moveTo>
                <a:lnTo>
                  <a:pt x="0" y="37322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44041" y="1957042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49451" y="1957042"/>
            <a:ext cx="0" cy="19685"/>
          </a:xfrm>
          <a:custGeom>
            <a:avLst/>
            <a:gdLst/>
            <a:ahLst/>
            <a:cxnLst/>
            <a:rect l="l" t="t" r="r" b="b"/>
            <a:pathLst>
              <a:path w="0" h="19685">
                <a:moveTo>
                  <a:pt x="-4974" y="9611"/>
                </a:moveTo>
                <a:lnTo>
                  <a:pt x="4974" y="9611"/>
                </a:lnTo>
              </a:path>
            </a:pathLst>
          </a:custGeom>
          <a:ln w="192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44041" y="1976264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87250" y="1970892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92659" y="1970892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792"/>
                </a:moveTo>
                <a:lnTo>
                  <a:pt x="4974" y="5792"/>
                </a:lnTo>
              </a:path>
            </a:pathLst>
          </a:custGeom>
          <a:ln w="115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87250" y="198247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30421" y="198171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35831" y="1981711"/>
            <a:ext cx="0" cy="5080"/>
          </a:xfrm>
          <a:custGeom>
            <a:avLst/>
            <a:gdLst/>
            <a:ahLst/>
            <a:cxnLst/>
            <a:rect l="l" t="t" r="r" b="b"/>
            <a:pathLst>
              <a:path w="0" h="5080">
                <a:moveTo>
                  <a:pt x="-4974" y="2522"/>
                </a:moveTo>
                <a:lnTo>
                  <a:pt x="4974" y="2522"/>
                </a:lnTo>
              </a:path>
            </a:pathLst>
          </a:custGeom>
          <a:ln w="50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30421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73630" y="197827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79039" y="1978276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-4974" y="3439"/>
                </a:moveTo>
                <a:lnTo>
                  <a:pt x="4974" y="3439"/>
                </a:lnTo>
              </a:path>
            </a:pathLst>
          </a:custGeom>
          <a:ln w="68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73630" y="19851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16801" y="198171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22220" y="1981711"/>
            <a:ext cx="0" cy="5080"/>
          </a:xfrm>
          <a:custGeom>
            <a:avLst/>
            <a:gdLst/>
            <a:ahLst/>
            <a:cxnLst/>
            <a:rect l="l" t="t" r="r" b="b"/>
            <a:pathLst>
              <a:path w="0" h="5080">
                <a:moveTo>
                  <a:pt x="-4974" y="2522"/>
                </a:moveTo>
                <a:lnTo>
                  <a:pt x="4974" y="2522"/>
                </a:lnTo>
              </a:path>
            </a:pathLst>
          </a:custGeom>
          <a:ln w="50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16801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960020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003191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46400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089571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132789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175961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219169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262341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305559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07586" y="1586125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588508" y="1928230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588508" y="181117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588508" y="169412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588508" y="198675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588508" y="186970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588508" y="175264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588508" y="163555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614394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787192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959961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2132731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2305500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614403" y="1767267"/>
            <a:ext cx="0" cy="219710"/>
          </a:xfrm>
          <a:custGeom>
            <a:avLst/>
            <a:gdLst/>
            <a:ahLst/>
            <a:cxnLst/>
            <a:rect l="l" t="t" r="r" b="b"/>
            <a:pathLst>
              <a:path w="0" h="219710">
                <a:moveTo>
                  <a:pt x="0" y="0"/>
                </a:moveTo>
                <a:lnTo>
                  <a:pt x="0" y="219487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657584" y="1685314"/>
            <a:ext cx="0" cy="301625"/>
          </a:xfrm>
          <a:custGeom>
            <a:avLst/>
            <a:gdLst/>
            <a:ahLst/>
            <a:cxnLst/>
            <a:rect l="l" t="t" r="r" b="b"/>
            <a:pathLst>
              <a:path w="0" h="301625">
                <a:moveTo>
                  <a:pt x="0" y="0"/>
                </a:moveTo>
                <a:lnTo>
                  <a:pt x="0" y="301450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700793" y="1711668"/>
            <a:ext cx="0" cy="275590"/>
          </a:xfrm>
          <a:custGeom>
            <a:avLst/>
            <a:gdLst/>
            <a:ahLst/>
            <a:cxnLst/>
            <a:rect l="l" t="t" r="r" b="b"/>
            <a:pathLst>
              <a:path w="0" h="275589">
                <a:moveTo>
                  <a:pt x="0" y="0"/>
                </a:moveTo>
                <a:lnTo>
                  <a:pt x="0" y="27509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743964" y="1860891"/>
            <a:ext cx="0" cy="126364"/>
          </a:xfrm>
          <a:custGeom>
            <a:avLst/>
            <a:gdLst/>
            <a:ahLst/>
            <a:cxnLst/>
            <a:rect l="l" t="t" r="r" b="b"/>
            <a:pathLst>
              <a:path w="0" h="126364">
                <a:moveTo>
                  <a:pt x="0" y="0"/>
                </a:moveTo>
                <a:lnTo>
                  <a:pt x="0" y="12582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767744" y="196184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975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810925" y="198237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8778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897305" y="1985281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940514" y="1985281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614408" y="1684242"/>
            <a:ext cx="0" cy="166370"/>
          </a:xfrm>
          <a:custGeom>
            <a:avLst/>
            <a:gdLst/>
            <a:ahLst/>
            <a:cxnLst/>
            <a:rect l="l" t="t" r="r" b="b"/>
            <a:pathLst>
              <a:path w="0" h="166369">
                <a:moveTo>
                  <a:pt x="0" y="0"/>
                </a:moveTo>
                <a:lnTo>
                  <a:pt x="0" y="166050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657603" y="1600239"/>
            <a:ext cx="0" cy="170180"/>
          </a:xfrm>
          <a:custGeom>
            <a:avLst/>
            <a:gdLst/>
            <a:ahLst/>
            <a:cxnLst/>
            <a:rect l="l" t="t" r="r" b="b"/>
            <a:pathLst>
              <a:path w="0" h="170180">
                <a:moveTo>
                  <a:pt x="0" y="0"/>
                </a:moveTo>
                <a:lnTo>
                  <a:pt x="0" y="170139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700793" y="1642755"/>
            <a:ext cx="0" cy="138430"/>
          </a:xfrm>
          <a:custGeom>
            <a:avLst/>
            <a:gdLst/>
            <a:ahLst/>
            <a:cxnLst/>
            <a:rect l="l" t="t" r="r" b="b"/>
            <a:pathLst>
              <a:path w="0" h="138430">
                <a:moveTo>
                  <a:pt x="0" y="0"/>
                </a:moveTo>
                <a:lnTo>
                  <a:pt x="0" y="137824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743983" y="1816002"/>
            <a:ext cx="0" cy="90170"/>
          </a:xfrm>
          <a:custGeom>
            <a:avLst/>
            <a:gdLst/>
            <a:ahLst/>
            <a:cxnLst/>
            <a:rect l="l" t="t" r="r" b="b"/>
            <a:pathLst>
              <a:path w="0" h="90169">
                <a:moveTo>
                  <a:pt x="0" y="0"/>
                </a:moveTo>
                <a:lnTo>
                  <a:pt x="0" y="8986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787177" y="1915036"/>
            <a:ext cx="0" cy="44450"/>
          </a:xfrm>
          <a:custGeom>
            <a:avLst/>
            <a:gdLst/>
            <a:ahLst/>
            <a:cxnLst/>
            <a:rect l="l" t="t" r="r" b="b"/>
            <a:pathLst>
              <a:path w="0" h="44450">
                <a:moveTo>
                  <a:pt x="0" y="0"/>
                </a:moveTo>
                <a:lnTo>
                  <a:pt x="0" y="43938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824963" y="1973419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830372" y="1973419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548"/>
                </a:moveTo>
                <a:lnTo>
                  <a:pt x="4974" y="4548"/>
                </a:lnTo>
              </a:path>
            </a:pathLst>
          </a:custGeom>
          <a:ln w="9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824963" y="1982516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868172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911343" y="1980906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916752" y="1980906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924"/>
                </a:moveTo>
                <a:lnTo>
                  <a:pt x="4974" y="2924"/>
                </a:lnTo>
              </a:path>
            </a:pathLst>
          </a:custGeom>
          <a:ln w="58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911343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954552" y="198090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959961" y="1980906"/>
            <a:ext cx="0" cy="6350"/>
          </a:xfrm>
          <a:custGeom>
            <a:avLst/>
            <a:gdLst/>
            <a:ahLst/>
            <a:cxnLst/>
            <a:rect l="l" t="t" r="r" b="b"/>
            <a:pathLst>
              <a:path w="0" h="6350">
                <a:moveTo>
                  <a:pt x="-4974" y="2924"/>
                </a:moveTo>
                <a:lnTo>
                  <a:pt x="4974" y="2924"/>
                </a:lnTo>
              </a:path>
            </a:pathLst>
          </a:custGeom>
          <a:ln w="58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954552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997723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204094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2084113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2127322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2170493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221371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2256882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230009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2343262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2386481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588508" y="1586125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2669430" y="193638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2669430" y="183566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2669430" y="173488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2669430" y="163420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2669430" y="198675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2669430" y="188604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2669430" y="178525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2669430" y="168454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2695315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2868113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3040883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3213653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3386422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695325" y="1712070"/>
            <a:ext cx="0" cy="274955"/>
          </a:xfrm>
          <a:custGeom>
            <a:avLst/>
            <a:gdLst/>
            <a:ahLst/>
            <a:cxnLst/>
            <a:rect l="l" t="t" r="r" b="b"/>
            <a:pathLst>
              <a:path w="0" h="274955">
                <a:moveTo>
                  <a:pt x="0" y="0"/>
                </a:moveTo>
                <a:lnTo>
                  <a:pt x="0" y="274694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2738506" y="1925597"/>
            <a:ext cx="0" cy="61594"/>
          </a:xfrm>
          <a:custGeom>
            <a:avLst/>
            <a:gdLst/>
            <a:ahLst/>
            <a:cxnLst/>
            <a:rect l="l" t="t" r="r" b="b"/>
            <a:pathLst>
              <a:path w="0" h="61594">
                <a:moveTo>
                  <a:pt x="0" y="0"/>
                </a:moveTo>
                <a:lnTo>
                  <a:pt x="0" y="61121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2762286" y="196627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09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2805457" y="1966906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962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2848666" y="1971950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953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2891847" y="197898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546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2935055" y="1984032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37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978227" y="198538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3021436" y="198503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35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3064607" y="1986086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2695330" y="1600239"/>
            <a:ext cx="0" cy="224154"/>
          </a:xfrm>
          <a:custGeom>
            <a:avLst/>
            <a:gdLst/>
            <a:ahLst/>
            <a:cxnLst/>
            <a:rect l="l" t="t" r="r" b="b"/>
            <a:pathLst>
              <a:path w="0" h="224155">
                <a:moveTo>
                  <a:pt x="0" y="0"/>
                </a:moveTo>
                <a:lnTo>
                  <a:pt x="0" y="223699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2738524" y="1906117"/>
            <a:ext cx="0" cy="39370"/>
          </a:xfrm>
          <a:custGeom>
            <a:avLst/>
            <a:gdLst/>
            <a:ahLst/>
            <a:cxnLst/>
            <a:rect l="l" t="t" r="r" b="b"/>
            <a:pathLst>
              <a:path w="0" h="39369">
                <a:moveTo>
                  <a:pt x="0" y="0"/>
                </a:moveTo>
                <a:lnTo>
                  <a:pt x="0" y="3908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2776324" y="193656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2781733" y="1936565"/>
            <a:ext cx="0" cy="18415"/>
          </a:xfrm>
          <a:custGeom>
            <a:avLst/>
            <a:gdLst/>
            <a:ahLst/>
            <a:cxnLst/>
            <a:rect l="l" t="t" r="r" b="b"/>
            <a:pathLst>
              <a:path w="0" h="18414">
                <a:moveTo>
                  <a:pt x="-4974" y="9213"/>
                </a:moveTo>
                <a:lnTo>
                  <a:pt x="4974" y="9213"/>
                </a:lnTo>
              </a:path>
            </a:pathLst>
          </a:custGeom>
          <a:ln w="184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2776324" y="1954992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2819495" y="193861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2824904" y="1938615"/>
            <a:ext cx="0" cy="17145"/>
          </a:xfrm>
          <a:custGeom>
            <a:avLst/>
            <a:gdLst/>
            <a:ahLst/>
            <a:cxnLst/>
            <a:rect l="l" t="t" r="r" b="b"/>
            <a:pathLst>
              <a:path w="0" h="17144">
                <a:moveTo>
                  <a:pt x="-4974" y="8516"/>
                </a:moveTo>
                <a:lnTo>
                  <a:pt x="4974" y="8516"/>
                </a:lnTo>
              </a:path>
            </a:pathLst>
          </a:custGeom>
          <a:ln w="170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2819495" y="1955647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2862704" y="195056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2868113" y="1950566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616"/>
                </a:moveTo>
                <a:lnTo>
                  <a:pt x="4974" y="6616"/>
                </a:lnTo>
              </a:path>
            </a:pathLst>
          </a:custGeom>
          <a:ln w="132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2862704" y="196379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2905885" y="196701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2911294" y="1967018"/>
            <a:ext cx="0" cy="8890"/>
          </a:xfrm>
          <a:custGeom>
            <a:avLst/>
            <a:gdLst/>
            <a:ahLst/>
            <a:cxnLst/>
            <a:rect l="l" t="t" r="r" b="b"/>
            <a:pathLst>
              <a:path w="0" h="8889">
                <a:moveTo>
                  <a:pt x="-4974" y="4276"/>
                </a:moveTo>
                <a:lnTo>
                  <a:pt x="4974" y="4276"/>
                </a:lnTo>
              </a:path>
            </a:pathLst>
          </a:custGeom>
          <a:ln w="8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2905885" y="1975572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2949094" y="1979409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2954503" y="1979409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-4974" y="1937"/>
                </a:moveTo>
                <a:lnTo>
                  <a:pt x="4974" y="1937"/>
                </a:lnTo>
              </a:path>
            </a:pathLst>
          </a:custGeom>
          <a:ln w="3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2949094" y="198328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2992265" y="1982516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2997674" y="1982516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4974" y="1553"/>
                </a:moveTo>
                <a:lnTo>
                  <a:pt x="4974" y="15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2992265" y="198562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3035474" y="198211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3040883" y="1982113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4974" y="1282"/>
                </a:moveTo>
                <a:lnTo>
                  <a:pt x="4974" y="128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3035474" y="198467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3078645" y="198405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3084064" y="1984051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4974" y="1352"/>
                </a:moveTo>
                <a:lnTo>
                  <a:pt x="4974" y="13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3078645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312186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3165034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320824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3251415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329463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3337804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338101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3424184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3467403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2669430" y="1586125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3797144" y="1928090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3797144" y="181070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3797144" y="169328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3797144" y="198675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3797144" y="186937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3797144" y="175198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3797144" y="163460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3823030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3995828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4168598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4341367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4514137" y="1586125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715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3823040" y="1673316"/>
            <a:ext cx="0" cy="313690"/>
          </a:xfrm>
          <a:custGeom>
            <a:avLst/>
            <a:gdLst/>
            <a:ahLst/>
            <a:cxnLst/>
            <a:rect l="l" t="t" r="r" b="b"/>
            <a:pathLst>
              <a:path w="0" h="313689">
                <a:moveTo>
                  <a:pt x="0" y="0"/>
                </a:moveTo>
                <a:lnTo>
                  <a:pt x="0" y="313401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3866220" y="1819470"/>
            <a:ext cx="0" cy="167640"/>
          </a:xfrm>
          <a:custGeom>
            <a:avLst/>
            <a:gdLst/>
            <a:ahLst/>
            <a:cxnLst/>
            <a:rect l="l" t="t" r="r" b="b"/>
            <a:pathLst>
              <a:path w="0" h="167639">
                <a:moveTo>
                  <a:pt x="0" y="0"/>
                </a:moveTo>
                <a:lnTo>
                  <a:pt x="0" y="167285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3909429" y="1882865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0"/>
                </a:moveTo>
                <a:lnTo>
                  <a:pt x="0" y="10389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3933172" y="1911053"/>
            <a:ext cx="39370" cy="76200"/>
          </a:xfrm>
          <a:custGeom>
            <a:avLst/>
            <a:gdLst/>
            <a:ahLst/>
            <a:cxnLst/>
            <a:rect l="l" t="t" r="r" b="b"/>
            <a:pathLst>
              <a:path w="39370" h="76200">
                <a:moveTo>
                  <a:pt x="0" y="75711"/>
                </a:moveTo>
                <a:lnTo>
                  <a:pt x="38857" y="75711"/>
                </a:lnTo>
                <a:lnTo>
                  <a:pt x="38857" y="0"/>
                </a:lnTo>
                <a:lnTo>
                  <a:pt x="0" y="0"/>
                </a:lnTo>
                <a:lnTo>
                  <a:pt x="0" y="7571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3976381" y="1907544"/>
            <a:ext cx="39370" cy="79375"/>
          </a:xfrm>
          <a:custGeom>
            <a:avLst/>
            <a:gdLst/>
            <a:ahLst/>
            <a:cxnLst/>
            <a:rect l="l" t="t" r="r" b="b"/>
            <a:pathLst>
              <a:path w="39370" h="79375">
                <a:moveTo>
                  <a:pt x="0" y="79220"/>
                </a:moveTo>
                <a:lnTo>
                  <a:pt x="38857" y="79220"/>
                </a:lnTo>
                <a:lnTo>
                  <a:pt x="38857" y="0"/>
                </a:lnTo>
                <a:lnTo>
                  <a:pt x="0" y="0"/>
                </a:lnTo>
                <a:lnTo>
                  <a:pt x="0" y="7922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4019562" y="1974444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464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4062771" y="1966466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050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4105942" y="1977032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9372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4149151" y="1981482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056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4192322" y="1984112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23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4235540" y="1985885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1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3823044" y="1600239"/>
            <a:ext cx="0" cy="146685"/>
          </a:xfrm>
          <a:custGeom>
            <a:avLst/>
            <a:gdLst/>
            <a:ahLst/>
            <a:cxnLst/>
            <a:rect l="l" t="t" r="r" b="b"/>
            <a:pathLst>
              <a:path w="0" h="146685">
                <a:moveTo>
                  <a:pt x="0" y="0"/>
                </a:moveTo>
                <a:lnTo>
                  <a:pt x="0" y="146228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3866239" y="1752027"/>
            <a:ext cx="0" cy="135255"/>
          </a:xfrm>
          <a:custGeom>
            <a:avLst/>
            <a:gdLst/>
            <a:ahLst/>
            <a:cxnLst/>
            <a:rect l="l" t="t" r="r" b="b"/>
            <a:pathLst>
              <a:path w="0" h="135255">
                <a:moveTo>
                  <a:pt x="0" y="0"/>
                </a:moveTo>
                <a:lnTo>
                  <a:pt x="0" y="134932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3909429" y="1844443"/>
            <a:ext cx="0" cy="76835"/>
          </a:xfrm>
          <a:custGeom>
            <a:avLst/>
            <a:gdLst/>
            <a:ahLst/>
            <a:cxnLst/>
            <a:rect l="l" t="t" r="r" b="b"/>
            <a:pathLst>
              <a:path w="0" h="76835">
                <a:moveTo>
                  <a:pt x="0" y="0"/>
                </a:moveTo>
                <a:lnTo>
                  <a:pt x="0" y="76843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3952619" y="1880633"/>
            <a:ext cx="0" cy="60960"/>
          </a:xfrm>
          <a:custGeom>
            <a:avLst/>
            <a:gdLst/>
            <a:ahLst/>
            <a:cxnLst/>
            <a:rect l="l" t="t" r="r" b="b"/>
            <a:pathLst>
              <a:path w="0" h="60960">
                <a:moveTo>
                  <a:pt x="0" y="0"/>
                </a:moveTo>
                <a:lnTo>
                  <a:pt x="0" y="6083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3995814" y="1877891"/>
            <a:ext cx="0" cy="59690"/>
          </a:xfrm>
          <a:custGeom>
            <a:avLst/>
            <a:gdLst/>
            <a:ahLst/>
            <a:cxnLst/>
            <a:rect l="l" t="t" r="r" b="b"/>
            <a:pathLst>
              <a:path w="0" h="59689">
                <a:moveTo>
                  <a:pt x="0" y="0"/>
                </a:moveTo>
                <a:lnTo>
                  <a:pt x="0" y="59258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4039009" y="1946911"/>
            <a:ext cx="0" cy="30480"/>
          </a:xfrm>
          <a:custGeom>
            <a:avLst/>
            <a:gdLst/>
            <a:ahLst/>
            <a:cxnLst/>
            <a:rect l="l" t="t" r="r" b="b"/>
            <a:pathLst>
              <a:path w="0" h="30480">
                <a:moveTo>
                  <a:pt x="0" y="0"/>
                </a:moveTo>
                <a:lnTo>
                  <a:pt x="0" y="30415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4082199" y="1925966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41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4119980" y="1960691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4125389" y="1960691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672"/>
                </a:moveTo>
                <a:lnTo>
                  <a:pt x="4974" y="6672"/>
                </a:lnTo>
              </a:path>
            </a:pathLst>
          </a:custGeom>
          <a:ln w="133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4119980" y="1974037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4163188" y="1971519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4168598" y="1971519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-4974" y="4693"/>
                </a:moveTo>
                <a:lnTo>
                  <a:pt x="4974" y="4693"/>
                </a:lnTo>
              </a:path>
            </a:pathLst>
          </a:custGeom>
          <a:ln w="93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4163188" y="198090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4206360" y="1977734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4211778" y="1977734"/>
            <a:ext cx="0" cy="7620"/>
          </a:xfrm>
          <a:custGeom>
            <a:avLst/>
            <a:gdLst/>
            <a:ahLst/>
            <a:cxnLst/>
            <a:rect l="l" t="t" r="r" b="b"/>
            <a:pathLst>
              <a:path w="0" h="7619">
                <a:moveTo>
                  <a:pt x="-4974" y="3743"/>
                </a:moveTo>
                <a:lnTo>
                  <a:pt x="4974" y="3743"/>
                </a:lnTo>
              </a:path>
            </a:pathLst>
          </a:custGeom>
          <a:ln w="74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4206360" y="198522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4249578" y="1983246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4254987" y="198324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-4974" y="1754"/>
                </a:moveTo>
                <a:lnTo>
                  <a:pt x="4974" y="1754"/>
                </a:lnTo>
              </a:path>
            </a:pathLst>
          </a:custGeom>
          <a:ln w="35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424957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4292749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433595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4379129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442234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4465519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4508728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4551899" y="198675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4595117" y="198675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3797144" y="1586125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07586" y="269826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507586" y="261762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507586" y="253698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507586" y="2456338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07586" y="237573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507586" y="273859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507586" y="265791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507586" y="2577270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507586" y="249665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507586" y="241604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533472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706270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879039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051809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224579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533481" y="2443428"/>
            <a:ext cx="0" cy="295275"/>
          </a:xfrm>
          <a:custGeom>
            <a:avLst/>
            <a:gdLst/>
            <a:ahLst/>
            <a:cxnLst/>
            <a:rect l="l" t="t" r="r" b="b"/>
            <a:pathLst>
              <a:path w="0" h="295275">
                <a:moveTo>
                  <a:pt x="0" y="0"/>
                </a:moveTo>
                <a:lnTo>
                  <a:pt x="0" y="295124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576662" y="2622450"/>
            <a:ext cx="0" cy="116205"/>
          </a:xfrm>
          <a:custGeom>
            <a:avLst/>
            <a:gdLst/>
            <a:ahLst/>
            <a:cxnLst/>
            <a:rect l="l" t="t" r="r" b="b"/>
            <a:pathLst>
              <a:path w="0" h="116205">
                <a:moveTo>
                  <a:pt x="0" y="0"/>
                </a:moveTo>
                <a:lnTo>
                  <a:pt x="0" y="11610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600442" y="2666023"/>
            <a:ext cx="39370" cy="73025"/>
          </a:xfrm>
          <a:custGeom>
            <a:avLst/>
            <a:gdLst/>
            <a:ahLst/>
            <a:cxnLst/>
            <a:rect l="l" t="t" r="r" b="b"/>
            <a:pathLst>
              <a:path w="39370" h="73025">
                <a:moveTo>
                  <a:pt x="0" y="72566"/>
                </a:moveTo>
                <a:lnTo>
                  <a:pt x="38857" y="72566"/>
                </a:lnTo>
                <a:lnTo>
                  <a:pt x="38857" y="0"/>
                </a:lnTo>
                <a:lnTo>
                  <a:pt x="0" y="0"/>
                </a:lnTo>
                <a:lnTo>
                  <a:pt x="0" y="7256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643614" y="2657909"/>
            <a:ext cx="39370" cy="80645"/>
          </a:xfrm>
          <a:custGeom>
            <a:avLst/>
            <a:gdLst/>
            <a:ahLst/>
            <a:cxnLst/>
            <a:rect l="l" t="t" r="r" b="b"/>
            <a:pathLst>
              <a:path w="39370" h="80644">
                <a:moveTo>
                  <a:pt x="0" y="80643"/>
                </a:moveTo>
                <a:lnTo>
                  <a:pt x="38857" y="80643"/>
                </a:lnTo>
                <a:lnTo>
                  <a:pt x="38857" y="0"/>
                </a:lnTo>
                <a:lnTo>
                  <a:pt x="0" y="0"/>
                </a:lnTo>
                <a:lnTo>
                  <a:pt x="0" y="8064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686823" y="2656337"/>
            <a:ext cx="39370" cy="82550"/>
          </a:xfrm>
          <a:custGeom>
            <a:avLst/>
            <a:gdLst/>
            <a:ahLst/>
            <a:cxnLst/>
            <a:rect l="l" t="t" r="r" b="b"/>
            <a:pathLst>
              <a:path w="39370" h="82550">
                <a:moveTo>
                  <a:pt x="0" y="82252"/>
                </a:moveTo>
                <a:lnTo>
                  <a:pt x="38857" y="82252"/>
                </a:lnTo>
                <a:lnTo>
                  <a:pt x="38857" y="0"/>
                </a:lnTo>
                <a:lnTo>
                  <a:pt x="0" y="0"/>
                </a:lnTo>
                <a:lnTo>
                  <a:pt x="0" y="8225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749432" y="2680501"/>
            <a:ext cx="0" cy="58419"/>
          </a:xfrm>
          <a:custGeom>
            <a:avLst/>
            <a:gdLst/>
            <a:ahLst/>
            <a:cxnLst/>
            <a:rect l="l" t="t" r="r" b="b"/>
            <a:pathLst>
              <a:path w="0" h="58419">
                <a:moveTo>
                  <a:pt x="0" y="0"/>
                </a:moveTo>
                <a:lnTo>
                  <a:pt x="0" y="58051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792641" y="2664423"/>
            <a:ext cx="0" cy="74295"/>
          </a:xfrm>
          <a:custGeom>
            <a:avLst/>
            <a:gdLst/>
            <a:ahLst/>
            <a:cxnLst/>
            <a:rect l="l" t="t" r="r" b="b"/>
            <a:pathLst>
              <a:path w="0" h="74294">
                <a:moveTo>
                  <a:pt x="0" y="0"/>
                </a:moveTo>
                <a:lnTo>
                  <a:pt x="0" y="7417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816383" y="272162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385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859592" y="272408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903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902764" y="2727257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259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945982" y="2732942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129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989153" y="273451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807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1032362" y="2730537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6124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1118751" y="273618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82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533486" y="2352074"/>
            <a:ext cx="0" cy="182880"/>
          </a:xfrm>
          <a:custGeom>
            <a:avLst/>
            <a:gdLst/>
            <a:ahLst/>
            <a:cxnLst/>
            <a:rect l="l" t="t" r="r" b="b"/>
            <a:pathLst>
              <a:path w="0" h="182880">
                <a:moveTo>
                  <a:pt x="0" y="0"/>
                </a:moveTo>
                <a:lnTo>
                  <a:pt x="0" y="182792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576681" y="2587790"/>
            <a:ext cx="0" cy="69850"/>
          </a:xfrm>
          <a:custGeom>
            <a:avLst/>
            <a:gdLst/>
            <a:ahLst/>
            <a:cxnLst/>
            <a:rect l="l" t="t" r="r" b="b"/>
            <a:pathLst>
              <a:path w="0" h="69850">
                <a:moveTo>
                  <a:pt x="0" y="0"/>
                </a:moveTo>
                <a:lnTo>
                  <a:pt x="0" y="69319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619871" y="2643539"/>
            <a:ext cx="0" cy="45085"/>
          </a:xfrm>
          <a:custGeom>
            <a:avLst/>
            <a:gdLst/>
            <a:ahLst/>
            <a:cxnLst/>
            <a:rect l="l" t="t" r="r" b="b"/>
            <a:pathLst>
              <a:path w="0" h="45085">
                <a:moveTo>
                  <a:pt x="0" y="0"/>
                </a:moveTo>
                <a:lnTo>
                  <a:pt x="0" y="44940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663061" y="2638682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538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706256" y="2635865"/>
            <a:ext cx="0" cy="41275"/>
          </a:xfrm>
          <a:custGeom>
            <a:avLst/>
            <a:gdLst/>
            <a:ahLst/>
            <a:cxnLst/>
            <a:rect l="l" t="t" r="r" b="b"/>
            <a:pathLst>
              <a:path w="0" h="41275">
                <a:moveTo>
                  <a:pt x="0" y="0"/>
                </a:moveTo>
                <a:lnTo>
                  <a:pt x="0" y="40878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749451" y="2661021"/>
            <a:ext cx="0" cy="39370"/>
          </a:xfrm>
          <a:custGeom>
            <a:avLst/>
            <a:gdLst/>
            <a:ahLst/>
            <a:cxnLst/>
            <a:rect l="l" t="t" r="r" b="b"/>
            <a:pathLst>
              <a:path w="0" h="39369">
                <a:moveTo>
                  <a:pt x="0" y="0"/>
                </a:moveTo>
                <a:lnTo>
                  <a:pt x="0" y="3893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792641" y="2641387"/>
            <a:ext cx="0" cy="46355"/>
          </a:xfrm>
          <a:custGeom>
            <a:avLst/>
            <a:gdLst/>
            <a:ahLst/>
            <a:cxnLst/>
            <a:rect l="l" t="t" r="r" b="b"/>
            <a:pathLst>
              <a:path w="0" h="46355">
                <a:moveTo>
                  <a:pt x="0" y="0"/>
                </a:moveTo>
                <a:lnTo>
                  <a:pt x="0" y="46025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830421" y="269655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835831" y="2696551"/>
            <a:ext cx="0" cy="16510"/>
          </a:xfrm>
          <a:custGeom>
            <a:avLst/>
            <a:gdLst/>
            <a:ahLst/>
            <a:cxnLst/>
            <a:rect l="l" t="t" r="r" b="b"/>
            <a:pathLst>
              <a:path w="0" h="16510">
                <a:moveTo>
                  <a:pt x="-4974" y="8132"/>
                </a:moveTo>
                <a:lnTo>
                  <a:pt x="4974" y="8132"/>
                </a:lnTo>
              </a:path>
            </a:pathLst>
          </a:custGeom>
          <a:ln w="162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830421" y="2712816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873630" y="270368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879039" y="2703683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867"/>
                </a:moveTo>
                <a:lnTo>
                  <a:pt x="4974" y="5867"/>
                </a:lnTo>
              </a:path>
            </a:pathLst>
          </a:custGeom>
          <a:ln w="117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873630" y="271541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916801" y="2710477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922220" y="2710477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-4974" y="5502"/>
                </a:moveTo>
                <a:lnTo>
                  <a:pt x="4974" y="5502"/>
                </a:lnTo>
              </a:path>
            </a:pathLst>
          </a:custGeom>
          <a:ln w="11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916801" y="272148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960020" y="272152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965429" y="2721520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741"/>
                </a:moveTo>
                <a:lnTo>
                  <a:pt x="4974" y="5741"/>
                </a:lnTo>
              </a:path>
            </a:pathLst>
          </a:custGeom>
          <a:ln w="114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960020" y="2733003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003191" y="2723972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008600" y="2723972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-4974" y="6522"/>
                </a:moveTo>
                <a:lnTo>
                  <a:pt x="4974" y="6522"/>
                </a:lnTo>
              </a:path>
            </a:pathLst>
          </a:custGeom>
          <a:ln w="130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003191" y="2737018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051790" y="270437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086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089571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089571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132789" y="2731141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138199" y="2731141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-4974" y="2573"/>
                </a:moveTo>
                <a:lnTo>
                  <a:pt x="4974" y="2573"/>
                </a:lnTo>
              </a:path>
            </a:pathLst>
          </a:custGeom>
          <a:ln w="51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132789" y="2736288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175961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175961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21916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21916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262341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262341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30555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30555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507586" y="2337923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873562" y="2678527"/>
            <a:ext cx="0" cy="60325"/>
          </a:xfrm>
          <a:custGeom>
            <a:avLst/>
            <a:gdLst/>
            <a:ahLst/>
            <a:cxnLst/>
            <a:rect l="l" t="t" r="r" b="b"/>
            <a:pathLst>
              <a:path w="0" h="60325">
                <a:moveTo>
                  <a:pt x="0" y="0"/>
                </a:moveTo>
                <a:lnTo>
                  <a:pt x="0" y="6006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916734" y="2652790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79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003114" y="2687118"/>
            <a:ext cx="0" cy="52069"/>
          </a:xfrm>
          <a:custGeom>
            <a:avLst/>
            <a:gdLst/>
            <a:ahLst/>
            <a:cxnLst/>
            <a:rect l="l" t="t" r="r" b="b"/>
            <a:pathLst>
              <a:path w="0" h="52069">
                <a:moveTo>
                  <a:pt x="0" y="0"/>
                </a:moveTo>
                <a:lnTo>
                  <a:pt x="0" y="51472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657603" y="2428291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5">
                <a:moveTo>
                  <a:pt x="0" y="0"/>
                </a:moveTo>
                <a:lnTo>
                  <a:pt x="0" y="140164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700793" y="2530103"/>
            <a:ext cx="0" cy="99695"/>
          </a:xfrm>
          <a:custGeom>
            <a:avLst/>
            <a:gdLst/>
            <a:ahLst/>
            <a:cxnLst/>
            <a:rect l="l" t="t" r="r" b="b"/>
            <a:pathLst>
              <a:path w="0" h="99694">
                <a:moveTo>
                  <a:pt x="0" y="0"/>
                </a:moveTo>
                <a:lnTo>
                  <a:pt x="0" y="99519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743983" y="2532303"/>
            <a:ext cx="0" cy="104139"/>
          </a:xfrm>
          <a:custGeom>
            <a:avLst/>
            <a:gdLst/>
            <a:ahLst/>
            <a:cxnLst/>
            <a:rect l="l" t="t" r="r" b="b"/>
            <a:pathLst>
              <a:path w="0" h="104139">
                <a:moveTo>
                  <a:pt x="0" y="0"/>
                </a:moveTo>
                <a:lnTo>
                  <a:pt x="0" y="103712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046332" y="2695639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0"/>
                </a:moveTo>
                <a:lnTo>
                  <a:pt x="0" y="34364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084113" y="2716363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132712" y="2697351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967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669430" y="2665990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669430" y="2520791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2669430" y="2375582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2669430" y="273859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2669430" y="259338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669430" y="2448149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695315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2868113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3040883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3213653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3386422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2695325" y="2442408"/>
            <a:ext cx="0" cy="296545"/>
          </a:xfrm>
          <a:custGeom>
            <a:avLst/>
            <a:gdLst/>
            <a:ahLst/>
            <a:cxnLst/>
            <a:rect l="l" t="t" r="r" b="b"/>
            <a:pathLst>
              <a:path w="0" h="296544">
                <a:moveTo>
                  <a:pt x="0" y="0"/>
                </a:moveTo>
                <a:lnTo>
                  <a:pt x="0" y="29615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2738506" y="2622412"/>
            <a:ext cx="0" cy="116205"/>
          </a:xfrm>
          <a:custGeom>
            <a:avLst/>
            <a:gdLst/>
            <a:ahLst/>
            <a:cxnLst/>
            <a:rect l="l" t="t" r="r" b="b"/>
            <a:pathLst>
              <a:path w="0" h="116205">
                <a:moveTo>
                  <a:pt x="0" y="0"/>
                </a:moveTo>
                <a:lnTo>
                  <a:pt x="0" y="116140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2781714" y="2610789"/>
            <a:ext cx="0" cy="128270"/>
          </a:xfrm>
          <a:custGeom>
            <a:avLst/>
            <a:gdLst/>
            <a:ahLst/>
            <a:cxnLst/>
            <a:rect l="l" t="t" r="r" b="b"/>
            <a:pathLst>
              <a:path w="0" h="128269">
                <a:moveTo>
                  <a:pt x="0" y="0"/>
                </a:moveTo>
                <a:lnTo>
                  <a:pt x="0" y="127764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824886" y="2575984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4">
                <a:moveTo>
                  <a:pt x="0" y="0"/>
                </a:moveTo>
                <a:lnTo>
                  <a:pt x="0" y="162606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868095" y="2680501"/>
            <a:ext cx="0" cy="58419"/>
          </a:xfrm>
          <a:custGeom>
            <a:avLst/>
            <a:gdLst/>
            <a:ahLst/>
            <a:cxnLst/>
            <a:rect l="l" t="t" r="r" b="b"/>
            <a:pathLst>
              <a:path w="0" h="58419">
                <a:moveTo>
                  <a:pt x="0" y="0"/>
                </a:moveTo>
                <a:lnTo>
                  <a:pt x="0" y="58089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2911275" y="2668878"/>
            <a:ext cx="0" cy="69850"/>
          </a:xfrm>
          <a:custGeom>
            <a:avLst/>
            <a:gdLst/>
            <a:ahLst/>
            <a:cxnLst/>
            <a:rect l="l" t="t" r="r" b="b"/>
            <a:pathLst>
              <a:path w="0" h="69850">
                <a:moveTo>
                  <a:pt x="0" y="0"/>
                </a:moveTo>
                <a:lnTo>
                  <a:pt x="0" y="69674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2935055" y="2715367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646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978227" y="2715367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646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3021436" y="272117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34842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3064607" y="272983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743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3107825" y="272983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743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3150997" y="2724084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903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3194205" y="2726971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231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3237377" y="2732741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162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695330" y="2352074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0"/>
                </a:moveTo>
                <a:lnTo>
                  <a:pt x="0" y="180593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738524" y="257788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94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781714" y="2535812"/>
            <a:ext cx="0" cy="150495"/>
          </a:xfrm>
          <a:custGeom>
            <a:avLst/>
            <a:gdLst/>
            <a:ahLst/>
            <a:cxnLst/>
            <a:rect l="l" t="t" r="r" b="b"/>
            <a:pathLst>
              <a:path w="0" h="150494">
                <a:moveTo>
                  <a:pt x="0" y="0"/>
                </a:moveTo>
                <a:lnTo>
                  <a:pt x="0" y="150000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824905" y="2503057"/>
            <a:ext cx="0" cy="146050"/>
          </a:xfrm>
          <a:custGeom>
            <a:avLst/>
            <a:gdLst/>
            <a:ahLst/>
            <a:cxnLst/>
            <a:rect l="l" t="t" r="r" b="b"/>
            <a:pathLst>
              <a:path w="0" h="146050">
                <a:moveTo>
                  <a:pt x="0" y="0"/>
                </a:moveTo>
                <a:lnTo>
                  <a:pt x="0" y="145788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868099" y="2639740"/>
            <a:ext cx="0" cy="81915"/>
          </a:xfrm>
          <a:custGeom>
            <a:avLst/>
            <a:gdLst/>
            <a:ahLst/>
            <a:cxnLst/>
            <a:rect l="l" t="t" r="r" b="b"/>
            <a:pathLst>
              <a:path w="0" h="81914">
                <a:moveTo>
                  <a:pt x="0" y="0"/>
                </a:moveTo>
                <a:lnTo>
                  <a:pt x="0" y="81457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911294" y="2625664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635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954484" y="2652205"/>
            <a:ext cx="0" cy="80010"/>
          </a:xfrm>
          <a:custGeom>
            <a:avLst/>
            <a:gdLst/>
            <a:ahLst/>
            <a:cxnLst/>
            <a:rect l="l" t="t" r="r" b="b"/>
            <a:pathLst>
              <a:path w="0" h="80010">
                <a:moveTo>
                  <a:pt x="0" y="0"/>
                </a:moveTo>
                <a:lnTo>
                  <a:pt x="0" y="79772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997674" y="2661826"/>
            <a:ext cx="0" cy="60960"/>
          </a:xfrm>
          <a:custGeom>
            <a:avLst/>
            <a:gdLst/>
            <a:ahLst/>
            <a:cxnLst/>
            <a:rect l="l" t="t" r="r" b="b"/>
            <a:pathLst>
              <a:path w="0" h="60960">
                <a:moveTo>
                  <a:pt x="0" y="0"/>
                </a:moveTo>
                <a:lnTo>
                  <a:pt x="0" y="60578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3040869" y="2675022"/>
            <a:ext cx="0" cy="57785"/>
          </a:xfrm>
          <a:custGeom>
            <a:avLst/>
            <a:gdLst/>
            <a:ahLst/>
            <a:cxnLst/>
            <a:rect l="l" t="t" r="r" b="b"/>
            <a:pathLst>
              <a:path w="0" h="57785">
                <a:moveTo>
                  <a:pt x="0" y="0"/>
                </a:moveTo>
                <a:lnTo>
                  <a:pt x="0" y="57433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3084059" y="2703565"/>
            <a:ext cx="0" cy="35560"/>
          </a:xfrm>
          <a:custGeom>
            <a:avLst/>
            <a:gdLst/>
            <a:ahLst/>
            <a:cxnLst/>
            <a:rect l="l" t="t" r="r" b="b"/>
            <a:pathLst>
              <a:path w="0" h="35560">
                <a:moveTo>
                  <a:pt x="0" y="0"/>
                </a:moveTo>
                <a:lnTo>
                  <a:pt x="0" y="35178"/>
                </a:lnTo>
              </a:path>
            </a:pathLst>
          </a:custGeom>
          <a:ln w="108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3127254" y="2703565"/>
            <a:ext cx="0" cy="35560"/>
          </a:xfrm>
          <a:custGeom>
            <a:avLst/>
            <a:gdLst/>
            <a:ahLst/>
            <a:cxnLst/>
            <a:rect l="l" t="t" r="r" b="b"/>
            <a:pathLst>
              <a:path w="0" h="35560">
                <a:moveTo>
                  <a:pt x="0" y="0"/>
                </a:moveTo>
                <a:lnTo>
                  <a:pt x="0" y="35178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3170444" y="2684343"/>
            <a:ext cx="0" cy="50800"/>
          </a:xfrm>
          <a:custGeom>
            <a:avLst/>
            <a:gdLst/>
            <a:ahLst/>
            <a:cxnLst/>
            <a:rect l="l" t="t" r="r" b="b"/>
            <a:pathLst>
              <a:path w="0" h="50800">
                <a:moveTo>
                  <a:pt x="0" y="0"/>
                </a:moveTo>
                <a:lnTo>
                  <a:pt x="0" y="50377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3213634" y="2692382"/>
            <a:ext cx="0" cy="46355"/>
          </a:xfrm>
          <a:custGeom>
            <a:avLst/>
            <a:gdLst/>
            <a:ahLst/>
            <a:cxnLst/>
            <a:rect l="l" t="t" r="r" b="b"/>
            <a:pathLst>
              <a:path w="0" h="46355">
                <a:moveTo>
                  <a:pt x="0" y="0"/>
                </a:moveTo>
                <a:lnTo>
                  <a:pt x="0" y="45922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3256829" y="2710332"/>
            <a:ext cx="0" cy="33655"/>
          </a:xfrm>
          <a:custGeom>
            <a:avLst/>
            <a:gdLst/>
            <a:ahLst/>
            <a:cxnLst/>
            <a:rect l="l" t="t" r="r" b="b"/>
            <a:pathLst>
              <a:path w="0" h="33655">
                <a:moveTo>
                  <a:pt x="0" y="0"/>
                </a:moveTo>
                <a:lnTo>
                  <a:pt x="0" y="33232"/>
                </a:lnTo>
              </a:path>
            </a:pathLst>
          </a:custGeom>
          <a:ln w="108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329463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329463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3337804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3337804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338101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338101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3424184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3424184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346740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3467403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2669430" y="2337923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3797144" y="2663837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3797144" y="251446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3797144" y="236505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9948">
            <a:solidFill>
              <a:srgbClr val="F9F9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3797144" y="273859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3797144" y="2589184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3797144" y="243977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 h="0">
                <a:moveTo>
                  <a:pt x="0" y="0"/>
                </a:moveTo>
                <a:lnTo>
                  <a:pt x="829296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3823030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3995828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168598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341367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514137" y="2337960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419678"/>
                </a:moveTo>
                <a:lnTo>
                  <a:pt x="0" y="0"/>
                </a:lnTo>
              </a:path>
            </a:pathLst>
          </a:custGeom>
          <a:ln w="3979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3823040" y="2451767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795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3866220" y="2678826"/>
            <a:ext cx="0" cy="60325"/>
          </a:xfrm>
          <a:custGeom>
            <a:avLst/>
            <a:gdLst/>
            <a:ahLst/>
            <a:cxnLst/>
            <a:rect l="l" t="t" r="r" b="b"/>
            <a:pathLst>
              <a:path w="0" h="60325">
                <a:moveTo>
                  <a:pt x="0" y="0"/>
                </a:moveTo>
                <a:lnTo>
                  <a:pt x="0" y="59773"/>
                </a:lnTo>
              </a:path>
            </a:pathLst>
          </a:custGeom>
          <a:ln w="38857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3890001" y="2714646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47813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3933172" y="2732577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1195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019562" y="2735619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96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235540" y="2735619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96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278712" y="2735619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 h="0">
                <a:moveTo>
                  <a:pt x="0" y="0"/>
                </a:moveTo>
                <a:lnTo>
                  <a:pt x="38857" y="0"/>
                </a:lnTo>
              </a:path>
            </a:pathLst>
          </a:custGeom>
          <a:ln w="596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3823044" y="2352074"/>
            <a:ext cx="0" cy="199390"/>
          </a:xfrm>
          <a:custGeom>
            <a:avLst/>
            <a:gdLst/>
            <a:ahLst/>
            <a:cxnLst/>
            <a:rect l="l" t="t" r="r" b="b"/>
            <a:pathLst>
              <a:path w="0" h="199389">
                <a:moveTo>
                  <a:pt x="0" y="0"/>
                </a:moveTo>
                <a:lnTo>
                  <a:pt x="0" y="199310"/>
                </a:lnTo>
              </a:path>
            </a:pathLst>
          </a:custGeom>
          <a:ln w="10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3866239" y="2651260"/>
            <a:ext cx="0" cy="55244"/>
          </a:xfrm>
          <a:custGeom>
            <a:avLst/>
            <a:gdLst/>
            <a:ahLst/>
            <a:cxnLst/>
            <a:rect l="l" t="t" r="r" b="b"/>
            <a:pathLst>
              <a:path w="0" h="55244">
                <a:moveTo>
                  <a:pt x="0" y="0"/>
                </a:moveTo>
                <a:lnTo>
                  <a:pt x="0" y="55131"/>
                </a:lnTo>
              </a:path>
            </a:pathLst>
          </a:custGeom>
          <a:ln w="108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3909429" y="2659739"/>
            <a:ext cx="0" cy="62230"/>
          </a:xfrm>
          <a:custGeom>
            <a:avLst/>
            <a:gdLst/>
            <a:ahLst/>
            <a:cxnLst/>
            <a:rect l="l" t="t" r="r" b="b"/>
            <a:pathLst>
              <a:path w="0" h="62230">
                <a:moveTo>
                  <a:pt x="0" y="0"/>
                </a:moveTo>
                <a:lnTo>
                  <a:pt x="0" y="62000"/>
                </a:lnTo>
              </a:path>
            </a:pathLst>
          </a:custGeom>
          <a:ln w="10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3947210" y="2718488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3952619" y="2718488"/>
            <a:ext cx="0" cy="16510"/>
          </a:xfrm>
          <a:custGeom>
            <a:avLst/>
            <a:gdLst/>
            <a:ahLst/>
            <a:cxnLst/>
            <a:rect l="l" t="t" r="r" b="b"/>
            <a:pathLst>
              <a:path w="0" h="16510">
                <a:moveTo>
                  <a:pt x="-4974" y="8113"/>
                </a:moveTo>
                <a:lnTo>
                  <a:pt x="4974" y="8113"/>
                </a:lnTo>
              </a:path>
            </a:pathLst>
          </a:custGeom>
          <a:ln w="162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3947210" y="2734716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3990419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033599" y="2726602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039009" y="2726602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994"/>
                </a:moveTo>
                <a:lnTo>
                  <a:pt x="4974" y="5994"/>
                </a:lnTo>
              </a:path>
            </a:pathLst>
          </a:custGeom>
          <a:ln w="119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033599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07680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119980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16318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9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206360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249578" y="2726602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254987" y="2726602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994"/>
                </a:moveTo>
                <a:lnTo>
                  <a:pt x="4974" y="5994"/>
                </a:lnTo>
              </a:path>
            </a:pathLst>
          </a:custGeom>
          <a:ln w="119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24957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292749" y="2726602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298158" y="2726602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-4974" y="5994"/>
                </a:moveTo>
                <a:lnTo>
                  <a:pt x="4974" y="5994"/>
                </a:lnTo>
              </a:path>
            </a:pathLst>
          </a:custGeom>
          <a:ln w="119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292749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33595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379129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42234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465519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18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508728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551899" y="273859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827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595117" y="2738590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78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3797144" y="2337923"/>
            <a:ext cx="829310" cy="419734"/>
          </a:xfrm>
          <a:custGeom>
            <a:avLst/>
            <a:gdLst/>
            <a:ahLst/>
            <a:cxnLst/>
            <a:rect l="l" t="t" r="r" b="b"/>
            <a:pathLst>
              <a:path w="829310" h="419735">
                <a:moveTo>
                  <a:pt x="0" y="0"/>
                </a:moveTo>
                <a:lnTo>
                  <a:pt x="829296" y="0"/>
                </a:lnTo>
                <a:lnTo>
                  <a:pt x="829296" y="419715"/>
                </a:lnTo>
                <a:lnTo>
                  <a:pt x="0" y="419715"/>
                </a:lnTo>
                <a:lnTo>
                  <a:pt x="0" y="0"/>
                </a:lnTo>
                <a:close/>
              </a:path>
            </a:pathLst>
          </a:custGeom>
          <a:ln w="99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507586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507586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822345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8974" y="6831"/>
                </a:moveTo>
                <a:lnTo>
                  <a:pt x="29386" y="6831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66"/>
                </a:lnTo>
                <a:lnTo>
                  <a:pt x="4202" y="47386"/>
                </a:lnTo>
                <a:lnTo>
                  <a:pt x="1223" y="54432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8974" y="6831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4751" y="8291"/>
                </a:lnTo>
                <a:lnTo>
                  <a:pt x="2629" y="11511"/>
                </a:lnTo>
                <a:lnTo>
                  <a:pt x="1609" y="15638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50"/>
                </a:lnTo>
                <a:lnTo>
                  <a:pt x="10088" y="15020"/>
                </a:lnTo>
                <a:lnTo>
                  <a:pt x="11258" y="12971"/>
                </a:lnTo>
                <a:lnTo>
                  <a:pt x="13307" y="9171"/>
                </a:lnTo>
                <a:lnTo>
                  <a:pt x="17397" y="6831"/>
                </a:lnTo>
                <a:lnTo>
                  <a:pt x="38974" y="6831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873022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897" y="7018"/>
                </a:lnTo>
                <a:lnTo>
                  <a:pt x="26463" y="8630"/>
                </a:lnTo>
                <a:lnTo>
                  <a:pt x="30441" y="13444"/>
                </a:lnTo>
                <a:lnTo>
                  <a:pt x="32829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922959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89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978334" y="717828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27" y="63601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1588508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1588508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1903267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8974" y="6831"/>
                </a:moveTo>
                <a:lnTo>
                  <a:pt x="29386" y="6831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66"/>
                </a:lnTo>
                <a:lnTo>
                  <a:pt x="4202" y="47386"/>
                </a:lnTo>
                <a:lnTo>
                  <a:pt x="1223" y="54432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8974" y="6831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4751" y="8291"/>
                </a:lnTo>
                <a:lnTo>
                  <a:pt x="2629" y="11511"/>
                </a:lnTo>
                <a:lnTo>
                  <a:pt x="1609" y="15638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50"/>
                </a:lnTo>
                <a:lnTo>
                  <a:pt x="10088" y="15020"/>
                </a:lnTo>
                <a:lnTo>
                  <a:pt x="11258" y="12971"/>
                </a:lnTo>
                <a:lnTo>
                  <a:pt x="13307" y="9171"/>
                </a:lnTo>
                <a:lnTo>
                  <a:pt x="17397" y="6831"/>
                </a:lnTo>
                <a:lnTo>
                  <a:pt x="38974" y="6831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1953943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3" y="8630"/>
                </a:lnTo>
                <a:lnTo>
                  <a:pt x="30441" y="13444"/>
                </a:lnTo>
                <a:lnTo>
                  <a:pt x="32829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2003881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89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2053108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8984" y="6831"/>
                </a:moveTo>
                <a:lnTo>
                  <a:pt x="29395" y="6831"/>
                </a:lnTo>
                <a:lnTo>
                  <a:pt x="34664" y="11988"/>
                </a:lnTo>
                <a:lnTo>
                  <a:pt x="34664" y="23827"/>
                </a:lnTo>
                <a:lnTo>
                  <a:pt x="31735" y="28075"/>
                </a:lnTo>
                <a:lnTo>
                  <a:pt x="26176" y="31398"/>
                </a:lnTo>
                <a:lnTo>
                  <a:pt x="17846" y="36077"/>
                </a:lnTo>
                <a:lnTo>
                  <a:pt x="9547" y="41566"/>
                </a:lnTo>
                <a:lnTo>
                  <a:pt x="4210" y="47386"/>
                </a:lnTo>
                <a:lnTo>
                  <a:pt x="1229" y="54432"/>
                </a:lnTo>
                <a:lnTo>
                  <a:pt x="0" y="63601"/>
                </a:lnTo>
                <a:lnTo>
                  <a:pt x="42413" y="63601"/>
                </a:lnTo>
                <a:lnTo>
                  <a:pt x="42413" y="55852"/>
                </a:lnTo>
                <a:lnTo>
                  <a:pt x="8928" y="55852"/>
                </a:lnTo>
                <a:lnTo>
                  <a:pt x="9658" y="50592"/>
                </a:lnTo>
                <a:lnTo>
                  <a:pt x="12577" y="47223"/>
                </a:lnTo>
                <a:lnTo>
                  <a:pt x="20326" y="42656"/>
                </a:lnTo>
                <a:lnTo>
                  <a:pt x="29395" y="37865"/>
                </a:lnTo>
                <a:lnTo>
                  <a:pt x="38173" y="33045"/>
                </a:lnTo>
                <a:lnTo>
                  <a:pt x="42853" y="26466"/>
                </a:lnTo>
                <a:lnTo>
                  <a:pt x="42853" y="13298"/>
                </a:lnTo>
                <a:lnTo>
                  <a:pt x="40653" y="8291"/>
                </a:lnTo>
                <a:lnTo>
                  <a:pt x="38984" y="6831"/>
                </a:lnTo>
                <a:close/>
              </a:path>
              <a:path w="43180" h="64134">
                <a:moveTo>
                  <a:pt x="28515" y="0"/>
                </a:moveTo>
                <a:lnTo>
                  <a:pt x="14337" y="0"/>
                </a:lnTo>
                <a:lnTo>
                  <a:pt x="8338" y="2770"/>
                </a:lnTo>
                <a:lnTo>
                  <a:pt x="4761" y="8291"/>
                </a:lnTo>
                <a:lnTo>
                  <a:pt x="2639" y="11511"/>
                </a:lnTo>
                <a:lnTo>
                  <a:pt x="1609" y="15638"/>
                </a:lnTo>
                <a:lnTo>
                  <a:pt x="1469" y="22039"/>
                </a:lnTo>
                <a:lnTo>
                  <a:pt x="9358" y="22039"/>
                </a:lnTo>
                <a:lnTo>
                  <a:pt x="9658" y="17650"/>
                </a:lnTo>
                <a:lnTo>
                  <a:pt x="10097" y="15020"/>
                </a:lnTo>
                <a:lnTo>
                  <a:pt x="11267" y="12971"/>
                </a:lnTo>
                <a:lnTo>
                  <a:pt x="13307" y="9171"/>
                </a:lnTo>
                <a:lnTo>
                  <a:pt x="17407" y="6831"/>
                </a:lnTo>
                <a:lnTo>
                  <a:pt x="38984" y="6831"/>
                </a:lnTo>
                <a:lnTo>
                  <a:pt x="36854" y="4969"/>
                </a:lnTo>
                <a:lnTo>
                  <a:pt x="33054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2669430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2669430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2984188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8974" y="6831"/>
                </a:moveTo>
                <a:lnTo>
                  <a:pt x="29386" y="6831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66"/>
                </a:lnTo>
                <a:lnTo>
                  <a:pt x="4202" y="47386"/>
                </a:lnTo>
                <a:lnTo>
                  <a:pt x="1223" y="54432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8974" y="6831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4751" y="8291"/>
                </a:lnTo>
                <a:lnTo>
                  <a:pt x="2629" y="11511"/>
                </a:lnTo>
                <a:lnTo>
                  <a:pt x="1609" y="15638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50"/>
                </a:lnTo>
                <a:lnTo>
                  <a:pt x="10088" y="15020"/>
                </a:lnTo>
                <a:lnTo>
                  <a:pt x="11258" y="12971"/>
                </a:lnTo>
                <a:lnTo>
                  <a:pt x="13307" y="9171"/>
                </a:lnTo>
                <a:lnTo>
                  <a:pt x="17397" y="6831"/>
                </a:lnTo>
                <a:lnTo>
                  <a:pt x="38974" y="6831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3034865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3" y="8630"/>
                </a:lnTo>
                <a:lnTo>
                  <a:pt x="30441" y="13444"/>
                </a:lnTo>
                <a:lnTo>
                  <a:pt x="32829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3084803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89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3133889" y="71782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7898" y="45183"/>
                </a:moveTo>
                <a:lnTo>
                  <a:pt x="0" y="45183"/>
                </a:lnTo>
                <a:lnTo>
                  <a:pt x="290" y="50302"/>
                </a:lnTo>
                <a:lnTo>
                  <a:pt x="1169" y="53512"/>
                </a:lnTo>
                <a:lnTo>
                  <a:pt x="2779" y="56441"/>
                </a:lnTo>
                <a:lnTo>
                  <a:pt x="5989" y="62543"/>
                </a:lnTo>
                <a:lnTo>
                  <a:pt x="12278" y="65613"/>
                </a:lnTo>
                <a:lnTo>
                  <a:pt x="20907" y="65613"/>
                </a:lnTo>
                <a:lnTo>
                  <a:pt x="29840" y="64212"/>
                </a:lnTo>
                <a:lnTo>
                  <a:pt x="36664" y="60221"/>
                </a:lnTo>
                <a:lnTo>
                  <a:pt x="37796" y="58594"/>
                </a:lnTo>
                <a:lnTo>
                  <a:pt x="12577" y="58594"/>
                </a:lnTo>
                <a:lnTo>
                  <a:pt x="8329" y="54354"/>
                </a:lnTo>
                <a:lnTo>
                  <a:pt x="7898" y="45183"/>
                </a:lnTo>
                <a:close/>
              </a:path>
              <a:path w="42544" h="66040">
                <a:moveTo>
                  <a:pt x="37073" y="6831"/>
                </a:moveTo>
                <a:lnTo>
                  <a:pt x="28366" y="6831"/>
                </a:lnTo>
                <a:lnTo>
                  <a:pt x="32605" y="10958"/>
                </a:lnTo>
                <a:lnTo>
                  <a:pt x="32605" y="22226"/>
                </a:lnTo>
                <a:lnTo>
                  <a:pt x="30855" y="24856"/>
                </a:lnTo>
                <a:lnTo>
                  <a:pt x="25296" y="27196"/>
                </a:lnTo>
                <a:lnTo>
                  <a:pt x="22516" y="27636"/>
                </a:lnTo>
                <a:lnTo>
                  <a:pt x="16957" y="27636"/>
                </a:lnTo>
                <a:lnTo>
                  <a:pt x="16957" y="34355"/>
                </a:lnTo>
                <a:lnTo>
                  <a:pt x="29975" y="34355"/>
                </a:lnTo>
                <a:lnTo>
                  <a:pt x="34364" y="38304"/>
                </a:lnTo>
                <a:lnTo>
                  <a:pt x="34324" y="53954"/>
                </a:lnTo>
                <a:lnTo>
                  <a:pt x="29535" y="58594"/>
                </a:lnTo>
                <a:lnTo>
                  <a:pt x="37796" y="58594"/>
                </a:lnTo>
                <a:lnTo>
                  <a:pt x="41021" y="53954"/>
                </a:lnTo>
                <a:lnTo>
                  <a:pt x="42553" y="45726"/>
                </a:lnTo>
                <a:lnTo>
                  <a:pt x="42553" y="37724"/>
                </a:lnTo>
                <a:lnTo>
                  <a:pt x="39334" y="33185"/>
                </a:lnTo>
                <a:lnTo>
                  <a:pt x="31725" y="30705"/>
                </a:lnTo>
                <a:lnTo>
                  <a:pt x="37724" y="28366"/>
                </a:lnTo>
                <a:lnTo>
                  <a:pt x="40653" y="23827"/>
                </a:lnTo>
                <a:lnTo>
                  <a:pt x="40653" y="17360"/>
                </a:lnTo>
                <a:lnTo>
                  <a:pt x="39320" y="10020"/>
                </a:lnTo>
                <a:lnTo>
                  <a:pt x="37073" y="6831"/>
                </a:lnTo>
                <a:close/>
              </a:path>
              <a:path w="42544" h="66040">
                <a:moveTo>
                  <a:pt x="21197" y="0"/>
                </a:moveTo>
                <a:lnTo>
                  <a:pt x="12703" y="1306"/>
                </a:lnTo>
                <a:lnTo>
                  <a:pt x="6540" y="5185"/>
                </a:lnTo>
                <a:lnTo>
                  <a:pt x="2734" y="11579"/>
                </a:lnTo>
                <a:lnTo>
                  <a:pt x="1310" y="20429"/>
                </a:lnTo>
                <a:lnTo>
                  <a:pt x="9208" y="20429"/>
                </a:lnTo>
                <a:lnTo>
                  <a:pt x="9358" y="16667"/>
                </a:lnTo>
                <a:lnTo>
                  <a:pt x="9648" y="14468"/>
                </a:lnTo>
                <a:lnTo>
                  <a:pt x="10668" y="12568"/>
                </a:lnTo>
                <a:lnTo>
                  <a:pt x="12428" y="9059"/>
                </a:lnTo>
                <a:lnTo>
                  <a:pt x="16377" y="6831"/>
                </a:lnTo>
                <a:lnTo>
                  <a:pt x="37073" y="6831"/>
                </a:lnTo>
                <a:lnTo>
                  <a:pt x="35477" y="4567"/>
                </a:lnTo>
                <a:lnTo>
                  <a:pt x="29358" y="1170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3797144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3797144" y="678924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111903" y="7178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8974" y="6831"/>
                </a:moveTo>
                <a:lnTo>
                  <a:pt x="29386" y="6831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66"/>
                </a:lnTo>
                <a:lnTo>
                  <a:pt x="4202" y="47386"/>
                </a:lnTo>
                <a:lnTo>
                  <a:pt x="1223" y="54432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8974" y="6831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4751" y="8291"/>
                </a:lnTo>
                <a:lnTo>
                  <a:pt x="2629" y="11511"/>
                </a:lnTo>
                <a:lnTo>
                  <a:pt x="1609" y="15638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50"/>
                </a:lnTo>
                <a:lnTo>
                  <a:pt x="10088" y="15020"/>
                </a:lnTo>
                <a:lnTo>
                  <a:pt x="11258" y="12971"/>
                </a:lnTo>
                <a:lnTo>
                  <a:pt x="13307" y="9171"/>
                </a:lnTo>
                <a:lnTo>
                  <a:pt x="17397" y="6831"/>
                </a:lnTo>
                <a:lnTo>
                  <a:pt x="38974" y="6831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162580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3" y="8630"/>
                </a:lnTo>
                <a:lnTo>
                  <a:pt x="30441" y="13444"/>
                </a:lnTo>
                <a:lnTo>
                  <a:pt x="32829" y="21433"/>
                </a:lnTo>
                <a:lnTo>
                  <a:pt x="33625" y="32568"/>
                </a:lnTo>
                <a:lnTo>
                  <a:pt x="32848" y="44366"/>
                </a:lnTo>
                <a:lnTo>
                  <a:pt x="30479" y="52613"/>
                </a:lnTo>
                <a:lnTo>
                  <a:pt x="26467" y="57453"/>
                </a:lnTo>
                <a:lnTo>
                  <a:pt x="20757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212518" y="7178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898" y="0"/>
                </a:lnTo>
                <a:lnTo>
                  <a:pt x="948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4"/>
                </a:lnTo>
                <a:lnTo>
                  <a:pt x="5345" y="57242"/>
                </a:lnTo>
                <a:lnTo>
                  <a:pt x="11894" y="63500"/>
                </a:lnTo>
                <a:lnTo>
                  <a:pt x="20897" y="65613"/>
                </a:lnTo>
                <a:lnTo>
                  <a:pt x="29829" y="63500"/>
                </a:lnTo>
                <a:lnTo>
                  <a:pt x="34517" y="59034"/>
                </a:lnTo>
                <a:lnTo>
                  <a:pt x="20748" y="59034"/>
                </a:lnTo>
                <a:lnTo>
                  <a:pt x="15270" y="57397"/>
                </a:lnTo>
                <a:lnTo>
                  <a:pt x="11340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59" y="13428"/>
                </a:lnTo>
                <a:lnTo>
                  <a:pt x="15333" y="8615"/>
                </a:lnTo>
                <a:lnTo>
                  <a:pt x="20897" y="7018"/>
                </a:lnTo>
                <a:lnTo>
                  <a:pt x="35525" y="7018"/>
                </a:lnTo>
                <a:lnTo>
                  <a:pt x="32156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897" y="7018"/>
                </a:lnTo>
                <a:lnTo>
                  <a:pt x="26462" y="8630"/>
                </a:lnTo>
                <a:lnTo>
                  <a:pt x="30436" y="13444"/>
                </a:lnTo>
                <a:lnTo>
                  <a:pt x="32821" y="21433"/>
                </a:lnTo>
                <a:lnTo>
                  <a:pt x="33616" y="32568"/>
                </a:lnTo>
                <a:lnTo>
                  <a:pt x="32840" y="44366"/>
                </a:lnTo>
                <a:lnTo>
                  <a:pt x="30474" y="52613"/>
                </a:lnTo>
                <a:lnTo>
                  <a:pt x="26462" y="57453"/>
                </a:lnTo>
                <a:lnTo>
                  <a:pt x="20748" y="59034"/>
                </a:lnTo>
                <a:lnTo>
                  <a:pt x="34517" y="59034"/>
                </a:lnTo>
                <a:lnTo>
                  <a:pt x="36327" y="57309"/>
                </a:lnTo>
                <a:lnTo>
                  <a:pt x="40312" y="4718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261164" y="717828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804" y="48393"/>
                </a:moveTo>
                <a:lnTo>
                  <a:pt x="26906" y="48393"/>
                </a:lnTo>
                <a:lnTo>
                  <a:pt x="26906" y="63601"/>
                </a:lnTo>
                <a:lnTo>
                  <a:pt x="34804" y="63601"/>
                </a:lnTo>
                <a:lnTo>
                  <a:pt x="34804" y="48393"/>
                </a:lnTo>
                <a:close/>
              </a:path>
              <a:path w="44450" h="64134">
                <a:moveTo>
                  <a:pt x="34804" y="0"/>
                </a:moveTo>
                <a:lnTo>
                  <a:pt x="28955" y="0"/>
                </a:lnTo>
                <a:lnTo>
                  <a:pt x="0" y="40064"/>
                </a:lnTo>
                <a:lnTo>
                  <a:pt x="0" y="48393"/>
                </a:lnTo>
                <a:lnTo>
                  <a:pt x="44163" y="48393"/>
                </a:lnTo>
                <a:lnTo>
                  <a:pt x="44163" y="41234"/>
                </a:lnTo>
                <a:lnTo>
                  <a:pt x="6869" y="41234"/>
                </a:lnTo>
                <a:lnTo>
                  <a:pt x="26906" y="13410"/>
                </a:lnTo>
                <a:lnTo>
                  <a:pt x="34804" y="13410"/>
                </a:lnTo>
                <a:lnTo>
                  <a:pt x="34804" y="0"/>
                </a:lnTo>
                <a:close/>
              </a:path>
              <a:path w="44450" h="64134">
                <a:moveTo>
                  <a:pt x="34804" y="13410"/>
                </a:moveTo>
                <a:lnTo>
                  <a:pt x="26906" y="13410"/>
                </a:lnTo>
                <a:lnTo>
                  <a:pt x="26906" y="41234"/>
                </a:lnTo>
                <a:lnTo>
                  <a:pt x="34804" y="41234"/>
                </a:lnTo>
                <a:lnTo>
                  <a:pt x="34804" y="13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507586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507586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822345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873020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922958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972186" y="146966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8048" y="47962"/>
                </a:moveTo>
                <a:lnTo>
                  <a:pt x="0" y="47962"/>
                </a:lnTo>
                <a:lnTo>
                  <a:pt x="1169" y="53185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833"/>
                </a:lnTo>
                <a:lnTo>
                  <a:pt x="14037" y="65613"/>
                </a:lnTo>
                <a:lnTo>
                  <a:pt x="21206" y="65613"/>
                </a:lnTo>
                <a:lnTo>
                  <a:pt x="30039" y="63941"/>
                </a:lnTo>
                <a:lnTo>
                  <a:pt x="36925" y="59257"/>
                </a:lnTo>
                <a:lnTo>
                  <a:pt x="37337" y="58594"/>
                </a:lnTo>
                <a:lnTo>
                  <a:pt x="14037" y="58594"/>
                </a:lnTo>
                <a:lnTo>
                  <a:pt x="9798" y="55084"/>
                </a:lnTo>
                <a:lnTo>
                  <a:pt x="8048" y="47962"/>
                </a:lnTo>
                <a:close/>
              </a:path>
              <a:path w="43180" h="66040">
                <a:moveTo>
                  <a:pt x="37990" y="28618"/>
                </a:moveTo>
                <a:lnTo>
                  <a:pt x="29545" y="28618"/>
                </a:lnTo>
                <a:lnTo>
                  <a:pt x="34954" y="34467"/>
                </a:lnTo>
                <a:lnTo>
                  <a:pt x="34954" y="53072"/>
                </a:lnTo>
                <a:lnTo>
                  <a:pt x="29545" y="58594"/>
                </a:lnTo>
                <a:lnTo>
                  <a:pt x="37337" y="58594"/>
                </a:lnTo>
                <a:lnTo>
                  <a:pt x="41398" y="52059"/>
                </a:lnTo>
                <a:lnTo>
                  <a:pt x="42993" y="42843"/>
                </a:lnTo>
                <a:lnTo>
                  <a:pt x="41500" y="34218"/>
                </a:lnTo>
                <a:lnTo>
                  <a:pt x="37990" y="28618"/>
                </a:lnTo>
                <a:close/>
              </a:path>
              <a:path w="43180" h="66040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265"/>
                </a:lnTo>
                <a:lnTo>
                  <a:pt x="16087" y="28618"/>
                </a:lnTo>
                <a:lnTo>
                  <a:pt x="37990" y="28618"/>
                </a:lnTo>
                <a:lnTo>
                  <a:pt x="37292" y="27505"/>
                </a:lnTo>
                <a:lnTo>
                  <a:pt x="34424" y="25586"/>
                </a:lnTo>
                <a:lnTo>
                  <a:pt x="10678" y="25586"/>
                </a:lnTo>
                <a:lnTo>
                  <a:pt x="13167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80" h="66040">
                <a:moveTo>
                  <a:pt x="22376" y="21599"/>
                </a:moveTo>
                <a:lnTo>
                  <a:pt x="17987" y="21599"/>
                </a:lnTo>
                <a:lnTo>
                  <a:pt x="14337" y="22769"/>
                </a:lnTo>
                <a:lnTo>
                  <a:pt x="10678" y="25586"/>
                </a:lnTo>
                <a:lnTo>
                  <a:pt x="34424" y="25586"/>
                </a:lnTo>
                <a:lnTo>
                  <a:pt x="30781" y="23150"/>
                </a:lnTo>
                <a:lnTo>
                  <a:pt x="22376" y="21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1588508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588508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903267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953942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2003879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2053847" y="146966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05" y="0"/>
                </a:moveTo>
                <a:lnTo>
                  <a:pt x="15788" y="0"/>
                </a:lnTo>
                <a:lnTo>
                  <a:pt x="9499" y="3359"/>
                </a:lnTo>
                <a:lnTo>
                  <a:pt x="0" y="34655"/>
                </a:lnTo>
                <a:lnTo>
                  <a:pt x="0" y="45286"/>
                </a:lnTo>
                <a:lnTo>
                  <a:pt x="1600" y="52015"/>
                </a:lnTo>
                <a:lnTo>
                  <a:pt x="5409" y="57752"/>
                </a:lnTo>
                <a:lnTo>
                  <a:pt x="8918" y="62833"/>
                </a:lnTo>
                <a:lnTo>
                  <a:pt x="14468" y="65613"/>
                </a:lnTo>
                <a:lnTo>
                  <a:pt x="21487" y="65613"/>
                </a:lnTo>
                <a:lnTo>
                  <a:pt x="29793" y="64023"/>
                </a:lnTo>
                <a:lnTo>
                  <a:pt x="36369" y="59581"/>
                </a:lnTo>
                <a:lnTo>
                  <a:pt x="36998" y="58594"/>
                </a:lnTo>
                <a:lnTo>
                  <a:pt x="14178" y="58594"/>
                </a:lnTo>
                <a:lnTo>
                  <a:pt x="8619" y="52492"/>
                </a:lnTo>
                <a:lnTo>
                  <a:pt x="8619" y="36554"/>
                </a:lnTo>
                <a:lnTo>
                  <a:pt x="13856" y="31145"/>
                </a:lnTo>
                <a:lnTo>
                  <a:pt x="8188" y="31145"/>
                </a:lnTo>
                <a:lnTo>
                  <a:pt x="9128" y="20833"/>
                </a:lnTo>
                <a:lnTo>
                  <a:pt x="11877" y="13267"/>
                </a:lnTo>
                <a:lnTo>
                  <a:pt x="16325" y="8608"/>
                </a:lnTo>
                <a:lnTo>
                  <a:pt x="22367" y="7018"/>
                </a:lnTo>
                <a:lnTo>
                  <a:pt x="39471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40">
                <a:moveTo>
                  <a:pt x="37660" y="30958"/>
                </a:moveTo>
                <a:lnTo>
                  <a:pt x="29386" y="30958"/>
                </a:lnTo>
                <a:lnTo>
                  <a:pt x="34215" y="36264"/>
                </a:lnTo>
                <a:lnTo>
                  <a:pt x="34181" y="52781"/>
                </a:lnTo>
                <a:lnTo>
                  <a:pt x="28805" y="58594"/>
                </a:lnTo>
                <a:lnTo>
                  <a:pt x="36998" y="58594"/>
                </a:lnTo>
                <a:lnTo>
                  <a:pt x="40696" y="52781"/>
                </a:lnTo>
                <a:lnTo>
                  <a:pt x="42254" y="44116"/>
                </a:lnTo>
                <a:lnTo>
                  <a:pt x="40819" y="35985"/>
                </a:lnTo>
                <a:lnTo>
                  <a:pt x="37660" y="30958"/>
                </a:lnTo>
                <a:close/>
              </a:path>
              <a:path w="42544" h="66040">
                <a:moveTo>
                  <a:pt x="22806" y="23939"/>
                </a:moveTo>
                <a:lnTo>
                  <a:pt x="16517" y="23939"/>
                </a:lnTo>
                <a:lnTo>
                  <a:pt x="11548" y="26466"/>
                </a:lnTo>
                <a:lnTo>
                  <a:pt x="8188" y="31145"/>
                </a:lnTo>
                <a:lnTo>
                  <a:pt x="13856" y="31145"/>
                </a:lnTo>
                <a:lnTo>
                  <a:pt x="14037" y="30958"/>
                </a:lnTo>
                <a:lnTo>
                  <a:pt x="37660" y="30958"/>
                </a:lnTo>
                <a:lnTo>
                  <a:pt x="36808" y="29602"/>
                </a:lnTo>
                <a:lnTo>
                  <a:pt x="30658" y="25432"/>
                </a:lnTo>
                <a:lnTo>
                  <a:pt x="22806" y="23939"/>
                </a:lnTo>
                <a:close/>
              </a:path>
              <a:path w="42544" h="66040">
                <a:moveTo>
                  <a:pt x="39471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480"/>
                </a:lnTo>
                <a:lnTo>
                  <a:pt x="40944" y="16480"/>
                </a:lnTo>
                <a:lnTo>
                  <a:pt x="39471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2669430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2669430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2984188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3034863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3084801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3135059" y="1469663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4" h="64134">
                <a:moveTo>
                  <a:pt x="42553" y="0"/>
                </a:moveTo>
                <a:lnTo>
                  <a:pt x="0" y="0"/>
                </a:lnTo>
                <a:lnTo>
                  <a:pt x="0" y="7748"/>
                </a:lnTo>
                <a:lnTo>
                  <a:pt x="34364" y="7748"/>
                </a:lnTo>
                <a:lnTo>
                  <a:pt x="24598" y="22642"/>
                </a:lnTo>
                <a:lnTo>
                  <a:pt x="17451" y="35920"/>
                </a:lnTo>
                <a:lnTo>
                  <a:pt x="12252" y="49075"/>
                </a:lnTo>
                <a:lnTo>
                  <a:pt x="8329" y="63601"/>
                </a:lnTo>
                <a:lnTo>
                  <a:pt x="16667" y="63601"/>
                </a:lnTo>
                <a:lnTo>
                  <a:pt x="20176" y="48814"/>
                </a:lnTo>
                <a:lnTo>
                  <a:pt x="25550" y="34655"/>
                </a:lnTo>
                <a:lnTo>
                  <a:pt x="32953" y="20713"/>
                </a:lnTo>
                <a:lnTo>
                  <a:pt x="42553" y="6579"/>
                </a:lnTo>
                <a:lnTo>
                  <a:pt x="42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3797144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3797144" y="1430722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4111903" y="146966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14"/>
                </a:lnTo>
                <a:lnTo>
                  <a:pt x="8918" y="55814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4162578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4212516" y="14696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4262044" y="146966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21347" y="0"/>
                </a:moveTo>
                <a:lnTo>
                  <a:pt x="13604" y="1251"/>
                </a:lnTo>
                <a:lnTo>
                  <a:pt x="7546" y="4747"/>
                </a:lnTo>
                <a:lnTo>
                  <a:pt x="3600" y="10099"/>
                </a:lnTo>
                <a:lnTo>
                  <a:pt x="2189" y="16920"/>
                </a:lnTo>
                <a:lnTo>
                  <a:pt x="2189" y="22769"/>
                </a:lnTo>
                <a:lnTo>
                  <a:pt x="4379" y="26026"/>
                </a:lnTo>
                <a:lnTo>
                  <a:pt x="10818" y="30078"/>
                </a:lnTo>
                <a:lnTo>
                  <a:pt x="3509" y="33588"/>
                </a:lnTo>
                <a:lnTo>
                  <a:pt x="0" y="38894"/>
                </a:lnTo>
                <a:lnTo>
                  <a:pt x="27" y="46053"/>
                </a:lnTo>
                <a:lnTo>
                  <a:pt x="1515" y="53662"/>
                </a:lnTo>
                <a:lnTo>
                  <a:pt x="1608" y="53985"/>
                </a:lnTo>
                <a:lnTo>
                  <a:pt x="5956" y="60150"/>
                </a:lnTo>
                <a:lnTo>
                  <a:pt x="12718" y="64182"/>
                </a:lnTo>
                <a:lnTo>
                  <a:pt x="21347" y="65613"/>
                </a:lnTo>
                <a:lnTo>
                  <a:pt x="29992" y="64180"/>
                </a:lnTo>
                <a:lnTo>
                  <a:pt x="36749" y="60150"/>
                </a:lnTo>
                <a:lnTo>
                  <a:pt x="37854" y="58594"/>
                </a:lnTo>
                <a:lnTo>
                  <a:pt x="13448" y="58594"/>
                </a:lnTo>
                <a:lnTo>
                  <a:pt x="8039" y="53475"/>
                </a:lnTo>
                <a:lnTo>
                  <a:pt x="8039" y="38604"/>
                </a:lnTo>
                <a:lnTo>
                  <a:pt x="13448" y="33588"/>
                </a:lnTo>
                <a:lnTo>
                  <a:pt x="39044" y="33588"/>
                </a:lnTo>
                <a:lnTo>
                  <a:pt x="31725" y="30078"/>
                </a:lnTo>
                <a:lnTo>
                  <a:pt x="37061" y="26906"/>
                </a:lnTo>
                <a:lnTo>
                  <a:pt x="14618" y="26906"/>
                </a:lnTo>
                <a:lnTo>
                  <a:pt x="10228" y="22956"/>
                </a:lnTo>
                <a:lnTo>
                  <a:pt x="10228" y="10958"/>
                </a:lnTo>
                <a:lnTo>
                  <a:pt x="14618" y="7018"/>
                </a:lnTo>
                <a:lnTo>
                  <a:pt x="36822" y="7018"/>
                </a:lnTo>
                <a:lnTo>
                  <a:pt x="35147" y="4747"/>
                </a:lnTo>
                <a:lnTo>
                  <a:pt x="29089" y="1251"/>
                </a:lnTo>
                <a:lnTo>
                  <a:pt x="21347" y="0"/>
                </a:lnTo>
                <a:close/>
              </a:path>
              <a:path w="43179" h="66040">
                <a:moveTo>
                  <a:pt x="39044" y="33588"/>
                </a:moveTo>
                <a:lnTo>
                  <a:pt x="29245" y="33588"/>
                </a:lnTo>
                <a:lnTo>
                  <a:pt x="34655" y="38604"/>
                </a:lnTo>
                <a:lnTo>
                  <a:pt x="34655" y="53662"/>
                </a:lnTo>
                <a:lnTo>
                  <a:pt x="29245" y="58594"/>
                </a:lnTo>
                <a:lnTo>
                  <a:pt x="37854" y="58594"/>
                </a:lnTo>
                <a:lnTo>
                  <a:pt x="41127" y="53985"/>
                </a:lnTo>
                <a:lnTo>
                  <a:pt x="42694" y="46053"/>
                </a:lnTo>
                <a:lnTo>
                  <a:pt x="42694" y="38894"/>
                </a:lnTo>
                <a:lnTo>
                  <a:pt x="39044" y="33588"/>
                </a:lnTo>
                <a:close/>
              </a:path>
              <a:path w="43179" h="66040">
                <a:moveTo>
                  <a:pt x="36822" y="7018"/>
                </a:moveTo>
                <a:lnTo>
                  <a:pt x="28075" y="7018"/>
                </a:lnTo>
                <a:lnTo>
                  <a:pt x="32315" y="10958"/>
                </a:lnTo>
                <a:lnTo>
                  <a:pt x="32315" y="22956"/>
                </a:lnTo>
                <a:lnTo>
                  <a:pt x="27926" y="26906"/>
                </a:lnTo>
                <a:lnTo>
                  <a:pt x="37061" y="26906"/>
                </a:lnTo>
                <a:lnTo>
                  <a:pt x="38304" y="26166"/>
                </a:lnTo>
                <a:lnTo>
                  <a:pt x="40504" y="22956"/>
                </a:lnTo>
                <a:lnTo>
                  <a:pt x="40504" y="16920"/>
                </a:lnTo>
                <a:lnTo>
                  <a:pt x="39094" y="10099"/>
                </a:lnTo>
                <a:lnTo>
                  <a:pt x="36822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507586" y="2182557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507586" y="2182557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822345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873020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922958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972485" y="2221460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9358" y="49132"/>
                </a:moveTo>
                <a:lnTo>
                  <a:pt x="1459" y="49132"/>
                </a:lnTo>
                <a:lnTo>
                  <a:pt x="2919" y="59511"/>
                </a:lnTo>
                <a:lnTo>
                  <a:pt x="9798" y="65613"/>
                </a:lnTo>
                <a:lnTo>
                  <a:pt x="26466" y="65613"/>
                </a:lnTo>
                <a:lnTo>
                  <a:pt x="32755" y="62291"/>
                </a:lnTo>
                <a:lnTo>
                  <a:pt x="35215" y="58594"/>
                </a:lnTo>
                <a:lnTo>
                  <a:pt x="14477" y="58594"/>
                </a:lnTo>
                <a:lnTo>
                  <a:pt x="10528" y="55084"/>
                </a:lnTo>
                <a:lnTo>
                  <a:pt x="9358" y="49132"/>
                </a:lnTo>
                <a:close/>
              </a:path>
              <a:path w="42544" h="66039">
                <a:moveTo>
                  <a:pt x="42247" y="34467"/>
                </a:moveTo>
                <a:lnTo>
                  <a:pt x="34215" y="34467"/>
                </a:lnTo>
                <a:lnTo>
                  <a:pt x="33210" y="44775"/>
                </a:lnTo>
                <a:lnTo>
                  <a:pt x="30465" y="52342"/>
                </a:lnTo>
                <a:lnTo>
                  <a:pt x="26049" y="57003"/>
                </a:lnTo>
                <a:lnTo>
                  <a:pt x="20027" y="58594"/>
                </a:lnTo>
                <a:lnTo>
                  <a:pt x="35215" y="58594"/>
                </a:lnTo>
                <a:lnTo>
                  <a:pt x="36554" y="56582"/>
                </a:lnTo>
                <a:lnTo>
                  <a:pt x="39134" y="51602"/>
                </a:lnTo>
                <a:lnTo>
                  <a:pt x="40960" y="45798"/>
                </a:lnTo>
                <a:lnTo>
                  <a:pt x="42045" y="38981"/>
                </a:lnTo>
                <a:lnTo>
                  <a:pt x="42247" y="34467"/>
                </a:lnTo>
                <a:close/>
              </a:path>
              <a:path w="42544" h="66039">
                <a:moveTo>
                  <a:pt x="27926" y="0"/>
                </a:moveTo>
                <a:lnTo>
                  <a:pt x="20907" y="0"/>
                </a:lnTo>
                <a:lnTo>
                  <a:pt x="12519" y="1587"/>
                </a:lnTo>
                <a:lnTo>
                  <a:pt x="5901" y="6012"/>
                </a:lnTo>
                <a:lnTo>
                  <a:pt x="1591" y="12718"/>
                </a:lnTo>
                <a:lnTo>
                  <a:pt x="1522" y="12971"/>
                </a:lnTo>
                <a:lnTo>
                  <a:pt x="0" y="21347"/>
                </a:lnTo>
                <a:lnTo>
                  <a:pt x="1457" y="29517"/>
                </a:lnTo>
                <a:lnTo>
                  <a:pt x="5519" y="35950"/>
                </a:lnTo>
                <a:lnTo>
                  <a:pt x="11718" y="40162"/>
                </a:lnTo>
                <a:lnTo>
                  <a:pt x="19587" y="41673"/>
                </a:lnTo>
                <a:lnTo>
                  <a:pt x="25586" y="41673"/>
                </a:lnTo>
                <a:lnTo>
                  <a:pt x="29975" y="39474"/>
                </a:lnTo>
                <a:lnTo>
                  <a:pt x="3405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718"/>
                </a:lnTo>
                <a:lnTo>
                  <a:pt x="13448" y="6869"/>
                </a:lnTo>
                <a:lnTo>
                  <a:pt x="36316" y="6869"/>
                </a:lnTo>
                <a:lnTo>
                  <a:pt x="33485" y="2770"/>
                </a:lnTo>
                <a:lnTo>
                  <a:pt x="27926" y="0"/>
                </a:lnTo>
                <a:close/>
              </a:path>
              <a:path w="42544" h="66039">
                <a:moveTo>
                  <a:pt x="36316" y="6869"/>
                </a:moveTo>
                <a:lnTo>
                  <a:pt x="28216" y="6869"/>
                </a:lnTo>
                <a:lnTo>
                  <a:pt x="33775" y="12971"/>
                </a:lnTo>
                <a:lnTo>
                  <a:pt x="33775" y="29095"/>
                </a:lnTo>
                <a:lnTo>
                  <a:pt x="28216" y="34655"/>
                </a:lnTo>
                <a:lnTo>
                  <a:pt x="34056" y="34655"/>
                </a:lnTo>
                <a:lnTo>
                  <a:pt x="34215" y="34467"/>
                </a:lnTo>
                <a:lnTo>
                  <a:pt x="42247" y="34467"/>
                </a:lnTo>
                <a:lnTo>
                  <a:pt x="42403" y="30958"/>
                </a:lnTo>
                <a:lnTo>
                  <a:pt x="42403" y="20317"/>
                </a:lnTo>
                <a:lnTo>
                  <a:pt x="40644" y="13410"/>
                </a:lnTo>
                <a:lnTo>
                  <a:pt x="36994" y="7851"/>
                </a:lnTo>
                <a:lnTo>
                  <a:pt x="36316" y="6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1903267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1953942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2009281" y="2221460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31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36" y="63601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2053854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0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26" y="63500"/>
                </a:lnTo>
                <a:lnTo>
                  <a:pt x="34516" y="59034"/>
                </a:lnTo>
                <a:lnTo>
                  <a:pt x="20750" y="59034"/>
                </a:lnTo>
                <a:lnTo>
                  <a:pt x="15272" y="57397"/>
                </a:lnTo>
                <a:lnTo>
                  <a:pt x="11342" y="52487"/>
                </a:lnTo>
                <a:lnTo>
                  <a:pt x="8973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1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17" y="7018"/>
                </a:moveTo>
                <a:lnTo>
                  <a:pt x="20899" y="7018"/>
                </a:lnTo>
                <a:lnTo>
                  <a:pt x="26464" y="8630"/>
                </a:lnTo>
                <a:lnTo>
                  <a:pt x="30438" y="13449"/>
                </a:lnTo>
                <a:lnTo>
                  <a:pt x="32823" y="21449"/>
                </a:lnTo>
                <a:lnTo>
                  <a:pt x="33618" y="32605"/>
                </a:lnTo>
                <a:lnTo>
                  <a:pt x="32841" y="44382"/>
                </a:lnTo>
                <a:lnTo>
                  <a:pt x="30475" y="52617"/>
                </a:lnTo>
                <a:lnTo>
                  <a:pt x="26464" y="57453"/>
                </a:lnTo>
                <a:lnTo>
                  <a:pt x="20750" y="59034"/>
                </a:lnTo>
                <a:lnTo>
                  <a:pt x="34516" y="59034"/>
                </a:lnTo>
                <a:lnTo>
                  <a:pt x="36326" y="57309"/>
                </a:lnTo>
                <a:lnTo>
                  <a:pt x="40312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5" y="17649"/>
                </a:lnTo>
                <a:lnTo>
                  <a:pt x="38271" y="11787"/>
                </a:lnTo>
                <a:lnTo>
                  <a:pt x="3551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2669430" y="2182557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2669430" y="2182557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2984188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3034863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3090203" y="2221460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31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36" y="63601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3140178" y="2221460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31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27" y="63601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3797144" y="2182557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3797144" y="2182557"/>
            <a:ext cx="829310" cy="155575"/>
          </a:xfrm>
          <a:custGeom>
            <a:avLst/>
            <a:gdLst/>
            <a:ahLst/>
            <a:cxnLst/>
            <a:rect l="l" t="t" r="r" b="b"/>
            <a:pathLst>
              <a:path w="829310" h="155575">
                <a:moveTo>
                  <a:pt x="0" y="0"/>
                </a:moveTo>
                <a:lnTo>
                  <a:pt x="829296" y="0"/>
                </a:lnTo>
                <a:lnTo>
                  <a:pt x="829296" y="155400"/>
                </a:lnTo>
                <a:lnTo>
                  <a:pt x="0" y="155400"/>
                </a:lnTo>
                <a:lnTo>
                  <a:pt x="0" y="0"/>
                </a:lnTo>
                <a:close/>
              </a:path>
            </a:pathLst>
          </a:custGeom>
          <a:ln w="3979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4111903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17" y="6869"/>
                </a:moveTo>
                <a:lnTo>
                  <a:pt x="29386" y="6869"/>
                </a:lnTo>
                <a:lnTo>
                  <a:pt x="34655" y="11988"/>
                </a:lnTo>
                <a:lnTo>
                  <a:pt x="34655" y="23827"/>
                </a:lnTo>
                <a:lnTo>
                  <a:pt x="31725" y="28075"/>
                </a:lnTo>
                <a:lnTo>
                  <a:pt x="26176" y="31435"/>
                </a:lnTo>
                <a:lnTo>
                  <a:pt x="17837" y="36114"/>
                </a:lnTo>
                <a:lnTo>
                  <a:pt x="9538" y="41582"/>
                </a:lnTo>
                <a:lnTo>
                  <a:pt x="4202" y="47390"/>
                </a:lnTo>
                <a:lnTo>
                  <a:pt x="1223" y="54433"/>
                </a:lnTo>
                <a:lnTo>
                  <a:pt x="0" y="63601"/>
                </a:lnTo>
                <a:lnTo>
                  <a:pt x="42403" y="63601"/>
                </a:lnTo>
                <a:lnTo>
                  <a:pt x="42403" y="55852"/>
                </a:lnTo>
                <a:lnTo>
                  <a:pt x="8918" y="55852"/>
                </a:lnTo>
                <a:lnTo>
                  <a:pt x="9648" y="50592"/>
                </a:lnTo>
                <a:lnTo>
                  <a:pt x="12568" y="47223"/>
                </a:lnTo>
                <a:lnTo>
                  <a:pt x="20326" y="42656"/>
                </a:lnTo>
                <a:lnTo>
                  <a:pt x="29386" y="37865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298"/>
                </a:lnTo>
                <a:lnTo>
                  <a:pt x="40644" y="8291"/>
                </a:lnTo>
                <a:lnTo>
                  <a:pt x="39017" y="6869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29" y="2770"/>
                </a:lnTo>
                <a:lnTo>
                  <a:pt x="2629" y="11548"/>
                </a:lnTo>
                <a:lnTo>
                  <a:pt x="1609" y="15638"/>
                </a:lnTo>
                <a:lnTo>
                  <a:pt x="1459" y="22077"/>
                </a:lnTo>
                <a:lnTo>
                  <a:pt x="9358" y="22077"/>
                </a:lnTo>
                <a:lnTo>
                  <a:pt x="9648" y="17650"/>
                </a:lnTo>
                <a:lnTo>
                  <a:pt x="10088" y="15058"/>
                </a:lnTo>
                <a:lnTo>
                  <a:pt x="11258" y="12971"/>
                </a:lnTo>
                <a:lnTo>
                  <a:pt x="13307" y="9208"/>
                </a:lnTo>
                <a:lnTo>
                  <a:pt x="17397" y="6869"/>
                </a:lnTo>
                <a:lnTo>
                  <a:pt x="39017" y="6869"/>
                </a:lnTo>
                <a:lnTo>
                  <a:pt x="36844" y="4969"/>
                </a:lnTo>
                <a:lnTo>
                  <a:pt x="33045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4162578" y="222146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491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6" y="57242"/>
                </a:lnTo>
                <a:lnTo>
                  <a:pt x="11896" y="63500"/>
                </a:lnTo>
                <a:lnTo>
                  <a:pt x="20899" y="65613"/>
                </a:lnTo>
                <a:lnTo>
                  <a:pt x="29830" y="63500"/>
                </a:lnTo>
                <a:lnTo>
                  <a:pt x="34519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0" y="13428"/>
                </a:lnTo>
                <a:lnTo>
                  <a:pt x="15335" y="8615"/>
                </a:lnTo>
                <a:lnTo>
                  <a:pt x="20899" y="7018"/>
                </a:lnTo>
                <a:lnTo>
                  <a:pt x="35527" y="7018"/>
                </a:lnTo>
                <a:lnTo>
                  <a:pt x="32158" y="2442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899" y="7018"/>
                </a:lnTo>
                <a:lnTo>
                  <a:pt x="26465" y="8630"/>
                </a:lnTo>
                <a:lnTo>
                  <a:pt x="30443" y="13449"/>
                </a:lnTo>
                <a:lnTo>
                  <a:pt x="32831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19" y="59034"/>
                </a:lnTo>
                <a:lnTo>
                  <a:pt x="36329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4217918" y="2221460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67" y="0"/>
                </a:lnTo>
                <a:lnTo>
                  <a:pt x="13888" y="9789"/>
                </a:lnTo>
                <a:lnTo>
                  <a:pt x="12138" y="11071"/>
                </a:lnTo>
                <a:lnTo>
                  <a:pt x="0" y="12531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36" y="63601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4261744" y="222146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27" y="6869"/>
                </a:moveTo>
                <a:lnTo>
                  <a:pt x="29395" y="6869"/>
                </a:lnTo>
                <a:lnTo>
                  <a:pt x="34664" y="11988"/>
                </a:lnTo>
                <a:lnTo>
                  <a:pt x="34664" y="23827"/>
                </a:lnTo>
                <a:lnTo>
                  <a:pt x="31735" y="28075"/>
                </a:lnTo>
                <a:lnTo>
                  <a:pt x="26176" y="31435"/>
                </a:lnTo>
                <a:lnTo>
                  <a:pt x="17846" y="36114"/>
                </a:lnTo>
                <a:lnTo>
                  <a:pt x="9547" y="41582"/>
                </a:lnTo>
                <a:lnTo>
                  <a:pt x="4210" y="47390"/>
                </a:lnTo>
                <a:lnTo>
                  <a:pt x="1229" y="54433"/>
                </a:lnTo>
                <a:lnTo>
                  <a:pt x="0" y="63601"/>
                </a:lnTo>
                <a:lnTo>
                  <a:pt x="42413" y="63601"/>
                </a:lnTo>
                <a:lnTo>
                  <a:pt x="42413" y="55852"/>
                </a:lnTo>
                <a:lnTo>
                  <a:pt x="8928" y="55852"/>
                </a:lnTo>
                <a:lnTo>
                  <a:pt x="9658" y="50592"/>
                </a:lnTo>
                <a:lnTo>
                  <a:pt x="12577" y="47223"/>
                </a:lnTo>
                <a:lnTo>
                  <a:pt x="20326" y="42656"/>
                </a:lnTo>
                <a:lnTo>
                  <a:pt x="29395" y="37865"/>
                </a:lnTo>
                <a:lnTo>
                  <a:pt x="38173" y="33045"/>
                </a:lnTo>
                <a:lnTo>
                  <a:pt x="42853" y="26466"/>
                </a:lnTo>
                <a:lnTo>
                  <a:pt x="42853" y="13298"/>
                </a:lnTo>
                <a:lnTo>
                  <a:pt x="40653" y="8291"/>
                </a:lnTo>
                <a:lnTo>
                  <a:pt x="39027" y="6869"/>
                </a:lnTo>
                <a:close/>
              </a:path>
              <a:path w="43179" h="64135">
                <a:moveTo>
                  <a:pt x="28515" y="0"/>
                </a:moveTo>
                <a:lnTo>
                  <a:pt x="14337" y="0"/>
                </a:lnTo>
                <a:lnTo>
                  <a:pt x="8338" y="2770"/>
                </a:lnTo>
                <a:lnTo>
                  <a:pt x="2639" y="11548"/>
                </a:lnTo>
                <a:lnTo>
                  <a:pt x="1609" y="15638"/>
                </a:lnTo>
                <a:lnTo>
                  <a:pt x="1469" y="22077"/>
                </a:lnTo>
                <a:lnTo>
                  <a:pt x="9358" y="22077"/>
                </a:lnTo>
                <a:lnTo>
                  <a:pt x="9658" y="17650"/>
                </a:lnTo>
                <a:lnTo>
                  <a:pt x="10097" y="15058"/>
                </a:lnTo>
                <a:lnTo>
                  <a:pt x="11267" y="12971"/>
                </a:lnTo>
                <a:lnTo>
                  <a:pt x="13307" y="9208"/>
                </a:lnTo>
                <a:lnTo>
                  <a:pt x="17407" y="6869"/>
                </a:lnTo>
                <a:lnTo>
                  <a:pt x="39027" y="6869"/>
                </a:lnTo>
                <a:lnTo>
                  <a:pt x="36854" y="4969"/>
                </a:lnTo>
                <a:lnTo>
                  <a:pt x="33054" y="1600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388887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291346" y="107773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335883" y="107773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8"/>
                </a:lnTo>
                <a:lnTo>
                  <a:pt x="5349" y="57245"/>
                </a:lnTo>
                <a:lnTo>
                  <a:pt x="11902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385821" y="107773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8"/>
                </a:lnTo>
                <a:lnTo>
                  <a:pt x="5346" y="57245"/>
                </a:lnTo>
                <a:lnTo>
                  <a:pt x="11898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285206" y="95928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02" y="6916"/>
                </a:moveTo>
                <a:lnTo>
                  <a:pt x="29395" y="6916"/>
                </a:lnTo>
                <a:lnTo>
                  <a:pt x="34655" y="1203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23"/>
                </a:lnTo>
                <a:lnTo>
                  <a:pt x="4205" y="47419"/>
                </a:lnTo>
                <a:lnTo>
                  <a:pt x="1224" y="54448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639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92"/>
                </a:lnTo>
                <a:lnTo>
                  <a:pt x="42843" y="26503"/>
                </a:lnTo>
                <a:lnTo>
                  <a:pt x="42843" y="13307"/>
                </a:lnTo>
                <a:lnTo>
                  <a:pt x="40653" y="8375"/>
                </a:lnTo>
                <a:lnTo>
                  <a:pt x="39002" y="6916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02" y="6916"/>
                </a:lnTo>
                <a:lnTo>
                  <a:pt x="36854" y="50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335879" y="95928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385817" y="95928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285066" y="84091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7889" y="45146"/>
                </a:moveTo>
                <a:lnTo>
                  <a:pt x="0" y="45146"/>
                </a:lnTo>
                <a:lnTo>
                  <a:pt x="290" y="50302"/>
                </a:lnTo>
                <a:lnTo>
                  <a:pt x="1169" y="53522"/>
                </a:lnTo>
                <a:lnTo>
                  <a:pt x="2770" y="56404"/>
                </a:lnTo>
                <a:lnTo>
                  <a:pt x="5989" y="62581"/>
                </a:lnTo>
                <a:lnTo>
                  <a:pt x="12278" y="65660"/>
                </a:lnTo>
                <a:lnTo>
                  <a:pt x="20907" y="65660"/>
                </a:lnTo>
                <a:lnTo>
                  <a:pt x="29839" y="64258"/>
                </a:lnTo>
                <a:lnTo>
                  <a:pt x="36660" y="60264"/>
                </a:lnTo>
                <a:lnTo>
                  <a:pt x="37788" y="58641"/>
                </a:lnTo>
                <a:lnTo>
                  <a:pt x="12568" y="58641"/>
                </a:lnTo>
                <a:lnTo>
                  <a:pt x="8329" y="54392"/>
                </a:lnTo>
                <a:lnTo>
                  <a:pt x="7889" y="45146"/>
                </a:lnTo>
                <a:close/>
              </a:path>
              <a:path w="42545" h="66040">
                <a:moveTo>
                  <a:pt x="37083" y="6869"/>
                </a:moveTo>
                <a:lnTo>
                  <a:pt x="28366" y="6869"/>
                </a:lnTo>
                <a:lnTo>
                  <a:pt x="32605" y="10968"/>
                </a:lnTo>
                <a:lnTo>
                  <a:pt x="32605" y="22226"/>
                </a:lnTo>
                <a:lnTo>
                  <a:pt x="30846" y="24819"/>
                </a:lnTo>
                <a:lnTo>
                  <a:pt x="27486" y="26316"/>
                </a:lnTo>
                <a:lnTo>
                  <a:pt x="25296" y="27158"/>
                </a:lnTo>
                <a:lnTo>
                  <a:pt x="22516" y="27598"/>
                </a:lnTo>
                <a:lnTo>
                  <a:pt x="16957" y="27598"/>
                </a:lnTo>
                <a:lnTo>
                  <a:pt x="16957" y="34364"/>
                </a:lnTo>
                <a:lnTo>
                  <a:pt x="29975" y="34364"/>
                </a:lnTo>
                <a:lnTo>
                  <a:pt x="34355" y="38314"/>
                </a:lnTo>
                <a:lnTo>
                  <a:pt x="34319" y="53997"/>
                </a:lnTo>
                <a:lnTo>
                  <a:pt x="29535" y="58641"/>
                </a:lnTo>
                <a:lnTo>
                  <a:pt x="37788" y="58641"/>
                </a:lnTo>
                <a:lnTo>
                  <a:pt x="41013" y="53997"/>
                </a:lnTo>
                <a:lnTo>
                  <a:pt x="42544" y="45773"/>
                </a:lnTo>
                <a:lnTo>
                  <a:pt x="42544" y="37687"/>
                </a:lnTo>
                <a:lnTo>
                  <a:pt x="39334" y="33195"/>
                </a:lnTo>
                <a:lnTo>
                  <a:pt x="31725" y="30668"/>
                </a:lnTo>
                <a:lnTo>
                  <a:pt x="37724" y="28328"/>
                </a:lnTo>
                <a:lnTo>
                  <a:pt x="40644" y="23836"/>
                </a:lnTo>
                <a:lnTo>
                  <a:pt x="40644" y="17360"/>
                </a:lnTo>
                <a:lnTo>
                  <a:pt x="39312" y="10036"/>
                </a:lnTo>
                <a:lnTo>
                  <a:pt x="37083" y="6869"/>
                </a:lnTo>
                <a:close/>
              </a:path>
              <a:path w="42545" h="66040">
                <a:moveTo>
                  <a:pt x="21197" y="0"/>
                </a:moveTo>
                <a:lnTo>
                  <a:pt x="12702" y="1306"/>
                </a:lnTo>
                <a:lnTo>
                  <a:pt x="6537" y="5190"/>
                </a:lnTo>
                <a:lnTo>
                  <a:pt x="2730" y="11595"/>
                </a:lnTo>
                <a:lnTo>
                  <a:pt x="1310" y="20467"/>
                </a:lnTo>
                <a:lnTo>
                  <a:pt x="9208" y="20467"/>
                </a:lnTo>
                <a:lnTo>
                  <a:pt x="9358" y="16630"/>
                </a:lnTo>
                <a:lnTo>
                  <a:pt x="9648" y="14477"/>
                </a:lnTo>
                <a:lnTo>
                  <a:pt x="10668" y="12577"/>
                </a:lnTo>
                <a:lnTo>
                  <a:pt x="12428" y="9068"/>
                </a:lnTo>
                <a:lnTo>
                  <a:pt x="16377" y="6869"/>
                </a:lnTo>
                <a:lnTo>
                  <a:pt x="37083" y="6869"/>
                </a:lnTo>
                <a:lnTo>
                  <a:pt x="35472" y="4581"/>
                </a:lnTo>
                <a:lnTo>
                  <a:pt x="29356" y="1175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335881" y="84091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8" y="46965"/>
                </a:lnTo>
                <a:lnTo>
                  <a:pt x="5351" y="57268"/>
                </a:lnTo>
                <a:lnTo>
                  <a:pt x="11904" y="63541"/>
                </a:lnTo>
                <a:lnTo>
                  <a:pt x="20909" y="65660"/>
                </a:lnTo>
                <a:lnTo>
                  <a:pt x="29835" y="63541"/>
                </a:lnTo>
                <a:lnTo>
                  <a:pt x="34518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2" y="13420"/>
                </a:lnTo>
                <a:lnTo>
                  <a:pt x="15339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8" y="59071"/>
                </a:lnTo>
                <a:lnTo>
                  <a:pt x="36330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385819" y="84091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7" y="46965"/>
                </a:lnTo>
                <a:lnTo>
                  <a:pt x="5348" y="57268"/>
                </a:lnTo>
                <a:lnTo>
                  <a:pt x="11900" y="63541"/>
                </a:lnTo>
                <a:lnTo>
                  <a:pt x="20909" y="65660"/>
                </a:lnTo>
                <a:lnTo>
                  <a:pt x="29835" y="63541"/>
                </a:lnTo>
                <a:lnTo>
                  <a:pt x="34518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2" y="13420"/>
                </a:lnTo>
                <a:lnTo>
                  <a:pt x="15339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8" y="59071"/>
                </a:lnTo>
                <a:lnTo>
                  <a:pt x="36330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467774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467774" y="111651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467774" y="998147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467774" y="879732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469809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372267" y="1099595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789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01"/>
                </a:lnTo>
                <a:lnTo>
                  <a:pt x="21936" y="63601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416803" y="109959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10" y="0"/>
                </a:lnTo>
                <a:lnTo>
                  <a:pt x="9500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8" y="46954"/>
                </a:lnTo>
                <a:lnTo>
                  <a:pt x="5351" y="57242"/>
                </a:lnTo>
                <a:lnTo>
                  <a:pt x="11904" y="63500"/>
                </a:lnTo>
                <a:lnTo>
                  <a:pt x="20909" y="65613"/>
                </a:lnTo>
                <a:lnTo>
                  <a:pt x="29834" y="63500"/>
                </a:lnTo>
                <a:lnTo>
                  <a:pt x="34521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2" y="13428"/>
                </a:lnTo>
                <a:lnTo>
                  <a:pt x="15339" y="8615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42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909" y="7018"/>
                </a:lnTo>
                <a:lnTo>
                  <a:pt x="26473" y="8630"/>
                </a:lnTo>
                <a:lnTo>
                  <a:pt x="30447" y="13449"/>
                </a:lnTo>
                <a:lnTo>
                  <a:pt x="32832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21" y="59034"/>
                </a:lnTo>
                <a:lnTo>
                  <a:pt x="36330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466741" y="109959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8" y="0"/>
                </a:moveTo>
                <a:lnTo>
                  <a:pt x="14910" y="0"/>
                </a:lnTo>
                <a:lnTo>
                  <a:pt x="9500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8" y="57242"/>
                </a:lnTo>
                <a:lnTo>
                  <a:pt x="11900" y="63500"/>
                </a:lnTo>
                <a:lnTo>
                  <a:pt x="20909" y="65613"/>
                </a:lnTo>
                <a:lnTo>
                  <a:pt x="29834" y="63500"/>
                </a:lnTo>
                <a:lnTo>
                  <a:pt x="34521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2" y="13428"/>
                </a:lnTo>
                <a:lnTo>
                  <a:pt x="15339" y="8615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42"/>
                </a:lnTo>
                <a:lnTo>
                  <a:pt x="26898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909" y="7018"/>
                </a:lnTo>
                <a:lnTo>
                  <a:pt x="26473" y="8630"/>
                </a:lnTo>
                <a:lnTo>
                  <a:pt x="30447" y="13449"/>
                </a:lnTo>
                <a:lnTo>
                  <a:pt x="32832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21" y="59034"/>
                </a:lnTo>
                <a:lnTo>
                  <a:pt x="36330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366128" y="1003004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12" y="6916"/>
                </a:moveTo>
                <a:lnTo>
                  <a:pt x="29395" y="6916"/>
                </a:lnTo>
                <a:lnTo>
                  <a:pt x="34655" y="12025"/>
                </a:lnTo>
                <a:lnTo>
                  <a:pt x="34655" y="23836"/>
                </a:lnTo>
                <a:lnTo>
                  <a:pt x="31735" y="28075"/>
                </a:lnTo>
                <a:lnTo>
                  <a:pt x="26176" y="31482"/>
                </a:lnTo>
                <a:lnTo>
                  <a:pt x="17837" y="36161"/>
                </a:lnTo>
                <a:lnTo>
                  <a:pt x="9542" y="41619"/>
                </a:lnTo>
                <a:lnTo>
                  <a:pt x="4205" y="47415"/>
                </a:lnTo>
                <a:lnTo>
                  <a:pt x="1224" y="54447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630"/>
                </a:lnTo>
                <a:lnTo>
                  <a:pt x="12577" y="47233"/>
                </a:lnTo>
                <a:lnTo>
                  <a:pt x="20326" y="42740"/>
                </a:lnTo>
                <a:lnTo>
                  <a:pt x="38164" y="33082"/>
                </a:lnTo>
                <a:lnTo>
                  <a:pt x="42843" y="26466"/>
                </a:lnTo>
                <a:lnTo>
                  <a:pt x="42843" y="13307"/>
                </a:lnTo>
                <a:lnTo>
                  <a:pt x="40653" y="8375"/>
                </a:lnTo>
                <a:lnTo>
                  <a:pt x="39012" y="6916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38" y="2779"/>
                </a:lnTo>
                <a:lnTo>
                  <a:pt x="2629" y="11595"/>
                </a:lnTo>
                <a:lnTo>
                  <a:pt x="1609" y="15647"/>
                </a:lnTo>
                <a:lnTo>
                  <a:pt x="1459" y="22123"/>
                </a:lnTo>
                <a:lnTo>
                  <a:pt x="9358" y="22123"/>
                </a:lnTo>
                <a:lnTo>
                  <a:pt x="9648" y="17734"/>
                </a:lnTo>
                <a:lnTo>
                  <a:pt x="10088" y="15104"/>
                </a:lnTo>
                <a:lnTo>
                  <a:pt x="11258" y="13055"/>
                </a:lnTo>
                <a:lnTo>
                  <a:pt x="13307" y="9255"/>
                </a:lnTo>
                <a:lnTo>
                  <a:pt x="17407" y="6916"/>
                </a:lnTo>
                <a:lnTo>
                  <a:pt x="39012" y="6916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416801" y="100300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466738" y="100300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365988" y="906498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7889" y="45183"/>
                </a:moveTo>
                <a:lnTo>
                  <a:pt x="0" y="45183"/>
                </a:lnTo>
                <a:lnTo>
                  <a:pt x="290" y="50302"/>
                </a:lnTo>
                <a:lnTo>
                  <a:pt x="1169" y="53522"/>
                </a:lnTo>
                <a:lnTo>
                  <a:pt x="2770" y="56404"/>
                </a:lnTo>
                <a:lnTo>
                  <a:pt x="5989" y="62543"/>
                </a:lnTo>
                <a:lnTo>
                  <a:pt x="12278" y="65650"/>
                </a:lnTo>
                <a:lnTo>
                  <a:pt x="20907" y="65650"/>
                </a:lnTo>
                <a:lnTo>
                  <a:pt x="29839" y="64245"/>
                </a:lnTo>
                <a:lnTo>
                  <a:pt x="36660" y="60245"/>
                </a:lnTo>
                <a:lnTo>
                  <a:pt x="37780" y="58631"/>
                </a:lnTo>
                <a:lnTo>
                  <a:pt x="12568" y="58631"/>
                </a:lnTo>
                <a:lnTo>
                  <a:pt x="8329" y="54354"/>
                </a:lnTo>
                <a:lnTo>
                  <a:pt x="7889" y="45183"/>
                </a:lnTo>
                <a:close/>
              </a:path>
              <a:path w="42544" h="66040">
                <a:moveTo>
                  <a:pt x="37067" y="6831"/>
                </a:moveTo>
                <a:lnTo>
                  <a:pt x="28366" y="6831"/>
                </a:lnTo>
                <a:lnTo>
                  <a:pt x="32605" y="10968"/>
                </a:lnTo>
                <a:lnTo>
                  <a:pt x="32605" y="22226"/>
                </a:lnTo>
                <a:lnTo>
                  <a:pt x="30846" y="24819"/>
                </a:lnTo>
                <a:lnTo>
                  <a:pt x="27486" y="26279"/>
                </a:lnTo>
                <a:lnTo>
                  <a:pt x="25296" y="27158"/>
                </a:lnTo>
                <a:lnTo>
                  <a:pt x="22516" y="27636"/>
                </a:lnTo>
                <a:lnTo>
                  <a:pt x="16957" y="27636"/>
                </a:lnTo>
                <a:lnTo>
                  <a:pt x="16957" y="34364"/>
                </a:lnTo>
                <a:lnTo>
                  <a:pt x="29975" y="34364"/>
                </a:lnTo>
                <a:lnTo>
                  <a:pt x="34355" y="38314"/>
                </a:lnTo>
                <a:lnTo>
                  <a:pt x="34331" y="53976"/>
                </a:lnTo>
                <a:lnTo>
                  <a:pt x="29535" y="58631"/>
                </a:lnTo>
                <a:lnTo>
                  <a:pt x="37780" y="58631"/>
                </a:lnTo>
                <a:lnTo>
                  <a:pt x="41013" y="53976"/>
                </a:lnTo>
                <a:lnTo>
                  <a:pt x="42544" y="45763"/>
                </a:lnTo>
                <a:lnTo>
                  <a:pt x="42544" y="37687"/>
                </a:lnTo>
                <a:lnTo>
                  <a:pt x="39334" y="33195"/>
                </a:lnTo>
                <a:lnTo>
                  <a:pt x="31725" y="30668"/>
                </a:lnTo>
                <a:lnTo>
                  <a:pt x="37724" y="28328"/>
                </a:lnTo>
                <a:lnTo>
                  <a:pt x="40644" y="23836"/>
                </a:lnTo>
                <a:lnTo>
                  <a:pt x="40644" y="17360"/>
                </a:lnTo>
                <a:lnTo>
                  <a:pt x="39312" y="10020"/>
                </a:lnTo>
                <a:lnTo>
                  <a:pt x="37067" y="6831"/>
                </a:lnTo>
                <a:close/>
              </a:path>
              <a:path w="42544" h="66040">
                <a:moveTo>
                  <a:pt x="21197" y="0"/>
                </a:moveTo>
                <a:lnTo>
                  <a:pt x="12702" y="1306"/>
                </a:lnTo>
                <a:lnTo>
                  <a:pt x="6537" y="5185"/>
                </a:lnTo>
                <a:lnTo>
                  <a:pt x="2730" y="11579"/>
                </a:lnTo>
                <a:lnTo>
                  <a:pt x="1310" y="20429"/>
                </a:lnTo>
                <a:lnTo>
                  <a:pt x="9208" y="20429"/>
                </a:lnTo>
                <a:lnTo>
                  <a:pt x="9358" y="16630"/>
                </a:lnTo>
                <a:lnTo>
                  <a:pt x="9648" y="14477"/>
                </a:lnTo>
                <a:lnTo>
                  <a:pt x="10668" y="12577"/>
                </a:lnTo>
                <a:lnTo>
                  <a:pt x="12428" y="9068"/>
                </a:lnTo>
                <a:lnTo>
                  <a:pt x="16377" y="6831"/>
                </a:lnTo>
                <a:lnTo>
                  <a:pt x="37067" y="6831"/>
                </a:lnTo>
                <a:lnTo>
                  <a:pt x="35472" y="4567"/>
                </a:lnTo>
                <a:lnTo>
                  <a:pt x="29356" y="1170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416805" y="9064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64"/>
                </a:lnTo>
                <a:lnTo>
                  <a:pt x="5349" y="57264"/>
                </a:lnTo>
                <a:lnTo>
                  <a:pt x="11902" y="63533"/>
                </a:lnTo>
                <a:lnTo>
                  <a:pt x="20907" y="65650"/>
                </a:lnTo>
                <a:lnTo>
                  <a:pt x="29832" y="63533"/>
                </a:lnTo>
                <a:lnTo>
                  <a:pt x="34546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92"/>
                </a:lnTo>
                <a:lnTo>
                  <a:pt x="8972" y="44323"/>
                </a:lnTo>
                <a:lnTo>
                  <a:pt x="8207" y="33298"/>
                </a:lnTo>
                <a:lnTo>
                  <a:pt x="8202" y="32568"/>
                </a:lnTo>
                <a:lnTo>
                  <a:pt x="8974" y="21496"/>
                </a:lnTo>
                <a:lnTo>
                  <a:pt x="11360" y="13419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46" y="59034"/>
                </a:lnTo>
                <a:lnTo>
                  <a:pt x="36329" y="57332"/>
                </a:lnTo>
                <a:lnTo>
                  <a:pt x="40312" y="4719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2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1466743" y="9064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6" y="0"/>
                </a:moveTo>
                <a:lnTo>
                  <a:pt x="14908" y="0"/>
                </a:lnTo>
                <a:lnTo>
                  <a:pt x="9499" y="2480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64"/>
                </a:lnTo>
                <a:lnTo>
                  <a:pt x="5346" y="57264"/>
                </a:lnTo>
                <a:lnTo>
                  <a:pt x="11898" y="63533"/>
                </a:lnTo>
                <a:lnTo>
                  <a:pt x="20907" y="65650"/>
                </a:lnTo>
                <a:lnTo>
                  <a:pt x="29832" y="63533"/>
                </a:lnTo>
                <a:lnTo>
                  <a:pt x="34546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92"/>
                </a:lnTo>
                <a:lnTo>
                  <a:pt x="8972" y="44323"/>
                </a:lnTo>
                <a:lnTo>
                  <a:pt x="8207" y="33298"/>
                </a:lnTo>
                <a:lnTo>
                  <a:pt x="8202" y="32568"/>
                </a:lnTo>
                <a:lnTo>
                  <a:pt x="8974" y="21496"/>
                </a:lnTo>
                <a:lnTo>
                  <a:pt x="11360" y="13419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0"/>
                </a:lnTo>
                <a:lnTo>
                  <a:pt x="26896" y="0"/>
                </a:lnTo>
                <a:close/>
              </a:path>
              <a:path w="41909" h="66040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46" y="59034"/>
                </a:lnTo>
                <a:lnTo>
                  <a:pt x="36329" y="57332"/>
                </a:lnTo>
                <a:lnTo>
                  <a:pt x="40312" y="47193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2" y="17584"/>
                </a:lnTo>
                <a:lnTo>
                  <a:pt x="38258" y="11740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1365548" y="809945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365"/>
                </a:moveTo>
                <a:lnTo>
                  <a:pt x="26906" y="48365"/>
                </a:lnTo>
                <a:lnTo>
                  <a:pt x="26906" y="63573"/>
                </a:lnTo>
                <a:lnTo>
                  <a:pt x="34795" y="63573"/>
                </a:lnTo>
                <a:lnTo>
                  <a:pt x="34795" y="48365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73"/>
                </a:lnTo>
                <a:lnTo>
                  <a:pt x="0" y="48365"/>
                </a:lnTo>
                <a:lnTo>
                  <a:pt x="44154" y="48365"/>
                </a:lnTo>
                <a:lnTo>
                  <a:pt x="44154" y="41243"/>
                </a:lnTo>
                <a:lnTo>
                  <a:pt x="6869" y="41243"/>
                </a:lnTo>
                <a:lnTo>
                  <a:pt x="26906" y="13457"/>
                </a:lnTo>
                <a:lnTo>
                  <a:pt x="34795" y="13457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57"/>
                </a:moveTo>
                <a:lnTo>
                  <a:pt x="26906" y="13457"/>
                </a:lnTo>
                <a:lnTo>
                  <a:pt x="26906" y="41243"/>
                </a:lnTo>
                <a:lnTo>
                  <a:pt x="34795" y="41243"/>
                </a:lnTo>
                <a:lnTo>
                  <a:pt x="34795" y="1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1416803" y="80994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43"/>
                </a:lnTo>
                <a:lnTo>
                  <a:pt x="5351" y="57236"/>
                </a:lnTo>
                <a:lnTo>
                  <a:pt x="11904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1466740" y="80994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43"/>
                </a:lnTo>
                <a:lnTo>
                  <a:pt x="5348" y="57236"/>
                </a:lnTo>
                <a:lnTo>
                  <a:pt x="11900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09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1548696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1548696" y="1138377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1548696" y="1041871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1548696" y="94528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1548696" y="848774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2550730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2447050" y="1100137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8992" y="6906"/>
                </a:moveTo>
                <a:lnTo>
                  <a:pt x="29395" y="6906"/>
                </a:lnTo>
                <a:lnTo>
                  <a:pt x="34655" y="12025"/>
                </a:lnTo>
                <a:lnTo>
                  <a:pt x="34655" y="23873"/>
                </a:lnTo>
                <a:lnTo>
                  <a:pt x="3173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42" y="41605"/>
                </a:lnTo>
                <a:lnTo>
                  <a:pt x="4205" y="47419"/>
                </a:lnTo>
                <a:lnTo>
                  <a:pt x="1224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77" y="47270"/>
                </a:lnTo>
                <a:lnTo>
                  <a:pt x="20326" y="42740"/>
                </a:lnTo>
                <a:lnTo>
                  <a:pt x="29395" y="37911"/>
                </a:lnTo>
                <a:lnTo>
                  <a:pt x="38164" y="33082"/>
                </a:lnTo>
                <a:lnTo>
                  <a:pt x="42843" y="26466"/>
                </a:lnTo>
                <a:lnTo>
                  <a:pt x="42843" y="13345"/>
                </a:lnTo>
                <a:lnTo>
                  <a:pt x="40653" y="8375"/>
                </a:lnTo>
                <a:lnTo>
                  <a:pt x="38992" y="6906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38" y="2816"/>
                </a:lnTo>
                <a:lnTo>
                  <a:pt x="482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407" y="6906"/>
                </a:lnTo>
                <a:lnTo>
                  <a:pt x="38992" y="6906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2497723" y="110013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2547661" y="110013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2446470" y="1004137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111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280"/>
                </a:lnTo>
                <a:lnTo>
                  <a:pt x="6869" y="41280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95"/>
                </a:moveTo>
                <a:lnTo>
                  <a:pt x="26906" y="13495"/>
                </a:lnTo>
                <a:lnTo>
                  <a:pt x="26906" y="41280"/>
                </a:lnTo>
                <a:lnTo>
                  <a:pt x="34795" y="41280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2497722" y="100413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2547660" y="100413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2447780" y="90821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14" y="0"/>
                </a:moveTo>
                <a:lnTo>
                  <a:pt x="15797" y="0"/>
                </a:lnTo>
                <a:lnTo>
                  <a:pt x="9508" y="3369"/>
                </a:lnTo>
                <a:lnTo>
                  <a:pt x="0" y="34655"/>
                </a:lnTo>
                <a:lnTo>
                  <a:pt x="0" y="45295"/>
                </a:lnTo>
                <a:lnTo>
                  <a:pt x="1609" y="52062"/>
                </a:lnTo>
                <a:lnTo>
                  <a:pt x="5409" y="57724"/>
                </a:lnTo>
                <a:lnTo>
                  <a:pt x="8918" y="62843"/>
                </a:lnTo>
                <a:lnTo>
                  <a:pt x="14477" y="65622"/>
                </a:lnTo>
                <a:lnTo>
                  <a:pt x="21496" y="65622"/>
                </a:lnTo>
                <a:lnTo>
                  <a:pt x="29799" y="64037"/>
                </a:lnTo>
                <a:lnTo>
                  <a:pt x="36375" y="59605"/>
                </a:lnTo>
                <a:lnTo>
                  <a:pt x="37013" y="58603"/>
                </a:lnTo>
                <a:lnTo>
                  <a:pt x="14187" y="58603"/>
                </a:lnTo>
                <a:lnTo>
                  <a:pt x="8628" y="52501"/>
                </a:lnTo>
                <a:lnTo>
                  <a:pt x="8628" y="36564"/>
                </a:lnTo>
                <a:lnTo>
                  <a:pt x="13901" y="31145"/>
                </a:lnTo>
                <a:lnTo>
                  <a:pt x="8188" y="31145"/>
                </a:lnTo>
                <a:lnTo>
                  <a:pt x="9130" y="20821"/>
                </a:lnTo>
                <a:lnTo>
                  <a:pt x="11881" y="13256"/>
                </a:lnTo>
                <a:lnTo>
                  <a:pt x="16333" y="8604"/>
                </a:lnTo>
                <a:lnTo>
                  <a:pt x="22376" y="7018"/>
                </a:lnTo>
                <a:lnTo>
                  <a:pt x="39469" y="7018"/>
                </a:lnTo>
                <a:lnTo>
                  <a:pt x="39334" y="6148"/>
                </a:lnTo>
                <a:lnTo>
                  <a:pt x="32614" y="0"/>
                </a:lnTo>
                <a:close/>
              </a:path>
              <a:path w="42544" h="66040">
                <a:moveTo>
                  <a:pt x="37685" y="31005"/>
                </a:moveTo>
                <a:lnTo>
                  <a:pt x="29395" y="31005"/>
                </a:lnTo>
                <a:lnTo>
                  <a:pt x="34224" y="36264"/>
                </a:lnTo>
                <a:lnTo>
                  <a:pt x="34176" y="52806"/>
                </a:lnTo>
                <a:lnTo>
                  <a:pt x="28805" y="58603"/>
                </a:lnTo>
                <a:lnTo>
                  <a:pt x="37013" y="58603"/>
                </a:lnTo>
                <a:lnTo>
                  <a:pt x="40704" y="52806"/>
                </a:lnTo>
                <a:lnTo>
                  <a:pt x="42263" y="44125"/>
                </a:lnTo>
                <a:lnTo>
                  <a:pt x="40829" y="35996"/>
                </a:lnTo>
                <a:lnTo>
                  <a:pt x="37685" y="31005"/>
                </a:lnTo>
                <a:close/>
              </a:path>
              <a:path w="42544" h="66040">
                <a:moveTo>
                  <a:pt x="22816" y="23986"/>
                </a:moveTo>
                <a:lnTo>
                  <a:pt x="16527" y="23986"/>
                </a:lnTo>
                <a:lnTo>
                  <a:pt x="11557" y="26466"/>
                </a:lnTo>
                <a:lnTo>
                  <a:pt x="8188" y="31145"/>
                </a:lnTo>
                <a:lnTo>
                  <a:pt x="13901" y="31145"/>
                </a:lnTo>
                <a:lnTo>
                  <a:pt x="14037" y="31005"/>
                </a:lnTo>
                <a:lnTo>
                  <a:pt x="37685" y="31005"/>
                </a:lnTo>
                <a:lnTo>
                  <a:pt x="36818" y="29627"/>
                </a:lnTo>
                <a:lnTo>
                  <a:pt x="30667" y="25472"/>
                </a:lnTo>
                <a:lnTo>
                  <a:pt x="22816" y="23986"/>
                </a:lnTo>
                <a:close/>
              </a:path>
              <a:path w="42544" h="66040">
                <a:moveTo>
                  <a:pt x="39469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489"/>
                </a:lnTo>
                <a:lnTo>
                  <a:pt x="40944" y="16489"/>
                </a:lnTo>
                <a:lnTo>
                  <a:pt x="3946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2497724" y="90821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43"/>
                </a:lnTo>
                <a:lnTo>
                  <a:pt x="5351" y="57236"/>
                </a:lnTo>
                <a:lnTo>
                  <a:pt x="11904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2547662" y="90821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43"/>
                </a:lnTo>
                <a:lnTo>
                  <a:pt x="5348" y="57236"/>
                </a:lnTo>
                <a:lnTo>
                  <a:pt x="11900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2447340" y="812247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21356" y="0"/>
                </a:moveTo>
                <a:lnTo>
                  <a:pt x="13613" y="1252"/>
                </a:lnTo>
                <a:lnTo>
                  <a:pt x="7555" y="4753"/>
                </a:lnTo>
                <a:lnTo>
                  <a:pt x="3609" y="10119"/>
                </a:lnTo>
                <a:lnTo>
                  <a:pt x="2199" y="16967"/>
                </a:lnTo>
                <a:lnTo>
                  <a:pt x="2199" y="22816"/>
                </a:lnTo>
                <a:lnTo>
                  <a:pt x="4389" y="26035"/>
                </a:lnTo>
                <a:lnTo>
                  <a:pt x="10827" y="30087"/>
                </a:lnTo>
                <a:lnTo>
                  <a:pt x="3509" y="33597"/>
                </a:lnTo>
                <a:lnTo>
                  <a:pt x="0" y="38903"/>
                </a:lnTo>
                <a:lnTo>
                  <a:pt x="20" y="46025"/>
                </a:lnTo>
                <a:lnTo>
                  <a:pt x="1516" y="53671"/>
                </a:lnTo>
                <a:lnTo>
                  <a:pt x="1598" y="53979"/>
                </a:lnTo>
                <a:lnTo>
                  <a:pt x="5961" y="60159"/>
                </a:lnTo>
                <a:lnTo>
                  <a:pt x="12722" y="64191"/>
                </a:lnTo>
                <a:lnTo>
                  <a:pt x="21356" y="65622"/>
                </a:lnTo>
                <a:lnTo>
                  <a:pt x="29996" y="64189"/>
                </a:lnTo>
                <a:lnTo>
                  <a:pt x="36752" y="60159"/>
                </a:lnTo>
                <a:lnTo>
                  <a:pt x="37855" y="58603"/>
                </a:lnTo>
                <a:lnTo>
                  <a:pt x="13457" y="58603"/>
                </a:lnTo>
                <a:lnTo>
                  <a:pt x="8048" y="53484"/>
                </a:lnTo>
                <a:lnTo>
                  <a:pt x="8048" y="38604"/>
                </a:lnTo>
                <a:lnTo>
                  <a:pt x="13457" y="33597"/>
                </a:lnTo>
                <a:lnTo>
                  <a:pt x="39044" y="33597"/>
                </a:lnTo>
                <a:lnTo>
                  <a:pt x="31735" y="30087"/>
                </a:lnTo>
                <a:lnTo>
                  <a:pt x="37086" y="26906"/>
                </a:lnTo>
                <a:lnTo>
                  <a:pt x="14627" y="26906"/>
                </a:lnTo>
                <a:lnTo>
                  <a:pt x="10238" y="22966"/>
                </a:lnTo>
                <a:lnTo>
                  <a:pt x="10238" y="10930"/>
                </a:lnTo>
                <a:lnTo>
                  <a:pt x="14627" y="7018"/>
                </a:lnTo>
                <a:lnTo>
                  <a:pt x="36823" y="7018"/>
                </a:lnTo>
                <a:lnTo>
                  <a:pt x="35156" y="4753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40">
                <a:moveTo>
                  <a:pt x="39044" y="33597"/>
                </a:moveTo>
                <a:lnTo>
                  <a:pt x="29245" y="33597"/>
                </a:lnTo>
                <a:lnTo>
                  <a:pt x="34664" y="38604"/>
                </a:lnTo>
                <a:lnTo>
                  <a:pt x="34664" y="53671"/>
                </a:lnTo>
                <a:lnTo>
                  <a:pt x="29245" y="58603"/>
                </a:lnTo>
                <a:lnTo>
                  <a:pt x="37855" y="58603"/>
                </a:lnTo>
                <a:lnTo>
                  <a:pt x="41135" y="53979"/>
                </a:lnTo>
                <a:lnTo>
                  <a:pt x="42703" y="46025"/>
                </a:lnTo>
                <a:lnTo>
                  <a:pt x="42703" y="38903"/>
                </a:lnTo>
                <a:lnTo>
                  <a:pt x="39044" y="33597"/>
                </a:lnTo>
                <a:close/>
              </a:path>
              <a:path w="43180" h="66040">
                <a:moveTo>
                  <a:pt x="36823" y="7018"/>
                </a:moveTo>
                <a:lnTo>
                  <a:pt x="28075" y="7018"/>
                </a:lnTo>
                <a:lnTo>
                  <a:pt x="32324" y="10930"/>
                </a:lnTo>
                <a:lnTo>
                  <a:pt x="32324" y="22966"/>
                </a:lnTo>
                <a:lnTo>
                  <a:pt x="27935" y="26906"/>
                </a:lnTo>
                <a:lnTo>
                  <a:pt x="37086" y="26906"/>
                </a:lnTo>
                <a:lnTo>
                  <a:pt x="38314" y="26176"/>
                </a:lnTo>
                <a:lnTo>
                  <a:pt x="40513" y="22966"/>
                </a:lnTo>
                <a:lnTo>
                  <a:pt x="40513" y="16967"/>
                </a:lnTo>
                <a:lnTo>
                  <a:pt x="39103" y="10119"/>
                </a:lnTo>
                <a:lnTo>
                  <a:pt x="36823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2497724" y="81224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59"/>
                </a:lnTo>
                <a:lnTo>
                  <a:pt x="5351" y="57250"/>
                </a:lnTo>
                <a:lnTo>
                  <a:pt x="11904" y="63510"/>
                </a:lnTo>
                <a:lnTo>
                  <a:pt x="20909" y="65622"/>
                </a:lnTo>
                <a:lnTo>
                  <a:pt x="29836" y="63510"/>
                </a:lnTo>
                <a:lnTo>
                  <a:pt x="34486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86" y="59081"/>
                </a:lnTo>
                <a:lnTo>
                  <a:pt x="36331" y="57323"/>
                </a:lnTo>
                <a:lnTo>
                  <a:pt x="40314" y="47208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2547662" y="812247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59"/>
                </a:lnTo>
                <a:lnTo>
                  <a:pt x="5348" y="57250"/>
                </a:lnTo>
                <a:lnTo>
                  <a:pt x="11900" y="63510"/>
                </a:lnTo>
                <a:lnTo>
                  <a:pt x="20909" y="65622"/>
                </a:lnTo>
                <a:lnTo>
                  <a:pt x="29836" y="63510"/>
                </a:lnTo>
                <a:lnTo>
                  <a:pt x="34486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10" h="66040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86" y="59081"/>
                </a:lnTo>
                <a:lnTo>
                  <a:pt x="36331" y="57323"/>
                </a:lnTo>
                <a:lnTo>
                  <a:pt x="40314" y="47208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2629618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2629618" y="1139004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2629618" y="1043003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2629618" y="94704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2629618" y="851076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3678445" y="119610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3574765" y="1047898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8048" y="47962"/>
                </a:moveTo>
                <a:lnTo>
                  <a:pt x="0" y="47962"/>
                </a:lnTo>
                <a:lnTo>
                  <a:pt x="1169" y="53269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918"/>
                </a:lnTo>
                <a:lnTo>
                  <a:pt x="14037" y="65697"/>
                </a:lnTo>
                <a:lnTo>
                  <a:pt x="21206" y="65697"/>
                </a:lnTo>
                <a:lnTo>
                  <a:pt x="30039" y="64024"/>
                </a:lnTo>
                <a:lnTo>
                  <a:pt x="36925" y="59331"/>
                </a:lnTo>
                <a:lnTo>
                  <a:pt x="37329" y="58678"/>
                </a:lnTo>
                <a:lnTo>
                  <a:pt x="14037" y="58678"/>
                </a:lnTo>
                <a:lnTo>
                  <a:pt x="9798" y="55169"/>
                </a:lnTo>
                <a:lnTo>
                  <a:pt x="8048" y="47962"/>
                </a:lnTo>
                <a:close/>
              </a:path>
              <a:path w="43179" h="66040">
                <a:moveTo>
                  <a:pt x="38008" y="28702"/>
                </a:moveTo>
                <a:lnTo>
                  <a:pt x="29535" y="28702"/>
                </a:lnTo>
                <a:lnTo>
                  <a:pt x="34954" y="34552"/>
                </a:lnTo>
                <a:lnTo>
                  <a:pt x="34954" y="53119"/>
                </a:lnTo>
                <a:lnTo>
                  <a:pt x="29535" y="58678"/>
                </a:lnTo>
                <a:lnTo>
                  <a:pt x="37329" y="58678"/>
                </a:lnTo>
                <a:lnTo>
                  <a:pt x="41398" y="52107"/>
                </a:lnTo>
                <a:lnTo>
                  <a:pt x="42993" y="42843"/>
                </a:lnTo>
                <a:lnTo>
                  <a:pt x="41498" y="34247"/>
                </a:lnTo>
                <a:lnTo>
                  <a:pt x="38008" y="28702"/>
                </a:lnTo>
                <a:close/>
              </a:path>
              <a:path w="43179" h="66040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303"/>
                </a:lnTo>
                <a:lnTo>
                  <a:pt x="16087" y="28702"/>
                </a:lnTo>
                <a:lnTo>
                  <a:pt x="38008" y="28702"/>
                </a:lnTo>
                <a:lnTo>
                  <a:pt x="37289" y="27561"/>
                </a:lnTo>
                <a:lnTo>
                  <a:pt x="34379" y="25623"/>
                </a:lnTo>
                <a:lnTo>
                  <a:pt x="10678" y="25623"/>
                </a:lnTo>
                <a:lnTo>
                  <a:pt x="13158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79" h="66040">
                <a:moveTo>
                  <a:pt x="22376" y="21683"/>
                </a:moveTo>
                <a:lnTo>
                  <a:pt x="17987" y="21683"/>
                </a:lnTo>
                <a:lnTo>
                  <a:pt x="14328" y="22853"/>
                </a:lnTo>
                <a:lnTo>
                  <a:pt x="10678" y="25623"/>
                </a:lnTo>
                <a:lnTo>
                  <a:pt x="34379" y="25623"/>
                </a:lnTo>
                <a:lnTo>
                  <a:pt x="30777" y="23226"/>
                </a:lnTo>
                <a:lnTo>
                  <a:pt x="22376" y="2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3625438" y="10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3675376" y="10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3534111" y="899694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3578645" y="89969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0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2"/>
                </a:lnTo>
                <a:lnTo>
                  <a:pt x="30449" y="13457"/>
                </a:lnTo>
                <a:lnTo>
                  <a:pt x="32834" y="21469"/>
                </a:lnTo>
                <a:lnTo>
                  <a:pt x="33629" y="32642"/>
                </a:lnTo>
                <a:lnTo>
                  <a:pt x="32851" y="44415"/>
                </a:lnTo>
                <a:lnTo>
                  <a:pt x="30483" y="52668"/>
                </a:lnTo>
                <a:lnTo>
                  <a:pt x="26471" y="57526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3628582" y="89969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71"/>
                </a:lnTo>
                <a:lnTo>
                  <a:pt x="5349" y="57287"/>
                </a:lnTo>
                <a:lnTo>
                  <a:pt x="11902" y="63573"/>
                </a:lnTo>
                <a:lnTo>
                  <a:pt x="20910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2"/>
                </a:lnTo>
                <a:lnTo>
                  <a:pt x="30449" y="13457"/>
                </a:lnTo>
                <a:lnTo>
                  <a:pt x="32834" y="21469"/>
                </a:lnTo>
                <a:lnTo>
                  <a:pt x="33629" y="32642"/>
                </a:lnTo>
                <a:lnTo>
                  <a:pt x="32851" y="44415"/>
                </a:lnTo>
                <a:lnTo>
                  <a:pt x="30483" y="52668"/>
                </a:lnTo>
                <a:lnTo>
                  <a:pt x="26471" y="57526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3678558" y="89969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8" y="46971"/>
                </a:lnTo>
                <a:lnTo>
                  <a:pt x="5348" y="57287"/>
                </a:lnTo>
                <a:lnTo>
                  <a:pt x="11898" y="63573"/>
                </a:lnTo>
                <a:lnTo>
                  <a:pt x="20901" y="65697"/>
                </a:lnTo>
                <a:lnTo>
                  <a:pt x="29834" y="63573"/>
                </a:lnTo>
                <a:lnTo>
                  <a:pt x="34497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2" y="13453"/>
                </a:lnTo>
                <a:lnTo>
                  <a:pt x="15337" y="8621"/>
                </a:lnTo>
                <a:lnTo>
                  <a:pt x="2090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01" y="7018"/>
                </a:lnTo>
                <a:lnTo>
                  <a:pt x="26471" y="8632"/>
                </a:lnTo>
                <a:lnTo>
                  <a:pt x="30448" y="13457"/>
                </a:lnTo>
                <a:lnTo>
                  <a:pt x="32834" y="21469"/>
                </a:lnTo>
                <a:lnTo>
                  <a:pt x="33629" y="32642"/>
                </a:lnTo>
                <a:lnTo>
                  <a:pt x="32851" y="44415"/>
                </a:lnTo>
                <a:lnTo>
                  <a:pt x="30483" y="52668"/>
                </a:lnTo>
                <a:lnTo>
                  <a:pt x="26471" y="57526"/>
                </a:lnTo>
                <a:lnTo>
                  <a:pt x="20761" y="59118"/>
                </a:lnTo>
                <a:lnTo>
                  <a:pt x="34497" y="59118"/>
                </a:lnTo>
                <a:lnTo>
                  <a:pt x="36331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3757333" y="123495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3757333" y="10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3757333" y="938561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55" name="object 755"/>
          <p:cNvGraphicFramePr>
            <a:graphicFrameLocks noGrp="1"/>
          </p:cNvGraphicFramePr>
          <p:nvPr/>
        </p:nvGraphicFramePr>
        <p:xfrm>
          <a:off x="1589254" y="2180567"/>
          <a:ext cx="838835" cy="58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508"/>
                <a:gridCol w="172769"/>
                <a:gridCol w="172769"/>
                <a:gridCol w="172769"/>
                <a:gridCol w="112303"/>
              </a:tblGrid>
              <a:tr h="169561">
                <a:tc gridSpan="5"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7E7E7E"/>
                      </a:solidFill>
                      <a:prstDash val="solid"/>
                    </a:lnR>
                    <a:lnT w="3979">
                      <a:solidFill>
                        <a:srgbClr val="7E7E7E"/>
                      </a:solidFill>
                      <a:prstDash val="solid"/>
                    </a:lnT>
                    <a:lnB w="9948">
                      <a:solidFill>
                        <a:srgbClr val="F9F9F9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1585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9948">
                      <a:solidFill>
                        <a:srgbClr val="7E7E7E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994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07221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857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107221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857">
                      <a:solidFill>
                        <a:srgbClr val="333333"/>
                      </a:solidFill>
                      <a:prstDash val="solid"/>
                    </a:lnL>
                    <a:lnR w="82037">
                      <a:solidFill>
                        <a:srgbClr val="333333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82037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119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81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60588">
                      <a:solidFill>
                        <a:srgbClr val="F9F9F9"/>
                      </a:solidFill>
                      <a:prstDash val="solid"/>
                    </a:lnB>
                  </a:tcPr>
                </a:tc>
              </a:tr>
              <a:tr h="91461"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857">
                      <a:solidFill>
                        <a:srgbClr val="333333"/>
                      </a:solidFill>
                      <a:prstDash val="solid"/>
                    </a:lnL>
                    <a:lnR w="82037">
                      <a:solidFill>
                        <a:srgbClr val="333333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82037">
                      <a:solidFill>
                        <a:srgbClr val="333333"/>
                      </a:solidFill>
                      <a:prstDash val="solid"/>
                    </a:lnL>
                    <a:lnR w="38857">
                      <a:solidFill>
                        <a:srgbClr val="333333"/>
                      </a:solidFill>
                      <a:prstDash val="solid"/>
                    </a:lnR>
                    <a:lnT w="119509">
                      <a:solidFill>
                        <a:srgbClr val="000000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8857">
                      <a:solidFill>
                        <a:srgbClr val="333333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81800">
                      <a:solidFill>
                        <a:srgbClr val="000000"/>
                      </a:solidFill>
                      <a:prstDash val="solid"/>
                    </a:lnT>
                    <a:lnB w="25736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3979">
                      <a:solidFill>
                        <a:srgbClr val="E4E4E4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/>
                    </a:p>
                  </a:txBody>
                  <a:tcPr marL="0" marR="0" marB="0" marT="0">
                    <a:lnL w="3979">
                      <a:solidFill>
                        <a:srgbClr val="E4E4E4"/>
                      </a:solidFill>
                      <a:prstDash val="solid"/>
                    </a:lnL>
                    <a:lnR w="9948">
                      <a:solidFill>
                        <a:srgbClr val="7E7E7E"/>
                      </a:solidFill>
                      <a:prstDash val="solid"/>
                    </a:lnR>
                    <a:lnT w="60588">
                      <a:solidFill>
                        <a:srgbClr val="F9F9F9"/>
                      </a:solidFill>
                      <a:prstDash val="solid"/>
                    </a:lnT>
                    <a:lnB w="9948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56" name="object 756"/>
          <p:cNvSpPr/>
          <p:nvPr/>
        </p:nvSpPr>
        <p:spPr>
          <a:xfrm>
            <a:off x="179997" y="1511262"/>
            <a:ext cx="250558" cy="5757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67774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467774" y="1861181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467774" y="1735616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467774" y="1610042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1469809" y="19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1372267" y="1830840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314"/>
                </a:lnTo>
                <a:lnTo>
                  <a:pt x="14037" y="18314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1416801" y="183084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1466738" y="183084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48"/>
                </a:lnTo>
                <a:lnTo>
                  <a:pt x="11364" y="13453"/>
                </a:lnTo>
                <a:lnTo>
                  <a:pt x="15341" y="8621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1366128" y="1713820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27" y="6878"/>
                </a:moveTo>
                <a:lnTo>
                  <a:pt x="29395" y="6878"/>
                </a:lnTo>
                <a:lnTo>
                  <a:pt x="34655" y="11997"/>
                </a:lnTo>
                <a:lnTo>
                  <a:pt x="34655" y="23798"/>
                </a:lnTo>
                <a:lnTo>
                  <a:pt x="31735" y="28075"/>
                </a:lnTo>
                <a:lnTo>
                  <a:pt x="26176" y="31444"/>
                </a:lnTo>
                <a:lnTo>
                  <a:pt x="17837" y="36124"/>
                </a:lnTo>
                <a:lnTo>
                  <a:pt x="9542" y="41585"/>
                </a:lnTo>
                <a:lnTo>
                  <a:pt x="4205" y="47381"/>
                </a:lnTo>
                <a:lnTo>
                  <a:pt x="1224" y="54410"/>
                </a:lnTo>
                <a:lnTo>
                  <a:pt x="0" y="63573"/>
                </a:lnTo>
                <a:lnTo>
                  <a:pt x="42403" y="63573"/>
                </a:lnTo>
                <a:lnTo>
                  <a:pt x="42403" y="55824"/>
                </a:lnTo>
                <a:lnTo>
                  <a:pt x="8918" y="55824"/>
                </a:lnTo>
                <a:lnTo>
                  <a:pt x="9648" y="50602"/>
                </a:lnTo>
                <a:lnTo>
                  <a:pt x="12577" y="47195"/>
                </a:lnTo>
                <a:lnTo>
                  <a:pt x="20326" y="42703"/>
                </a:lnTo>
                <a:lnTo>
                  <a:pt x="38164" y="33054"/>
                </a:lnTo>
                <a:lnTo>
                  <a:pt x="42843" y="26475"/>
                </a:lnTo>
                <a:lnTo>
                  <a:pt x="42843" y="13270"/>
                </a:lnTo>
                <a:lnTo>
                  <a:pt x="40653" y="8301"/>
                </a:lnTo>
                <a:lnTo>
                  <a:pt x="39027" y="6878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38" y="2742"/>
                </a:lnTo>
                <a:lnTo>
                  <a:pt x="4755" y="8301"/>
                </a:lnTo>
                <a:lnTo>
                  <a:pt x="2629" y="11557"/>
                </a:lnTo>
                <a:lnTo>
                  <a:pt x="1609" y="15610"/>
                </a:lnTo>
                <a:lnTo>
                  <a:pt x="1459" y="22086"/>
                </a:lnTo>
                <a:lnTo>
                  <a:pt x="9358" y="22086"/>
                </a:lnTo>
                <a:lnTo>
                  <a:pt x="9648" y="17659"/>
                </a:lnTo>
                <a:lnTo>
                  <a:pt x="10088" y="15067"/>
                </a:lnTo>
                <a:lnTo>
                  <a:pt x="11258" y="12980"/>
                </a:lnTo>
                <a:lnTo>
                  <a:pt x="13307" y="9218"/>
                </a:lnTo>
                <a:lnTo>
                  <a:pt x="17407" y="6878"/>
                </a:lnTo>
                <a:lnTo>
                  <a:pt x="39027" y="6878"/>
                </a:lnTo>
                <a:lnTo>
                  <a:pt x="36854" y="4978"/>
                </a:lnTo>
                <a:lnTo>
                  <a:pt x="33045" y="1572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1416803" y="171382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8" y="46943"/>
                </a:lnTo>
                <a:lnTo>
                  <a:pt x="5351" y="57236"/>
                </a:lnTo>
                <a:lnTo>
                  <a:pt x="11904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1466740" y="171382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9" y="0"/>
                </a:moveTo>
                <a:lnTo>
                  <a:pt x="14910" y="0"/>
                </a:lnTo>
                <a:lnTo>
                  <a:pt x="9501" y="2451"/>
                </a:lnTo>
                <a:lnTo>
                  <a:pt x="0" y="32614"/>
                </a:lnTo>
                <a:lnTo>
                  <a:pt x="49" y="33344"/>
                </a:lnTo>
                <a:lnTo>
                  <a:pt x="1347" y="46943"/>
                </a:lnTo>
                <a:lnTo>
                  <a:pt x="5348" y="57236"/>
                </a:lnTo>
                <a:lnTo>
                  <a:pt x="11900" y="63504"/>
                </a:lnTo>
                <a:lnTo>
                  <a:pt x="20909" y="65622"/>
                </a:lnTo>
                <a:lnTo>
                  <a:pt x="29836" y="63504"/>
                </a:lnTo>
                <a:lnTo>
                  <a:pt x="34474" y="59081"/>
                </a:lnTo>
                <a:lnTo>
                  <a:pt x="20759" y="59081"/>
                </a:lnTo>
                <a:lnTo>
                  <a:pt x="15276" y="57436"/>
                </a:lnTo>
                <a:lnTo>
                  <a:pt x="11343" y="52512"/>
                </a:lnTo>
                <a:lnTo>
                  <a:pt x="8974" y="44318"/>
                </a:lnTo>
                <a:lnTo>
                  <a:pt x="8214" y="33344"/>
                </a:lnTo>
                <a:lnTo>
                  <a:pt x="8199" y="32614"/>
                </a:lnTo>
                <a:lnTo>
                  <a:pt x="8976" y="21504"/>
                </a:lnTo>
                <a:lnTo>
                  <a:pt x="11362" y="13433"/>
                </a:lnTo>
                <a:lnTo>
                  <a:pt x="15339" y="8616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51"/>
                </a:lnTo>
                <a:lnTo>
                  <a:pt x="26899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27"/>
                </a:lnTo>
                <a:lnTo>
                  <a:pt x="30448" y="13440"/>
                </a:lnTo>
                <a:lnTo>
                  <a:pt x="32833" y="21441"/>
                </a:lnTo>
                <a:lnTo>
                  <a:pt x="33627" y="32614"/>
                </a:lnTo>
                <a:lnTo>
                  <a:pt x="32850" y="44381"/>
                </a:lnTo>
                <a:lnTo>
                  <a:pt x="30482" y="52631"/>
                </a:lnTo>
                <a:lnTo>
                  <a:pt x="26469" y="57489"/>
                </a:lnTo>
                <a:lnTo>
                  <a:pt x="20759" y="59081"/>
                </a:lnTo>
                <a:lnTo>
                  <a:pt x="34474" y="59081"/>
                </a:lnTo>
                <a:lnTo>
                  <a:pt x="36331" y="57309"/>
                </a:lnTo>
                <a:lnTo>
                  <a:pt x="40314" y="47192"/>
                </a:lnTo>
                <a:lnTo>
                  <a:pt x="41666" y="33344"/>
                </a:lnTo>
                <a:lnTo>
                  <a:pt x="41303" y="24791"/>
                </a:lnTo>
                <a:lnTo>
                  <a:pt x="40187" y="17662"/>
                </a:lnTo>
                <a:lnTo>
                  <a:pt x="38275" y="11793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1365988" y="1596772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7889" y="45183"/>
                </a:moveTo>
                <a:lnTo>
                  <a:pt x="0" y="45183"/>
                </a:lnTo>
                <a:lnTo>
                  <a:pt x="290" y="50302"/>
                </a:lnTo>
                <a:lnTo>
                  <a:pt x="1169" y="53512"/>
                </a:lnTo>
                <a:lnTo>
                  <a:pt x="2770" y="56441"/>
                </a:lnTo>
                <a:lnTo>
                  <a:pt x="5989" y="62543"/>
                </a:lnTo>
                <a:lnTo>
                  <a:pt x="12278" y="65613"/>
                </a:lnTo>
                <a:lnTo>
                  <a:pt x="20907" y="65613"/>
                </a:lnTo>
                <a:lnTo>
                  <a:pt x="29839" y="64212"/>
                </a:lnTo>
                <a:lnTo>
                  <a:pt x="36660" y="60221"/>
                </a:lnTo>
                <a:lnTo>
                  <a:pt x="37790" y="58594"/>
                </a:lnTo>
                <a:lnTo>
                  <a:pt x="12568" y="58594"/>
                </a:lnTo>
                <a:lnTo>
                  <a:pt x="8329" y="54354"/>
                </a:lnTo>
                <a:lnTo>
                  <a:pt x="7889" y="45183"/>
                </a:lnTo>
                <a:close/>
              </a:path>
              <a:path w="42544" h="66039">
                <a:moveTo>
                  <a:pt x="37087" y="6869"/>
                </a:moveTo>
                <a:lnTo>
                  <a:pt x="28366" y="6869"/>
                </a:lnTo>
                <a:lnTo>
                  <a:pt x="32605" y="10958"/>
                </a:lnTo>
                <a:lnTo>
                  <a:pt x="32605" y="22226"/>
                </a:lnTo>
                <a:lnTo>
                  <a:pt x="30846" y="24856"/>
                </a:lnTo>
                <a:lnTo>
                  <a:pt x="25296" y="27196"/>
                </a:lnTo>
                <a:lnTo>
                  <a:pt x="22516" y="27636"/>
                </a:lnTo>
                <a:lnTo>
                  <a:pt x="16957" y="27636"/>
                </a:lnTo>
                <a:lnTo>
                  <a:pt x="16957" y="34355"/>
                </a:lnTo>
                <a:lnTo>
                  <a:pt x="29975" y="34355"/>
                </a:lnTo>
                <a:lnTo>
                  <a:pt x="34355" y="38267"/>
                </a:lnTo>
                <a:lnTo>
                  <a:pt x="34315" y="53954"/>
                </a:lnTo>
                <a:lnTo>
                  <a:pt x="29535" y="58594"/>
                </a:lnTo>
                <a:lnTo>
                  <a:pt x="37790" y="58594"/>
                </a:lnTo>
                <a:lnTo>
                  <a:pt x="41013" y="53954"/>
                </a:lnTo>
                <a:lnTo>
                  <a:pt x="42544" y="45726"/>
                </a:lnTo>
                <a:lnTo>
                  <a:pt x="42544" y="37724"/>
                </a:lnTo>
                <a:lnTo>
                  <a:pt x="39334" y="33185"/>
                </a:lnTo>
                <a:lnTo>
                  <a:pt x="31725" y="30705"/>
                </a:lnTo>
                <a:lnTo>
                  <a:pt x="37724" y="28366"/>
                </a:lnTo>
                <a:lnTo>
                  <a:pt x="40644" y="23827"/>
                </a:lnTo>
                <a:lnTo>
                  <a:pt x="40644" y="17397"/>
                </a:lnTo>
                <a:lnTo>
                  <a:pt x="39312" y="10036"/>
                </a:lnTo>
                <a:lnTo>
                  <a:pt x="37087" y="6869"/>
                </a:lnTo>
                <a:close/>
              </a:path>
              <a:path w="42544" h="66039">
                <a:moveTo>
                  <a:pt x="21197" y="0"/>
                </a:moveTo>
                <a:lnTo>
                  <a:pt x="12702" y="1306"/>
                </a:lnTo>
                <a:lnTo>
                  <a:pt x="6537" y="5185"/>
                </a:lnTo>
                <a:lnTo>
                  <a:pt x="2730" y="11579"/>
                </a:lnTo>
                <a:lnTo>
                  <a:pt x="1310" y="20429"/>
                </a:lnTo>
                <a:lnTo>
                  <a:pt x="9208" y="20429"/>
                </a:lnTo>
                <a:lnTo>
                  <a:pt x="9358" y="16667"/>
                </a:lnTo>
                <a:lnTo>
                  <a:pt x="9648" y="14468"/>
                </a:lnTo>
                <a:lnTo>
                  <a:pt x="10668" y="12531"/>
                </a:lnTo>
                <a:lnTo>
                  <a:pt x="12428" y="9059"/>
                </a:lnTo>
                <a:lnTo>
                  <a:pt x="16377" y="6869"/>
                </a:lnTo>
                <a:lnTo>
                  <a:pt x="37087" y="6869"/>
                </a:lnTo>
                <a:lnTo>
                  <a:pt x="35472" y="4571"/>
                </a:lnTo>
                <a:lnTo>
                  <a:pt x="29356" y="1170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1416803" y="159677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500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8" y="46954"/>
                </a:lnTo>
                <a:lnTo>
                  <a:pt x="5351" y="57242"/>
                </a:lnTo>
                <a:lnTo>
                  <a:pt x="11904" y="63500"/>
                </a:lnTo>
                <a:lnTo>
                  <a:pt x="20909" y="65613"/>
                </a:lnTo>
                <a:lnTo>
                  <a:pt x="29834" y="63500"/>
                </a:lnTo>
                <a:lnTo>
                  <a:pt x="34521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2" y="13428"/>
                </a:lnTo>
                <a:lnTo>
                  <a:pt x="15339" y="8615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42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30"/>
                </a:lnTo>
                <a:lnTo>
                  <a:pt x="30447" y="13449"/>
                </a:lnTo>
                <a:lnTo>
                  <a:pt x="32832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21" y="59034"/>
                </a:lnTo>
                <a:lnTo>
                  <a:pt x="36330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1466741" y="159677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500" y="2442"/>
                </a:lnTo>
                <a:lnTo>
                  <a:pt x="0" y="32605"/>
                </a:lnTo>
                <a:lnTo>
                  <a:pt x="44" y="33298"/>
                </a:lnTo>
                <a:lnTo>
                  <a:pt x="1347" y="46954"/>
                </a:lnTo>
                <a:lnTo>
                  <a:pt x="5348" y="57242"/>
                </a:lnTo>
                <a:lnTo>
                  <a:pt x="11900" y="63500"/>
                </a:lnTo>
                <a:lnTo>
                  <a:pt x="20909" y="65613"/>
                </a:lnTo>
                <a:lnTo>
                  <a:pt x="29834" y="63500"/>
                </a:lnTo>
                <a:lnTo>
                  <a:pt x="34521" y="59034"/>
                </a:lnTo>
                <a:lnTo>
                  <a:pt x="20759" y="59034"/>
                </a:lnTo>
                <a:lnTo>
                  <a:pt x="15276" y="57397"/>
                </a:lnTo>
                <a:lnTo>
                  <a:pt x="11343" y="52487"/>
                </a:lnTo>
                <a:lnTo>
                  <a:pt x="8974" y="44307"/>
                </a:lnTo>
                <a:lnTo>
                  <a:pt x="8211" y="33298"/>
                </a:lnTo>
                <a:lnTo>
                  <a:pt x="8199" y="32605"/>
                </a:lnTo>
                <a:lnTo>
                  <a:pt x="8976" y="21496"/>
                </a:lnTo>
                <a:lnTo>
                  <a:pt x="11362" y="13428"/>
                </a:lnTo>
                <a:lnTo>
                  <a:pt x="15339" y="8615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42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30"/>
                </a:lnTo>
                <a:lnTo>
                  <a:pt x="30447" y="13449"/>
                </a:lnTo>
                <a:lnTo>
                  <a:pt x="32832" y="21449"/>
                </a:lnTo>
                <a:lnTo>
                  <a:pt x="33627" y="32605"/>
                </a:lnTo>
                <a:lnTo>
                  <a:pt x="32849" y="44382"/>
                </a:lnTo>
                <a:lnTo>
                  <a:pt x="30481" y="52617"/>
                </a:lnTo>
                <a:lnTo>
                  <a:pt x="26469" y="57453"/>
                </a:lnTo>
                <a:lnTo>
                  <a:pt x="20759" y="59034"/>
                </a:lnTo>
                <a:lnTo>
                  <a:pt x="34521" y="59034"/>
                </a:lnTo>
                <a:lnTo>
                  <a:pt x="36330" y="57309"/>
                </a:lnTo>
                <a:lnTo>
                  <a:pt x="40314" y="47183"/>
                </a:lnTo>
                <a:lnTo>
                  <a:pt x="41666" y="33298"/>
                </a:lnTo>
                <a:lnTo>
                  <a:pt x="41303" y="24766"/>
                </a:lnTo>
                <a:lnTo>
                  <a:pt x="40186" y="17649"/>
                </a:lnTo>
                <a:lnTo>
                  <a:pt x="38275" y="11787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1548696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1548696" y="1869707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1548696" y="1752649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1548696" y="1635554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2550730" y="19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2446909" y="184718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7889" y="45220"/>
                </a:moveTo>
                <a:lnTo>
                  <a:pt x="0" y="45220"/>
                </a:lnTo>
                <a:lnTo>
                  <a:pt x="290" y="50302"/>
                </a:lnTo>
                <a:lnTo>
                  <a:pt x="1169" y="53522"/>
                </a:lnTo>
                <a:lnTo>
                  <a:pt x="2770" y="56488"/>
                </a:lnTo>
                <a:lnTo>
                  <a:pt x="5989" y="62627"/>
                </a:lnTo>
                <a:lnTo>
                  <a:pt x="12278" y="65697"/>
                </a:lnTo>
                <a:lnTo>
                  <a:pt x="20907" y="65697"/>
                </a:lnTo>
                <a:lnTo>
                  <a:pt x="29839" y="64297"/>
                </a:lnTo>
                <a:lnTo>
                  <a:pt x="36660" y="60305"/>
                </a:lnTo>
                <a:lnTo>
                  <a:pt x="37790" y="58678"/>
                </a:lnTo>
                <a:lnTo>
                  <a:pt x="12568" y="58678"/>
                </a:lnTo>
                <a:lnTo>
                  <a:pt x="8329" y="54439"/>
                </a:lnTo>
                <a:lnTo>
                  <a:pt x="7889" y="45220"/>
                </a:lnTo>
                <a:close/>
              </a:path>
              <a:path w="42544" h="66039">
                <a:moveTo>
                  <a:pt x="37088" y="6916"/>
                </a:moveTo>
                <a:lnTo>
                  <a:pt x="28366" y="6916"/>
                </a:lnTo>
                <a:lnTo>
                  <a:pt x="32605" y="10968"/>
                </a:lnTo>
                <a:lnTo>
                  <a:pt x="32605" y="22226"/>
                </a:lnTo>
                <a:lnTo>
                  <a:pt x="30846" y="24903"/>
                </a:lnTo>
                <a:lnTo>
                  <a:pt x="27486" y="26363"/>
                </a:lnTo>
                <a:lnTo>
                  <a:pt x="25296" y="27242"/>
                </a:lnTo>
                <a:lnTo>
                  <a:pt x="22516" y="27673"/>
                </a:lnTo>
                <a:lnTo>
                  <a:pt x="16957" y="27673"/>
                </a:lnTo>
                <a:lnTo>
                  <a:pt x="16957" y="34364"/>
                </a:lnTo>
                <a:lnTo>
                  <a:pt x="29975" y="34364"/>
                </a:lnTo>
                <a:lnTo>
                  <a:pt x="34355" y="38314"/>
                </a:lnTo>
                <a:lnTo>
                  <a:pt x="34315" y="54038"/>
                </a:lnTo>
                <a:lnTo>
                  <a:pt x="29535" y="58678"/>
                </a:lnTo>
                <a:lnTo>
                  <a:pt x="37790" y="58678"/>
                </a:lnTo>
                <a:lnTo>
                  <a:pt x="41013" y="54038"/>
                </a:lnTo>
                <a:lnTo>
                  <a:pt x="42544" y="45810"/>
                </a:lnTo>
                <a:lnTo>
                  <a:pt x="42544" y="37771"/>
                </a:lnTo>
                <a:lnTo>
                  <a:pt x="39334" y="33195"/>
                </a:lnTo>
                <a:lnTo>
                  <a:pt x="31725" y="30752"/>
                </a:lnTo>
                <a:lnTo>
                  <a:pt x="37724" y="28412"/>
                </a:lnTo>
                <a:lnTo>
                  <a:pt x="40644" y="23836"/>
                </a:lnTo>
                <a:lnTo>
                  <a:pt x="40644" y="17444"/>
                </a:lnTo>
                <a:lnTo>
                  <a:pt x="39312" y="10091"/>
                </a:lnTo>
                <a:lnTo>
                  <a:pt x="37088" y="6916"/>
                </a:lnTo>
                <a:close/>
              </a:path>
              <a:path w="42544" h="66039">
                <a:moveTo>
                  <a:pt x="21197" y="0"/>
                </a:moveTo>
                <a:lnTo>
                  <a:pt x="12702" y="1307"/>
                </a:lnTo>
                <a:lnTo>
                  <a:pt x="6537" y="5196"/>
                </a:lnTo>
                <a:lnTo>
                  <a:pt x="2730" y="11615"/>
                </a:lnTo>
                <a:lnTo>
                  <a:pt x="1310" y="20514"/>
                </a:lnTo>
                <a:lnTo>
                  <a:pt x="9208" y="20514"/>
                </a:lnTo>
                <a:lnTo>
                  <a:pt x="9358" y="16714"/>
                </a:lnTo>
                <a:lnTo>
                  <a:pt x="9648" y="14477"/>
                </a:lnTo>
                <a:lnTo>
                  <a:pt x="10668" y="12577"/>
                </a:lnTo>
                <a:lnTo>
                  <a:pt x="12428" y="9068"/>
                </a:lnTo>
                <a:lnTo>
                  <a:pt x="16377" y="6916"/>
                </a:lnTo>
                <a:lnTo>
                  <a:pt x="37088" y="6916"/>
                </a:lnTo>
                <a:lnTo>
                  <a:pt x="35472" y="4609"/>
                </a:lnTo>
                <a:lnTo>
                  <a:pt x="29356" y="1183"/>
                </a:lnTo>
                <a:lnTo>
                  <a:pt x="2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2497722" y="184718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2547660" y="184718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2447780" y="1746472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14" y="0"/>
                </a:moveTo>
                <a:lnTo>
                  <a:pt x="15797" y="0"/>
                </a:lnTo>
                <a:lnTo>
                  <a:pt x="9508" y="3322"/>
                </a:lnTo>
                <a:lnTo>
                  <a:pt x="0" y="34655"/>
                </a:lnTo>
                <a:lnTo>
                  <a:pt x="0" y="45323"/>
                </a:lnTo>
                <a:lnTo>
                  <a:pt x="1609" y="52015"/>
                </a:lnTo>
                <a:lnTo>
                  <a:pt x="5409" y="57761"/>
                </a:lnTo>
                <a:lnTo>
                  <a:pt x="8918" y="62871"/>
                </a:lnTo>
                <a:lnTo>
                  <a:pt x="14477" y="65613"/>
                </a:lnTo>
                <a:lnTo>
                  <a:pt x="21496" y="65613"/>
                </a:lnTo>
                <a:lnTo>
                  <a:pt x="29799" y="64023"/>
                </a:lnTo>
                <a:lnTo>
                  <a:pt x="36375" y="59586"/>
                </a:lnTo>
                <a:lnTo>
                  <a:pt x="37008" y="58594"/>
                </a:lnTo>
                <a:lnTo>
                  <a:pt x="14187" y="58594"/>
                </a:lnTo>
                <a:lnTo>
                  <a:pt x="8628" y="52455"/>
                </a:lnTo>
                <a:lnTo>
                  <a:pt x="8628" y="36554"/>
                </a:lnTo>
                <a:lnTo>
                  <a:pt x="13857" y="31145"/>
                </a:lnTo>
                <a:lnTo>
                  <a:pt x="8188" y="31145"/>
                </a:lnTo>
                <a:lnTo>
                  <a:pt x="9130" y="20837"/>
                </a:lnTo>
                <a:lnTo>
                  <a:pt x="11881" y="13270"/>
                </a:lnTo>
                <a:lnTo>
                  <a:pt x="16333" y="8609"/>
                </a:lnTo>
                <a:lnTo>
                  <a:pt x="22376" y="7018"/>
                </a:lnTo>
                <a:lnTo>
                  <a:pt x="39471" y="7018"/>
                </a:lnTo>
                <a:lnTo>
                  <a:pt x="39334" y="6139"/>
                </a:lnTo>
                <a:lnTo>
                  <a:pt x="32614" y="0"/>
                </a:lnTo>
                <a:close/>
              </a:path>
              <a:path w="42544" h="66039">
                <a:moveTo>
                  <a:pt x="37665" y="30958"/>
                </a:moveTo>
                <a:lnTo>
                  <a:pt x="29395" y="30958"/>
                </a:lnTo>
                <a:lnTo>
                  <a:pt x="34224" y="36264"/>
                </a:lnTo>
                <a:lnTo>
                  <a:pt x="34176" y="52797"/>
                </a:lnTo>
                <a:lnTo>
                  <a:pt x="28805" y="58594"/>
                </a:lnTo>
                <a:lnTo>
                  <a:pt x="37008" y="58594"/>
                </a:lnTo>
                <a:lnTo>
                  <a:pt x="40704" y="52797"/>
                </a:lnTo>
                <a:lnTo>
                  <a:pt x="42263" y="44154"/>
                </a:lnTo>
                <a:lnTo>
                  <a:pt x="40829" y="36001"/>
                </a:lnTo>
                <a:lnTo>
                  <a:pt x="37665" y="30958"/>
                </a:lnTo>
                <a:close/>
              </a:path>
              <a:path w="42544" h="66039">
                <a:moveTo>
                  <a:pt x="22816" y="23939"/>
                </a:moveTo>
                <a:lnTo>
                  <a:pt x="16527" y="23939"/>
                </a:lnTo>
                <a:lnTo>
                  <a:pt x="11557" y="26466"/>
                </a:lnTo>
                <a:lnTo>
                  <a:pt x="8188" y="31145"/>
                </a:lnTo>
                <a:lnTo>
                  <a:pt x="13857" y="31145"/>
                </a:lnTo>
                <a:lnTo>
                  <a:pt x="14037" y="30958"/>
                </a:lnTo>
                <a:lnTo>
                  <a:pt x="37665" y="30958"/>
                </a:lnTo>
                <a:lnTo>
                  <a:pt x="36818" y="29607"/>
                </a:lnTo>
                <a:lnTo>
                  <a:pt x="30667" y="25433"/>
                </a:lnTo>
                <a:lnTo>
                  <a:pt x="22816" y="23939"/>
                </a:lnTo>
                <a:close/>
              </a:path>
              <a:path w="42544" h="66039">
                <a:moveTo>
                  <a:pt x="39471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480"/>
                </a:lnTo>
                <a:lnTo>
                  <a:pt x="40944" y="16480"/>
                </a:lnTo>
                <a:lnTo>
                  <a:pt x="39471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2497727" y="174647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8"/>
                </a:lnTo>
                <a:lnTo>
                  <a:pt x="5349" y="57245"/>
                </a:lnTo>
                <a:lnTo>
                  <a:pt x="11902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2547664" y="174647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8"/>
                </a:lnTo>
                <a:lnTo>
                  <a:pt x="5346" y="57245"/>
                </a:lnTo>
                <a:lnTo>
                  <a:pt x="11898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2447340" y="1645680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9358" y="49132"/>
                </a:moveTo>
                <a:lnTo>
                  <a:pt x="1469" y="49132"/>
                </a:lnTo>
                <a:lnTo>
                  <a:pt x="2929" y="59548"/>
                </a:lnTo>
                <a:lnTo>
                  <a:pt x="9798" y="65697"/>
                </a:lnTo>
                <a:lnTo>
                  <a:pt x="26475" y="65697"/>
                </a:lnTo>
                <a:lnTo>
                  <a:pt x="32755" y="62291"/>
                </a:lnTo>
                <a:lnTo>
                  <a:pt x="35185" y="58678"/>
                </a:lnTo>
                <a:lnTo>
                  <a:pt x="14477" y="58678"/>
                </a:lnTo>
                <a:lnTo>
                  <a:pt x="10528" y="55169"/>
                </a:lnTo>
                <a:lnTo>
                  <a:pt x="9358" y="49132"/>
                </a:lnTo>
                <a:close/>
              </a:path>
              <a:path w="42544" h="66039">
                <a:moveTo>
                  <a:pt x="42256" y="34552"/>
                </a:moveTo>
                <a:lnTo>
                  <a:pt x="34224" y="34552"/>
                </a:lnTo>
                <a:lnTo>
                  <a:pt x="33219" y="44860"/>
                </a:lnTo>
                <a:lnTo>
                  <a:pt x="30475" y="52427"/>
                </a:lnTo>
                <a:lnTo>
                  <a:pt x="26058" y="57088"/>
                </a:lnTo>
                <a:lnTo>
                  <a:pt x="20036" y="58678"/>
                </a:lnTo>
                <a:lnTo>
                  <a:pt x="35185" y="58678"/>
                </a:lnTo>
                <a:lnTo>
                  <a:pt x="36564" y="56629"/>
                </a:lnTo>
                <a:lnTo>
                  <a:pt x="39144" y="51665"/>
                </a:lnTo>
                <a:lnTo>
                  <a:pt x="40969" y="45864"/>
                </a:lnTo>
                <a:lnTo>
                  <a:pt x="42054" y="39049"/>
                </a:lnTo>
                <a:lnTo>
                  <a:pt x="42256" y="34552"/>
                </a:lnTo>
                <a:close/>
              </a:path>
              <a:path w="42544" h="66039">
                <a:moveTo>
                  <a:pt x="27935" y="0"/>
                </a:moveTo>
                <a:lnTo>
                  <a:pt x="20916" y="0"/>
                </a:lnTo>
                <a:lnTo>
                  <a:pt x="12527" y="1587"/>
                </a:lnTo>
                <a:lnTo>
                  <a:pt x="5906" y="6012"/>
                </a:lnTo>
                <a:lnTo>
                  <a:pt x="1569" y="12755"/>
                </a:lnTo>
                <a:lnTo>
                  <a:pt x="0" y="21347"/>
                </a:lnTo>
                <a:lnTo>
                  <a:pt x="1457" y="29537"/>
                </a:lnTo>
                <a:lnTo>
                  <a:pt x="5520" y="35967"/>
                </a:lnTo>
                <a:lnTo>
                  <a:pt x="11722" y="40169"/>
                </a:lnTo>
                <a:lnTo>
                  <a:pt x="19596" y="41673"/>
                </a:lnTo>
                <a:lnTo>
                  <a:pt x="25595" y="41673"/>
                </a:lnTo>
                <a:lnTo>
                  <a:pt x="29985" y="39521"/>
                </a:lnTo>
                <a:lnTo>
                  <a:pt x="34136" y="34655"/>
                </a:lnTo>
                <a:lnTo>
                  <a:pt x="12868" y="34655"/>
                </a:lnTo>
                <a:lnTo>
                  <a:pt x="8188" y="29245"/>
                </a:lnTo>
                <a:lnTo>
                  <a:pt x="8188" y="12755"/>
                </a:lnTo>
                <a:lnTo>
                  <a:pt x="13457" y="6906"/>
                </a:lnTo>
                <a:lnTo>
                  <a:pt x="36298" y="6906"/>
                </a:lnTo>
                <a:lnTo>
                  <a:pt x="33494" y="2816"/>
                </a:lnTo>
                <a:lnTo>
                  <a:pt x="27935" y="0"/>
                </a:lnTo>
                <a:close/>
              </a:path>
              <a:path w="42544" h="66039">
                <a:moveTo>
                  <a:pt x="36298" y="6906"/>
                </a:moveTo>
                <a:lnTo>
                  <a:pt x="28225" y="6906"/>
                </a:lnTo>
                <a:lnTo>
                  <a:pt x="33784" y="13055"/>
                </a:lnTo>
                <a:lnTo>
                  <a:pt x="33784" y="29133"/>
                </a:lnTo>
                <a:lnTo>
                  <a:pt x="28225" y="34655"/>
                </a:lnTo>
                <a:lnTo>
                  <a:pt x="34136" y="34655"/>
                </a:lnTo>
                <a:lnTo>
                  <a:pt x="42256" y="34552"/>
                </a:lnTo>
                <a:lnTo>
                  <a:pt x="42413" y="31042"/>
                </a:lnTo>
                <a:lnTo>
                  <a:pt x="42413" y="20364"/>
                </a:lnTo>
                <a:lnTo>
                  <a:pt x="40653" y="13495"/>
                </a:lnTo>
                <a:lnTo>
                  <a:pt x="37004" y="7936"/>
                </a:lnTo>
                <a:lnTo>
                  <a:pt x="36298" y="6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2497723" y="164568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2547661" y="1645680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2629618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2629618" y="1886047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2629618" y="17852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2629618" y="1684537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3678445" y="194789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3574765" y="183051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15" y="6906"/>
                </a:moveTo>
                <a:lnTo>
                  <a:pt x="29395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3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42" y="41605"/>
                </a:lnTo>
                <a:lnTo>
                  <a:pt x="4205" y="47419"/>
                </a:lnTo>
                <a:lnTo>
                  <a:pt x="1224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77" y="47270"/>
                </a:lnTo>
                <a:lnTo>
                  <a:pt x="20326" y="42740"/>
                </a:lnTo>
                <a:lnTo>
                  <a:pt x="29395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53" y="8375"/>
                </a:lnTo>
                <a:lnTo>
                  <a:pt x="39015" y="6906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38" y="2816"/>
                </a:lnTo>
                <a:lnTo>
                  <a:pt x="482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407" y="6906"/>
                </a:lnTo>
                <a:lnTo>
                  <a:pt x="39015" y="6906"/>
                </a:lnTo>
                <a:lnTo>
                  <a:pt x="3685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3625438" y="183051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3675376" y="183051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3574184" y="1713128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101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3625438" y="17131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3675376" y="171312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3575494" y="1595742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14" y="0"/>
                </a:moveTo>
                <a:lnTo>
                  <a:pt x="15797" y="0"/>
                </a:lnTo>
                <a:lnTo>
                  <a:pt x="9508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9" y="52099"/>
                </a:lnTo>
                <a:lnTo>
                  <a:pt x="5409" y="57761"/>
                </a:lnTo>
                <a:lnTo>
                  <a:pt x="8918" y="62918"/>
                </a:lnTo>
                <a:lnTo>
                  <a:pt x="14477" y="65697"/>
                </a:lnTo>
                <a:lnTo>
                  <a:pt x="21496" y="65697"/>
                </a:lnTo>
                <a:lnTo>
                  <a:pt x="29799" y="64107"/>
                </a:lnTo>
                <a:lnTo>
                  <a:pt x="36375" y="59665"/>
                </a:lnTo>
                <a:lnTo>
                  <a:pt x="37004" y="58678"/>
                </a:lnTo>
                <a:lnTo>
                  <a:pt x="14187" y="58678"/>
                </a:lnTo>
                <a:lnTo>
                  <a:pt x="8628" y="52529"/>
                </a:lnTo>
                <a:lnTo>
                  <a:pt x="8628" y="36592"/>
                </a:lnTo>
                <a:lnTo>
                  <a:pt x="13937" y="31145"/>
                </a:lnTo>
                <a:lnTo>
                  <a:pt x="8188" y="31145"/>
                </a:lnTo>
                <a:lnTo>
                  <a:pt x="9130" y="20837"/>
                </a:lnTo>
                <a:lnTo>
                  <a:pt x="11881" y="13270"/>
                </a:lnTo>
                <a:lnTo>
                  <a:pt x="16333" y="8609"/>
                </a:lnTo>
                <a:lnTo>
                  <a:pt x="22376" y="7018"/>
                </a:lnTo>
                <a:lnTo>
                  <a:pt x="39464" y="7018"/>
                </a:lnTo>
                <a:lnTo>
                  <a:pt x="39334" y="6176"/>
                </a:lnTo>
                <a:lnTo>
                  <a:pt x="32614" y="0"/>
                </a:lnTo>
                <a:close/>
              </a:path>
              <a:path w="42545" h="66039">
                <a:moveTo>
                  <a:pt x="37690" y="31042"/>
                </a:moveTo>
                <a:lnTo>
                  <a:pt x="29395" y="31042"/>
                </a:lnTo>
                <a:lnTo>
                  <a:pt x="34224" y="36264"/>
                </a:lnTo>
                <a:lnTo>
                  <a:pt x="34190" y="52866"/>
                </a:lnTo>
                <a:lnTo>
                  <a:pt x="28805" y="58678"/>
                </a:lnTo>
                <a:lnTo>
                  <a:pt x="37004" y="58678"/>
                </a:lnTo>
                <a:lnTo>
                  <a:pt x="40704" y="52866"/>
                </a:lnTo>
                <a:lnTo>
                  <a:pt x="42263" y="44200"/>
                </a:lnTo>
                <a:lnTo>
                  <a:pt x="40829" y="36033"/>
                </a:lnTo>
                <a:lnTo>
                  <a:pt x="37690" y="31042"/>
                </a:lnTo>
                <a:close/>
              </a:path>
              <a:path w="42545" h="66039">
                <a:moveTo>
                  <a:pt x="22816" y="24023"/>
                </a:moveTo>
                <a:lnTo>
                  <a:pt x="16527" y="24023"/>
                </a:lnTo>
                <a:lnTo>
                  <a:pt x="11557" y="26466"/>
                </a:lnTo>
                <a:lnTo>
                  <a:pt x="8188" y="31145"/>
                </a:lnTo>
                <a:lnTo>
                  <a:pt x="13937" y="31145"/>
                </a:lnTo>
                <a:lnTo>
                  <a:pt x="37690" y="31042"/>
                </a:lnTo>
                <a:lnTo>
                  <a:pt x="36818" y="29655"/>
                </a:lnTo>
                <a:lnTo>
                  <a:pt x="30667" y="25504"/>
                </a:lnTo>
                <a:lnTo>
                  <a:pt x="22816" y="24023"/>
                </a:lnTo>
                <a:close/>
              </a:path>
              <a:path w="42545" h="66039">
                <a:moveTo>
                  <a:pt x="39464" y="7018"/>
                </a:moveTo>
                <a:lnTo>
                  <a:pt x="27935" y="7018"/>
                </a:lnTo>
                <a:lnTo>
                  <a:pt x="31735" y="10528"/>
                </a:lnTo>
                <a:lnTo>
                  <a:pt x="33054" y="16564"/>
                </a:lnTo>
                <a:lnTo>
                  <a:pt x="40944" y="16564"/>
                </a:lnTo>
                <a:lnTo>
                  <a:pt x="39464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3625438" y="159574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0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2"/>
                </a:lnTo>
                <a:lnTo>
                  <a:pt x="30449" y="13457"/>
                </a:lnTo>
                <a:lnTo>
                  <a:pt x="32834" y="21469"/>
                </a:lnTo>
                <a:lnTo>
                  <a:pt x="33629" y="32642"/>
                </a:lnTo>
                <a:lnTo>
                  <a:pt x="32851" y="44415"/>
                </a:lnTo>
                <a:lnTo>
                  <a:pt x="30483" y="52668"/>
                </a:lnTo>
                <a:lnTo>
                  <a:pt x="26471" y="57526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3675376" y="159574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49" y="46971"/>
                </a:lnTo>
                <a:lnTo>
                  <a:pt x="5349" y="57287"/>
                </a:lnTo>
                <a:lnTo>
                  <a:pt x="11902" y="63573"/>
                </a:lnTo>
                <a:lnTo>
                  <a:pt x="20910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2"/>
                </a:lnTo>
                <a:lnTo>
                  <a:pt x="30449" y="13457"/>
                </a:lnTo>
                <a:lnTo>
                  <a:pt x="32834" y="21469"/>
                </a:lnTo>
                <a:lnTo>
                  <a:pt x="33629" y="32642"/>
                </a:lnTo>
                <a:lnTo>
                  <a:pt x="32851" y="44415"/>
                </a:lnTo>
                <a:lnTo>
                  <a:pt x="30483" y="52668"/>
                </a:lnTo>
                <a:lnTo>
                  <a:pt x="26471" y="57526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3757333" y="1986755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3757333" y="186937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3757333" y="1751994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3757333" y="163460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284626" y="2377188"/>
            <a:ext cx="145929" cy="3882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467774" y="27385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467774" y="265790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467774" y="2577266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467774" y="249666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467774" y="2416054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1469812" y="269977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09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9" y="44376"/>
                </a:lnTo>
                <a:lnTo>
                  <a:pt x="30483" y="52635"/>
                </a:lnTo>
                <a:lnTo>
                  <a:pt x="26471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1422280" y="2592474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7962"/>
                </a:moveTo>
                <a:lnTo>
                  <a:pt x="0" y="47962"/>
                </a:lnTo>
                <a:lnTo>
                  <a:pt x="1169" y="53269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918"/>
                </a:lnTo>
                <a:lnTo>
                  <a:pt x="14037" y="65697"/>
                </a:lnTo>
                <a:lnTo>
                  <a:pt x="21206" y="65697"/>
                </a:lnTo>
                <a:lnTo>
                  <a:pt x="30039" y="64024"/>
                </a:lnTo>
                <a:lnTo>
                  <a:pt x="36925" y="59331"/>
                </a:lnTo>
                <a:lnTo>
                  <a:pt x="37329" y="58678"/>
                </a:lnTo>
                <a:lnTo>
                  <a:pt x="14037" y="58678"/>
                </a:lnTo>
                <a:lnTo>
                  <a:pt x="9798" y="55169"/>
                </a:lnTo>
                <a:lnTo>
                  <a:pt x="8048" y="47962"/>
                </a:lnTo>
                <a:close/>
              </a:path>
              <a:path w="43180" h="66039">
                <a:moveTo>
                  <a:pt x="38008" y="28702"/>
                </a:moveTo>
                <a:lnTo>
                  <a:pt x="29535" y="28702"/>
                </a:lnTo>
                <a:lnTo>
                  <a:pt x="34954" y="34552"/>
                </a:lnTo>
                <a:lnTo>
                  <a:pt x="34954" y="53119"/>
                </a:lnTo>
                <a:lnTo>
                  <a:pt x="29535" y="58678"/>
                </a:lnTo>
                <a:lnTo>
                  <a:pt x="37329" y="58678"/>
                </a:lnTo>
                <a:lnTo>
                  <a:pt x="41398" y="52107"/>
                </a:lnTo>
                <a:lnTo>
                  <a:pt x="42993" y="42843"/>
                </a:lnTo>
                <a:lnTo>
                  <a:pt x="41498" y="34247"/>
                </a:lnTo>
                <a:lnTo>
                  <a:pt x="38008" y="28702"/>
                </a:lnTo>
                <a:close/>
              </a:path>
              <a:path w="43180" h="66039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303"/>
                </a:lnTo>
                <a:lnTo>
                  <a:pt x="16087" y="28702"/>
                </a:lnTo>
                <a:lnTo>
                  <a:pt x="38008" y="28702"/>
                </a:lnTo>
                <a:lnTo>
                  <a:pt x="37289" y="27561"/>
                </a:lnTo>
                <a:lnTo>
                  <a:pt x="34379" y="25623"/>
                </a:lnTo>
                <a:lnTo>
                  <a:pt x="10678" y="25623"/>
                </a:lnTo>
                <a:lnTo>
                  <a:pt x="13158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80" h="66039">
                <a:moveTo>
                  <a:pt x="22376" y="21683"/>
                </a:moveTo>
                <a:lnTo>
                  <a:pt x="17987" y="21683"/>
                </a:lnTo>
                <a:lnTo>
                  <a:pt x="14328" y="22853"/>
                </a:lnTo>
                <a:lnTo>
                  <a:pt x="10678" y="25623"/>
                </a:lnTo>
                <a:lnTo>
                  <a:pt x="34379" y="25623"/>
                </a:lnTo>
                <a:lnTo>
                  <a:pt x="30777" y="23226"/>
                </a:lnTo>
                <a:lnTo>
                  <a:pt x="22376" y="2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1472953" y="2592474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8" y="63578"/>
                </a:lnTo>
                <a:lnTo>
                  <a:pt x="34511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31"/>
                </a:lnTo>
                <a:lnTo>
                  <a:pt x="30483" y="52682"/>
                </a:lnTo>
                <a:lnTo>
                  <a:pt x="26471" y="57532"/>
                </a:lnTo>
                <a:lnTo>
                  <a:pt x="20761" y="59118"/>
                </a:lnTo>
                <a:lnTo>
                  <a:pt x="34511" y="59118"/>
                </a:lnTo>
                <a:lnTo>
                  <a:pt x="36332" y="57380"/>
                </a:lnTo>
                <a:lnTo>
                  <a:pt x="40316" y="47251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1372267" y="2485252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36" y="63648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1416801" y="248525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29"/>
                </a:lnTo>
                <a:lnTo>
                  <a:pt x="30483" y="52677"/>
                </a:lnTo>
                <a:lnTo>
                  <a:pt x="26471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1466739" y="248525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49" y="46987"/>
                </a:lnTo>
                <a:lnTo>
                  <a:pt x="5349" y="57301"/>
                </a:lnTo>
                <a:lnTo>
                  <a:pt x="11902" y="63578"/>
                </a:lnTo>
                <a:lnTo>
                  <a:pt x="20910" y="65697"/>
                </a:lnTo>
                <a:lnTo>
                  <a:pt x="29837" y="63578"/>
                </a:lnTo>
                <a:lnTo>
                  <a:pt x="34520" y="59109"/>
                </a:lnTo>
                <a:lnTo>
                  <a:pt x="20761" y="59109"/>
                </a:lnTo>
                <a:lnTo>
                  <a:pt x="15278" y="57461"/>
                </a:lnTo>
                <a:lnTo>
                  <a:pt x="11345" y="52535"/>
                </a:lnTo>
                <a:lnTo>
                  <a:pt x="8975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8" y="21532"/>
                </a:lnTo>
                <a:lnTo>
                  <a:pt x="11363" y="13438"/>
                </a:lnTo>
                <a:lnTo>
                  <a:pt x="15341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1" y="44429"/>
                </a:lnTo>
                <a:lnTo>
                  <a:pt x="30483" y="52677"/>
                </a:lnTo>
                <a:lnTo>
                  <a:pt x="26471" y="57524"/>
                </a:lnTo>
                <a:lnTo>
                  <a:pt x="20761" y="59109"/>
                </a:lnTo>
                <a:lnTo>
                  <a:pt x="34520" y="59109"/>
                </a:lnTo>
                <a:lnTo>
                  <a:pt x="36332" y="57378"/>
                </a:lnTo>
                <a:lnTo>
                  <a:pt x="40316" y="47247"/>
                </a:lnTo>
                <a:lnTo>
                  <a:pt x="41668" y="33372"/>
                </a:lnTo>
                <a:lnTo>
                  <a:pt x="41305" y="24818"/>
                </a:lnTo>
                <a:lnTo>
                  <a:pt x="40188" y="17686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1372267" y="2378068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1416066" y="2378068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7962"/>
                </a:moveTo>
                <a:lnTo>
                  <a:pt x="0" y="47962"/>
                </a:lnTo>
                <a:lnTo>
                  <a:pt x="1169" y="53222"/>
                </a:lnTo>
                <a:lnTo>
                  <a:pt x="2049" y="55674"/>
                </a:lnTo>
                <a:lnTo>
                  <a:pt x="3949" y="58014"/>
                </a:lnTo>
                <a:lnTo>
                  <a:pt x="7458" y="62880"/>
                </a:lnTo>
                <a:lnTo>
                  <a:pt x="14037" y="65660"/>
                </a:lnTo>
                <a:lnTo>
                  <a:pt x="21206" y="65660"/>
                </a:lnTo>
                <a:lnTo>
                  <a:pt x="30039" y="63986"/>
                </a:lnTo>
                <a:lnTo>
                  <a:pt x="36925" y="59293"/>
                </a:lnTo>
                <a:lnTo>
                  <a:pt x="37329" y="58641"/>
                </a:lnTo>
                <a:lnTo>
                  <a:pt x="14037" y="58641"/>
                </a:lnTo>
                <a:lnTo>
                  <a:pt x="9798" y="55131"/>
                </a:lnTo>
                <a:lnTo>
                  <a:pt x="8048" y="47962"/>
                </a:lnTo>
                <a:close/>
              </a:path>
              <a:path w="43180" h="66039">
                <a:moveTo>
                  <a:pt x="38005" y="28656"/>
                </a:moveTo>
                <a:lnTo>
                  <a:pt x="29535" y="28656"/>
                </a:lnTo>
                <a:lnTo>
                  <a:pt x="34945" y="34505"/>
                </a:lnTo>
                <a:lnTo>
                  <a:pt x="34945" y="53082"/>
                </a:lnTo>
                <a:lnTo>
                  <a:pt x="29535" y="58641"/>
                </a:lnTo>
                <a:lnTo>
                  <a:pt x="37329" y="58641"/>
                </a:lnTo>
                <a:lnTo>
                  <a:pt x="41398" y="52070"/>
                </a:lnTo>
                <a:lnTo>
                  <a:pt x="42993" y="42806"/>
                </a:lnTo>
                <a:lnTo>
                  <a:pt x="41498" y="34208"/>
                </a:lnTo>
                <a:lnTo>
                  <a:pt x="38005" y="28656"/>
                </a:lnTo>
                <a:close/>
              </a:path>
              <a:path w="43180" h="66039">
                <a:moveTo>
                  <a:pt x="39624" y="0"/>
                </a:moveTo>
                <a:lnTo>
                  <a:pt x="6869" y="0"/>
                </a:lnTo>
                <a:lnTo>
                  <a:pt x="2049" y="34617"/>
                </a:lnTo>
                <a:lnTo>
                  <a:pt x="9358" y="34617"/>
                </a:lnTo>
                <a:lnTo>
                  <a:pt x="13017" y="30265"/>
                </a:lnTo>
                <a:lnTo>
                  <a:pt x="16087" y="28656"/>
                </a:lnTo>
                <a:lnTo>
                  <a:pt x="38005" y="28656"/>
                </a:lnTo>
                <a:lnTo>
                  <a:pt x="37289" y="27519"/>
                </a:lnTo>
                <a:lnTo>
                  <a:pt x="34388" y="25586"/>
                </a:lnTo>
                <a:lnTo>
                  <a:pt x="10678" y="25586"/>
                </a:lnTo>
                <a:lnTo>
                  <a:pt x="13158" y="7711"/>
                </a:lnTo>
                <a:lnTo>
                  <a:pt x="39624" y="7711"/>
                </a:lnTo>
                <a:lnTo>
                  <a:pt x="39624" y="0"/>
                </a:lnTo>
                <a:close/>
              </a:path>
              <a:path w="43180" h="66039">
                <a:moveTo>
                  <a:pt x="22376" y="21637"/>
                </a:moveTo>
                <a:lnTo>
                  <a:pt x="17987" y="21637"/>
                </a:lnTo>
                <a:lnTo>
                  <a:pt x="14328" y="22806"/>
                </a:lnTo>
                <a:lnTo>
                  <a:pt x="10678" y="25586"/>
                </a:lnTo>
                <a:lnTo>
                  <a:pt x="34388" y="25586"/>
                </a:lnTo>
                <a:lnTo>
                  <a:pt x="30777" y="23181"/>
                </a:lnTo>
                <a:lnTo>
                  <a:pt x="22376" y="2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1466741" y="2378068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7" y="46965"/>
                </a:lnTo>
                <a:lnTo>
                  <a:pt x="5348" y="57268"/>
                </a:lnTo>
                <a:lnTo>
                  <a:pt x="11900" y="63541"/>
                </a:lnTo>
                <a:lnTo>
                  <a:pt x="20909" y="65660"/>
                </a:lnTo>
                <a:lnTo>
                  <a:pt x="29835" y="63541"/>
                </a:lnTo>
                <a:lnTo>
                  <a:pt x="34518" y="59071"/>
                </a:lnTo>
                <a:lnTo>
                  <a:pt x="20759" y="59071"/>
                </a:lnTo>
                <a:lnTo>
                  <a:pt x="15276" y="57429"/>
                </a:lnTo>
                <a:lnTo>
                  <a:pt x="11343" y="52512"/>
                </a:lnTo>
                <a:lnTo>
                  <a:pt x="8974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6" y="21500"/>
                </a:lnTo>
                <a:lnTo>
                  <a:pt x="11362" y="13420"/>
                </a:lnTo>
                <a:lnTo>
                  <a:pt x="15339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49" y="44392"/>
                </a:lnTo>
                <a:lnTo>
                  <a:pt x="30481" y="52639"/>
                </a:lnTo>
                <a:lnTo>
                  <a:pt x="26469" y="57486"/>
                </a:lnTo>
                <a:lnTo>
                  <a:pt x="20759" y="59071"/>
                </a:lnTo>
                <a:lnTo>
                  <a:pt x="34518" y="59071"/>
                </a:lnTo>
                <a:lnTo>
                  <a:pt x="36330" y="57341"/>
                </a:lnTo>
                <a:lnTo>
                  <a:pt x="40314" y="47210"/>
                </a:lnTo>
                <a:lnTo>
                  <a:pt x="41666" y="33335"/>
                </a:lnTo>
                <a:lnTo>
                  <a:pt x="41303" y="24776"/>
                </a:lnTo>
                <a:lnTo>
                  <a:pt x="40168" y="17584"/>
                </a:lnTo>
                <a:lnTo>
                  <a:pt x="38256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2550734" y="269977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9" y="44376"/>
                </a:lnTo>
                <a:lnTo>
                  <a:pt x="30483" y="52635"/>
                </a:lnTo>
                <a:lnTo>
                  <a:pt x="26471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2503202" y="2554525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8048" y="48000"/>
                </a:moveTo>
                <a:lnTo>
                  <a:pt x="0" y="48000"/>
                </a:lnTo>
                <a:lnTo>
                  <a:pt x="1169" y="53269"/>
                </a:lnTo>
                <a:lnTo>
                  <a:pt x="2049" y="55749"/>
                </a:lnTo>
                <a:lnTo>
                  <a:pt x="3949" y="58089"/>
                </a:lnTo>
                <a:lnTo>
                  <a:pt x="7458" y="62880"/>
                </a:lnTo>
                <a:lnTo>
                  <a:pt x="14037" y="65697"/>
                </a:lnTo>
                <a:lnTo>
                  <a:pt x="21206" y="65697"/>
                </a:lnTo>
                <a:lnTo>
                  <a:pt x="30039" y="64025"/>
                </a:lnTo>
                <a:lnTo>
                  <a:pt x="36925" y="59336"/>
                </a:lnTo>
                <a:lnTo>
                  <a:pt x="37333" y="58678"/>
                </a:lnTo>
                <a:lnTo>
                  <a:pt x="14037" y="58678"/>
                </a:lnTo>
                <a:lnTo>
                  <a:pt x="9798" y="55169"/>
                </a:lnTo>
                <a:lnTo>
                  <a:pt x="8048" y="48000"/>
                </a:lnTo>
                <a:close/>
              </a:path>
              <a:path w="43180" h="66039">
                <a:moveTo>
                  <a:pt x="38001" y="28702"/>
                </a:moveTo>
                <a:lnTo>
                  <a:pt x="29535" y="28702"/>
                </a:lnTo>
                <a:lnTo>
                  <a:pt x="34954" y="34552"/>
                </a:lnTo>
                <a:lnTo>
                  <a:pt x="34954" y="53082"/>
                </a:lnTo>
                <a:lnTo>
                  <a:pt x="29535" y="58678"/>
                </a:lnTo>
                <a:lnTo>
                  <a:pt x="37333" y="58678"/>
                </a:lnTo>
                <a:lnTo>
                  <a:pt x="41398" y="52123"/>
                </a:lnTo>
                <a:lnTo>
                  <a:pt x="42993" y="42881"/>
                </a:lnTo>
                <a:lnTo>
                  <a:pt x="41498" y="34266"/>
                </a:lnTo>
                <a:lnTo>
                  <a:pt x="38001" y="28702"/>
                </a:lnTo>
                <a:close/>
              </a:path>
              <a:path w="43180" h="66039">
                <a:moveTo>
                  <a:pt x="39633" y="0"/>
                </a:moveTo>
                <a:lnTo>
                  <a:pt x="6878" y="0"/>
                </a:lnTo>
                <a:lnTo>
                  <a:pt x="2049" y="34692"/>
                </a:lnTo>
                <a:lnTo>
                  <a:pt x="9358" y="34692"/>
                </a:lnTo>
                <a:lnTo>
                  <a:pt x="13017" y="30312"/>
                </a:lnTo>
                <a:lnTo>
                  <a:pt x="16087" y="28702"/>
                </a:lnTo>
                <a:lnTo>
                  <a:pt x="38001" y="28702"/>
                </a:lnTo>
                <a:lnTo>
                  <a:pt x="37289" y="27569"/>
                </a:lnTo>
                <a:lnTo>
                  <a:pt x="34385" y="25633"/>
                </a:lnTo>
                <a:lnTo>
                  <a:pt x="10678" y="25633"/>
                </a:lnTo>
                <a:lnTo>
                  <a:pt x="13158" y="7786"/>
                </a:lnTo>
                <a:lnTo>
                  <a:pt x="39633" y="7786"/>
                </a:lnTo>
                <a:lnTo>
                  <a:pt x="39633" y="0"/>
                </a:lnTo>
                <a:close/>
              </a:path>
              <a:path w="43180" h="66039">
                <a:moveTo>
                  <a:pt x="22376" y="21683"/>
                </a:moveTo>
                <a:lnTo>
                  <a:pt x="17987" y="21683"/>
                </a:lnTo>
                <a:lnTo>
                  <a:pt x="14328" y="22853"/>
                </a:lnTo>
                <a:lnTo>
                  <a:pt x="10678" y="25633"/>
                </a:lnTo>
                <a:lnTo>
                  <a:pt x="34385" y="25633"/>
                </a:lnTo>
                <a:lnTo>
                  <a:pt x="30777" y="23228"/>
                </a:lnTo>
                <a:lnTo>
                  <a:pt x="22376" y="2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2553874" y="2554525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75"/>
                </a:lnTo>
                <a:lnTo>
                  <a:pt x="11345" y="52554"/>
                </a:lnTo>
                <a:lnTo>
                  <a:pt x="8976" y="44372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2453189" y="240936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071"/>
                </a:lnTo>
                <a:lnTo>
                  <a:pt x="0" y="12568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2497727" y="24093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6" y="46958"/>
                </a:lnTo>
                <a:lnTo>
                  <a:pt x="5349" y="57245"/>
                </a:lnTo>
                <a:lnTo>
                  <a:pt x="11902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2547664" y="240936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42"/>
                </a:lnTo>
                <a:lnTo>
                  <a:pt x="0" y="32568"/>
                </a:lnTo>
                <a:lnTo>
                  <a:pt x="42" y="33298"/>
                </a:lnTo>
                <a:lnTo>
                  <a:pt x="1345" y="46958"/>
                </a:lnTo>
                <a:lnTo>
                  <a:pt x="5346" y="57245"/>
                </a:lnTo>
                <a:lnTo>
                  <a:pt x="11898" y="63502"/>
                </a:lnTo>
                <a:lnTo>
                  <a:pt x="20907" y="65613"/>
                </a:lnTo>
                <a:lnTo>
                  <a:pt x="29832" y="63502"/>
                </a:lnTo>
                <a:lnTo>
                  <a:pt x="34522" y="59034"/>
                </a:lnTo>
                <a:lnTo>
                  <a:pt x="20757" y="59034"/>
                </a:lnTo>
                <a:lnTo>
                  <a:pt x="15274" y="57397"/>
                </a:lnTo>
                <a:lnTo>
                  <a:pt x="11341" y="52487"/>
                </a:lnTo>
                <a:lnTo>
                  <a:pt x="8972" y="44307"/>
                </a:lnTo>
                <a:lnTo>
                  <a:pt x="8209" y="33298"/>
                </a:lnTo>
                <a:lnTo>
                  <a:pt x="8199" y="32568"/>
                </a:lnTo>
                <a:lnTo>
                  <a:pt x="8974" y="21496"/>
                </a:lnTo>
                <a:lnTo>
                  <a:pt x="11360" y="13428"/>
                </a:lnTo>
                <a:lnTo>
                  <a:pt x="15337" y="8615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42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8" y="44370"/>
                </a:lnTo>
                <a:lnTo>
                  <a:pt x="30479" y="52616"/>
                </a:lnTo>
                <a:lnTo>
                  <a:pt x="26467" y="57454"/>
                </a:lnTo>
                <a:lnTo>
                  <a:pt x="20757" y="59034"/>
                </a:lnTo>
                <a:lnTo>
                  <a:pt x="34522" y="59034"/>
                </a:lnTo>
                <a:lnTo>
                  <a:pt x="36329" y="57313"/>
                </a:lnTo>
                <a:lnTo>
                  <a:pt x="40312" y="47187"/>
                </a:lnTo>
                <a:lnTo>
                  <a:pt x="41664" y="33298"/>
                </a:lnTo>
                <a:lnTo>
                  <a:pt x="41301" y="24744"/>
                </a:lnTo>
                <a:lnTo>
                  <a:pt x="40171" y="17581"/>
                </a:lnTo>
                <a:lnTo>
                  <a:pt x="38256" y="11736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2629618" y="27385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2629618" y="2593391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2629618" y="244814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3678449" y="269977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6" y="0"/>
                </a:moveTo>
                <a:lnTo>
                  <a:pt x="14908" y="0"/>
                </a:lnTo>
                <a:lnTo>
                  <a:pt x="9499" y="2489"/>
                </a:lnTo>
                <a:lnTo>
                  <a:pt x="0" y="32568"/>
                </a:lnTo>
                <a:lnTo>
                  <a:pt x="46" y="33335"/>
                </a:lnTo>
                <a:lnTo>
                  <a:pt x="1346" y="46965"/>
                </a:lnTo>
                <a:lnTo>
                  <a:pt x="5349" y="57268"/>
                </a:lnTo>
                <a:lnTo>
                  <a:pt x="11902" y="63541"/>
                </a:lnTo>
                <a:lnTo>
                  <a:pt x="20907" y="65660"/>
                </a:lnTo>
                <a:lnTo>
                  <a:pt x="29833" y="63541"/>
                </a:lnTo>
                <a:lnTo>
                  <a:pt x="34516" y="59071"/>
                </a:lnTo>
                <a:lnTo>
                  <a:pt x="20757" y="59071"/>
                </a:lnTo>
                <a:lnTo>
                  <a:pt x="15274" y="57429"/>
                </a:lnTo>
                <a:lnTo>
                  <a:pt x="11341" y="52512"/>
                </a:lnTo>
                <a:lnTo>
                  <a:pt x="8972" y="44333"/>
                </a:lnTo>
                <a:lnTo>
                  <a:pt x="8209" y="33335"/>
                </a:lnTo>
                <a:lnTo>
                  <a:pt x="8202" y="32568"/>
                </a:lnTo>
                <a:lnTo>
                  <a:pt x="8974" y="21500"/>
                </a:lnTo>
                <a:lnTo>
                  <a:pt x="11360" y="13420"/>
                </a:lnTo>
                <a:lnTo>
                  <a:pt x="15337" y="8610"/>
                </a:lnTo>
                <a:lnTo>
                  <a:pt x="20907" y="7018"/>
                </a:lnTo>
                <a:lnTo>
                  <a:pt x="35525" y="7018"/>
                </a:lnTo>
                <a:lnTo>
                  <a:pt x="32165" y="2489"/>
                </a:lnTo>
                <a:lnTo>
                  <a:pt x="26896" y="0"/>
                </a:lnTo>
                <a:close/>
              </a:path>
              <a:path w="41910" h="66039">
                <a:moveTo>
                  <a:pt x="35525" y="7018"/>
                </a:moveTo>
                <a:lnTo>
                  <a:pt x="20907" y="7018"/>
                </a:lnTo>
                <a:lnTo>
                  <a:pt x="26471" y="8631"/>
                </a:lnTo>
                <a:lnTo>
                  <a:pt x="30445" y="13448"/>
                </a:lnTo>
                <a:lnTo>
                  <a:pt x="32830" y="21437"/>
                </a:lnTo>
                <a:lnTo>
                  <a:pt x="33625" y="32568"/>
                </a:lnTo>
                <a:lnTo>
                  <a:pt x="32849" y="44376"/>
                </a:lnTo>
                <a:lnTo>
                  <a:pt x="30483" y="52635"/>
                </a:lnTo>
                <a:lnTo>
                  <a:pt x="26471" y="57486"/>
                </a:lnTo>
                <a:lnTo>
                  <a:pt x="20757" y="59071"/>
                </a:lnTo>
                <a:lnTo>
                  <a:pt x="34516" y="59071"/>
                </a:lnTo>
                <a:lnTo>
                  <a:pt x="36329" y="57341"/>
                </a:lnTo>
                <a:lnTo>
                  <a:pt x="40312" y="47210"/>
                </a:lnTo>
                <a:lnTo>
                  <a:pt x="41664" y="33335"/>
                </a:lnTo>
                <a:lnTo>
                  <a:pt x="41301" y="24766"/>
                </a:lnTo>
                <a:lnTo>
                  <a:pt x="40166" y="17584"/>
                </a:lnTo>
                <a:lnTo>
                  <a:pt x="38273" y="11782"/>
                </a:lnTo>
                <a:lnTo>
                  <a:pt x="355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3630916" y="25503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8048" y="47962"/>
                </a:moveTo>
                <a:lnTo>
                  <a:pt x="0" y="47962"/>
                </a:lnTo>
                <a:lnTo>
                  <a:pt x="1169" y="53269"/>
                </a:lnTo>
                <a:lnTo>
                  <a:pt x="2049" y="55711"/>
                </a:lnTo>
                <a:lnTo>
                  <a:pt x="3949" y="58051"/>
                </a:lnTo>
                <a:lnTo>
                  <a:pt x="7458" y="62918"/>
                </a:lnTo>
                <a:lnTo>
                  <a:pt x="14037" y="65697"/>
                </a:lnTo>
                <a:lnTo>
                  <a:pt x="21206" y="65697"/>
                </a:lnTo>
                <a:lnTo>
                  <a:pt x="30039" y="64024"/>
                </a:lnTo>
                <a:lnTo>
                  <a:pt x="36925" y="59331"/>
                </a:lnTo>
                <a:lnTo>
                  <a:pt x="37329" y="58678"/>
                </a:lnTo>
                <a:lnTo>
                  <a:pt x="14037" y="58678"/>
                </a:lnTo>
                <a:lnTo>
                  <a:pt x="9798" y="55169"/>
                </a:lnTo>
                <a:lnTo>
                  <a:pt x="8048" y="47962"/>
                </a:lnTo>
                <a:close/>
              </a:path>
              <a:path w="43179" h="66039">
                <a:moveTo>
                  <a:pt x="38008" y="28702"/>
                </a:moveTo>
                <a:lnTo>
                  <a:pt x="29535" y="28702"/>
                </a:lnTo>
                <a:lnTo>
                  <a:pt x="34954" y="34552"/>
                </a:lnTo>
                <a:lnTo>
                  <a:pt x="34954" y="53082"/>
                </a:lnTo>
                <a:lnTo>
                  <a:pt x="29535" y="58678"/>
                </a:lnTo>
                <a:lnTo>
                  <a:pt x="37329" y="58678"/>
                </a:lnTo>
                <a:lnTo>
                  <a:pt x="41398" y="52107"/>
                </a:lnTo>
                <a:lnTo>
                  <a:pt x="42993" y="42843"/>
                </a:lnTo>
                <a:lnTo>
                  <a:pt x="41498" y="34247"/>
                </a:lnTo>
                <a:lnTo>
                  <a:pt x="38008" y="28702"/>
                </a:lnTo>
                <a:close/>
              </a:path>
              <a:path w="43179" h="66039">
                <a:moveTo>
                  <a:pt x="39633" y="0"/>
                </a:moveTo>
                <a:lnTo>
                  <a:pt x="6878" y="0"/>
                </a:lnTo>
                <a:lnTo>
                  <a:pt x="2049" y="34655"/>
                </a:lnTo>
                <a:lnTo>
                  <a:pt x="9358" y="34655"/>
                </a:lnTo>
                <a:lnTo>
                  <a:pt x="13017" y="30303"/>
                </a:lnTo>
                <a:lnTo>
                  <a:pt x="16087" y="28702"/>
                </a:lnTo>
                <a:lnTo>
                  <a:pt x="38008" y="28702"/>
                </a:lnTo>
                <a:lnTo>
                  <a:pt x="37289" y="27561"/>
                </a:lnTo>
                <a:lnTo>
                  <a:pt x="34379" y="25623"/>
                </a:lnTo>
                <a:lnTo>
                  <a:pt x="10678" y="25623"/>
                </a:lnTo>
                <a:lnTo>
                  <a:pt x="13158" y="7748"/>
                </a:lnTo>
                <a:lnTo>
                  <a:pt x="39633" y="7748"/>
                </a:lnTo>
                <a:lnTo>
                  <a:pt x="39633" y="0"/>
                </a:lnTo>
                <a:close/>
              </a:path>
              <a:path w="43179" h="66039">
                <a:moveTo>
                  <a:pt x="22376" y="21683"/>
                </a:moveTo>
                <a:lnTo>
                  <a:pt x="17987" y="21683"/>
                </a:lnTo>
                <a:lnTo>
                  <a:pt x="14328" y="22853"/>
                </a:lnTo>
                <a:lnTo>
                  <a:pt x="10678" y="25623"/>
                </a:lnTo>
                <a:lnTo>
                  <a:pt x="34379" y="25623"/>
                </a:lnTo>
                <a:lnTo>
                  <a:pt x="30777" y="23226"/>
                </a:lnTo>
                <a:lnTo>
                  <a:pt x="22376" y="2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3681590" y="25503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0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5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8" y="21548"/>
                </a:lnTo>
                <a:lnTo>
                  <a:pt x="11363" y="13453"/>
                </a:lnTo>
                <a:lnTo>
                  <a:pt x="15341" y="8621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2"/>
                </a:lnTo>
                <a:lnTo>
                  <a:pt x="30449" y="13457"/>
                </a:lnTo>
                <a:lnTo>
                  <a:pt x="32834" y="21469"/>
                </a:lnTo>
                <a:lnTo>
                  <a:pt x="33629" y="32642"/>
                </a:lnTo>
                <a:lnTo>
                  <a:pt x="32851" y="44415"/>
                </a:lnTo>
                <a:lnTo>
                  <a:pt x="30483" y="52668"/>
                </a:lnTo>
                <a:lnTo>
                  <a:pt x="26471" y="57526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2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2"/>
                </a:lnTo>
                <a:lnTo>
                  <a:pt x="40188" y="17687"/>
                </a:lnTo>
                <a:lnTo>
                  <a:pt x="38276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3580904" y="2400912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36" y="0"/>
                </a:moveTo>
                <a:lnTo>
                  <a:pt x="16677" y="0"/>
                </a:lnTo>
                <a:lnTo>
                  <a:pt x="13897" y="9798"/>
                </a:lnTo>
                <a:lnTo>
                  <a:pt x="12138" y="11155"/>
                </a:lnTo>
                <a:lnTo>
                  <a:pt x="0" y="12577"/>
                </a:lnTo>
                <a:lnTo>
                  <a:pt x="0" y="18314"/>
                </a:lnTo>
                <a:lnTo>
                  <a:pt x="14037" y="18314"/>
                </a:lnTo>
                <a:lnTo>
                  <a:pt x="14037" y="63610"/>
                </a:lnTo>
                <a:lnTo>
                  <a:pt x="21936" y="63610"/>
                </a:lnTo>
                <a:lnTo>
                  <a:pt x="21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3625438" y="240091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50" y="46971"/>
                </a:lnTo>
                <a:lnTo>
                  <a:pt x="5353" y="57287"/>
                </a:lnTo>
                <a:lnTo>
                  <a:pt x="11906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3675375" y="2400912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3" y="2526"/>
                </a:lnTo>
                <a:lnTo>
                  <a:pt x="0" y="32652"/>
                </a:lnTo>
                <a:lnTo>
                  <a:pt x="54" y="33382"/>
                </a:lnTo>
                <a:lnTo>
                  <a:pt x="1349" y="46971"/>
                </a:lnTo>
                <a:lnTo>
                  <a:pt x="5350" y="57287"/>
                </a:lnTo>
                <a:lnTo>
                  <a:pt x="11902" y="63573"/>
                </a:lnTo>
                <a:lnTo>
                  <a:pt x="20911" y="65697"/>
                </a:lnTo>
                <a:lnTo>
                  <a:pt x="29838" y="63573"/>
                </a:lnTo>
                <a:lnTo>
                  <a:pt x="34499" y="59118"/>
                </a:lnTo>
                <a:lnTo>
                  <a:pt x="20761" y="59118"/>
                </a:lnTo>
                <a:lnTo>
                  <a:pt x="15278" y="57469"/>
                </a:lnTo>
                <a:lnTo>
                  <a:pt x="11345" y="52540"/>
                </a:lnTo>
                <a:lnTo>
                  <a:pt x="8976" y="44356"/>
                </a:lnTo>
                <a:lnTo>
                  <a:pt x="8214" y="33382"/>
                </a:lnTo>
                <a:lnTo>
                  <a:pt x="8203" y="32652"/>
                </a:lnTo>
                <a:lnTo>
                  <a:pt x="8978" y="21552"/>
                </a:lnTo>
                <a:lnTo>
                  <a:pt x="11364" y="13456"/>
                </a:lnTo>
                <a:lnTo>
                  <a:pt x="15341" y="8622"/>
                </a:lnTo>
                <a:lnTo>
                  <a:pt x="20911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1" y="7018"/>
                </a:lnTo>
                <a:lnTo>
                  <a:pt x="26475" y="8632"/>
                </a:lnTo>
                <a:lnTo>
                  <a:pt x="30450" y="13458"/>
                </a:lnTo>
                <a:lnTo>
                  <a:pt x="32834" y="21473"/>
                </a:lnTo>
                <a:lnTo>
                  <a:pt x="33629" y="32652"/>
                </a:lnTo>
                <a:lnTo>
                  <a:pt x="32852" y="44419"/>
                </a:lnTo>
                <a:lnTo>
                  <a:pt x="30484" y="52669"/>
                </a:lnTo>
                <a:lnTo>
                  <a:pt x="26471" y="57527"/>
                </a:lnTo>
                <a:lnTo>
                  <a:pt x="20761" y="59118"/>
                </a:lnTo>
                <a:lnTo>
                  <a:pt x="34499" y="59118"/>
                </a:lnTo>
                <a:lnTo>
                  <a:pt x="36333" y="57366"/>
                </a:lnTo>
                <a:lnTo>
                  <a:pt x="40316" y="47235"/>
                </a:lnTo>
                <a:lnTo>
                  <a:pt x="41668" y="33382"/>
                </a:lnTo>
                <a:lnTo>
                  <a:pt x="41305" y="24827"/>
                </a:lnTo>
                <a:lnTo>
                  <a:pt x="40189" y="17694"/>
                </a:lnTo>
                <a:lnTo>
                  <a:pt x="38277" y="11814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3757333" y="27385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3757333" y="258918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3757333" y="2439778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811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533472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706270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879039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1051809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1224579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508466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682040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6"/>
                </a:lnTo>
                <a:lnTo>
                  <a:pt x="36369" y="59662"/>
                </a:lnTo>
                <a:lnTo>
                  <a:pt x="36995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40">
                <a:moveTo>
                  <a:pt x="37677" y="31033"/>
                </a:moveTo>
                <a:lnTo>
                  <a:pt x="29386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6995" y="58678"/>
                </a:lnTo>
                <a:lnTo>
                  <a:pt x="40696" y="52862"/>
                </a:lnTo>
                <a:lnTo>
                  <a:pt x="42254" y="44200"/>
                </a:lnTo>
                <a:lnTo>
                  <a:pt x="40819" y="36032"/>
                </a:lnTo>
                <a:lnTo>
                  <a:pt x="37677" y="31033"/>
                </a:lnTo>
                <a:close/>
              </a:path>
              <a:path w="42545" h="66040">
                <a:moveTo>
                  <a:pt x="22806" y="24014"/>
                </a:moveTo>
                <a:lnTo>
                  <a:pt x="1651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77" y="31033"/>
                </a:lnTo>
                <a:lnTo>
                  <a:pt x="36808" y="29650"/>
                </a:lnTo>
                <a:lnTo>
                  <a:pt x="30658" y="25497"/>
                </a:lnTo>
                <a:lnTo>
                  <a:pt x="22806" y="24014"/>
                </a:lnTo>
                <a:close/>
              </a:path>
              <a:path w="42545" h="66040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83682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881347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24" y="59109"/>
                </a:lnTo>
                <a:lnTo>
                  <a:pt x="20761" y="59109"/>
                </a:lnTo>
                <a:lnTo>
                  <a:pt x="15282" y="57461"/>
                </a:lnTo>
                <a:lnTo>
                  <a:pt x="11348" y="52535"/>
                </a:lnTo>
                <a:lnTo>
                  <a:pt x="8977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4" y="59109"/>
                </a:lnTo>
                <a:lnTo>
                  <a:pt x="36337" y="57378"/>
                </a:lnTo>
                <a:lnTo>
                  <a:pt x="40324" y="47247"/>
                </a:lnTo>
                <a:lnTo>
                  <a:pt x="41677" y="33372"/>
                </a:lnTo>
                <a:lnTo>
                  <a:pt x="41313" y="24818"/>
                </a:lnTo>
                <a:lnTo>
                  <a:pt x="40193" y="17686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1009555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1052801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85"/>
                </a:lnTo>
                <a:lnTo>
                  <a:pt x="34795" y="13485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1182325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1226404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21356" y="0"/>
                </a:moveTo>
                <a:lnTo>
                  <a:pt x="13613" y="1252"/>
                </a:lnTo>
                <a:lnTo>
                  <a:pt x="7555" y="4756"/>
                </a:lnTo>
                <a:lnTo>
                  <a:pt x="3609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8" y="7018"/>
                </a:lnTo>
                <a:lnTo>
                  <a:pt x="35156" y="4756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40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40">
                <a:moveTo>
                  <a:pt x="36818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6995"/>
                </a:lnTo>
                <a:lnTo>
                  <a:pt x="39103" y="10131"/>
                </a:lnTo>
                <a:lnTo>
                  <a:pt x="36818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1614394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1787192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1959961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2132731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2305500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1589387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1762962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6"/>
                </a:lnTo>
                <a:lnTo>
                  <a:pt x="36369" y="59662"/>
                </a:lnTo>
                <a:lnTo>
                  <a:pt x="36995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40">
                <a:moveTo>
                  <a:pt x="37677" y="31033"/>
                </a:moveTo>
                <a:lnTo>
                  <a:pt x="29386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6995" y="58678"/>
                </a:lnTo>
                <a:lnTo>
                  <a:pt x="40696" y="52862"/>
                </a:lnTo>
                <a:lnTo>
                  <a:pt x="42254" y="44200"/>
                </a:lnTo>
                <a:lnTo>
                  <a:pt x="40819" y="36032"/>
                </a:lnTo>
                <a:lnTo>
                  <a:pt x="37677" y="31033"/>
                </a:lnTo>
                <a:close/>
              </a:path>
              <a:path w="42544" h="66040">
                <a:moveTo>
                  <a:pt x="22806" y="24014"/>
                </a:moveTo>
                <a:lnTo>
                  <a:pt x="1651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77" y="31033"/>
                </a:lnTo>
                <a:lnTo>
                  <a:pt x="36808" y="29650"/>
                </a:lnTo>
                <a:lnTo>
                  <a:pt x="30658" y="25497"/>
                </a:lnTo>
                <a:lnTo>
                  <a:pt x="22806" y="24014"/>
                </a:lnTo>
                <a:close/>
              </a:path>
              <a:path w="42544" h="66040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1917744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1962269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24" y="59109"/>
                </a:lnTo>
                <a:lnTo>
                  <a:pt x="20761" y="59109"/>
                </a:lnTo>
                <a:lnTo>
                  <a:pt x="15282" y="57461"/>
                </a:lnTo>
                <a:lnTo>
                  <a:pt x="11348" y="52535"/>
                </a:lnTo>
                <a:lnTo>
                  <a:pt x="8977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4" y="59109"/>
                </a:lnTo>
                <a:lnTo>
                  <a:pt x="36337" y="57378"/>
                </a:lnTo>
                <a:lnTo>
                  <a:pt x="40324" y="47247"/>
                </a:lnTo>
                <a:lnTo>
                  <a:pt x="41677" y="33372"/>
                </a:lnTo>
                <a:lnTo>
                  <a:pt x="41313" y="24818"/>
                </a:lnTo>
                <a:lnTo>
                  <a:pt x="40193" y="17686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2090477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2133723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85"/>
                </a:lnTo>
                <a:lnTo>
                  <a:pt x="34795" y="13485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2263246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2307325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40">
                <a:moveTo>
                  <a:pt x="21356" y="0"/>
                </a:moveTo>
                <a:lnTo>
                  <a:pt x="13613" y="1252"/>
                </a:lnTo>
                <a:lnTo>
                  <a:pt x="7555" y="4756"/>
                </a:lnTo>
                <a:lnTo>
                  <a:pt x="3609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8" y="7018"/>
                </a:lnTo>
                <a:lnTo>
                  <a:pt x="35156" y="4756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40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40">
                <a:moveTo>
                  <a:pt x="36818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6995"/>
                </a:lnTo>
                <a:lnTo>
                  <a:pt x="39103" y="10131"/>
                </a:lnTo>
                <a:lnTo>
                  <a:pt x="36818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2695315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2868113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3040883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3213653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3386422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2670309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4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2843884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40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6"/>
                </a:lnTo>
                <a:lnTo>
                  <a:pt x="36369" y="59662"/>
                </a:lnTo>
                <a:lnTo>
                  <a:pt x="36995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40">
                <a:moveTo>
                  <a:pt x="37677" y="31033"/>
                </a:moveTo>
                <a:lnTo>
                  <a:pt x="29386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6995" y="58678"/>
                </a:lnTo>
                <a:lnTo>
                  <a:pt x="40696" y="52862"/>
                </a:lnTo>
                <a:lnTo>
                  <a:pt x="42254" y="44200"/>
                </a:lnTo>
                <a:lnTo>
                  <a:pt x="40819" y="36032"/>
                </a:lnTo>
                <a:lnTo>
                  <a:pt x="37677" y="31033"/>
                </a:lnTo>
                <a:close/>
              </a:path>
              <a:path w="42544" h="66040">
                <a:moveTo>
                  <a:pt x="22806" y="24014"/>
                </a:moveTo>
                <a:lnTo>
                  <a:pt x="1651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77" y="31033"/>
                </a:lnTo>
                <a:lnTo>
                  <a:pt x="36808" y="29650"/>
                </a:lnTo>
                <a:lnTo>
                  <a:pt x="30658" y="25497"/>
                </a:lnTo>
                <a:lnTo>
                  <a:pt x="22806" y="24014"/>
                </a:lnTo>
                <a:close/>
              </a:path>
              <a:path w="42544" h="66040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2998666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3043191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24" y="59109"/>
                </a:lnTo>
                <a:lnTo>
                  <a:pt x="20761" y="59109"/>
                </a:lnTo>
                <a:lnTo>
                  <a:pt x="15282" y="57461"/>
                </a:lnTo>
                <a:lnTo>
                  <a:pt x="11348" y="52535"/>
                </a:lnTo>
                <a:lnTo>
                  <a:pt x="8977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4" y="59109"/>
                </a:lnTo>
                <a:lnTo>
                  <a:pt x="36337" y="57378"/>
                </a:lnTo>
                <a:lnTo>
                  <a:pt x="40324" y="47247"/>
                </a:lnTo>
                <a:lnTo>
                  <a:pt x="41677" y="33372"/>
                </a:lnTo>
                <a:lnTo>
                  <a:pt x="41313" y="24818"/>
                </a:lnTo>
                <a:lnTo>
                  <a:pt x="40193" y="17686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3171398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3214645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85"/>
                </a:lnTo>
                <a:lnTo>
                  <a:pt x="34795" y="13485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3344168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3388247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21356" y="0"/>
                </a:moveTo>
                <a:lnTo>
                  <a:pt x="13613" y="1252"/>
                </a:lnTo>
                <a:lnTo>
                  <a:pt x="7555" y="4756"/>
                </a:lnTo>
                <a:lnTo>
                  <a:pt x="3609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8" y="7018"/>
                </a:lnTo>
                <a:lnTo>
                  <a:pt x="35156" y="4756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79" h="66040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40">
                <a:moveTo>
                  <a:pt x="36818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6995"/>
                </a:lnTo>
                <a:lnTo>
                  <a:pt x="39103" y="10131"/>
                </a:lnTo>
                <a:lnTo>
                  <a:pt x="36818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3823030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3995828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4168598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4341367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4514137" y="1254040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774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3798024" y="131425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4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31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4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3971599" y="131425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40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0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6"/>
                </a:lnTo>
                <a:lnTo>
                  <a:pt x="36369" y="59662"/>
                </a:lnTo>
                <a:lnTo>
                  <a:pt x="36995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27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40">
                <a:moveTo>
                  <a:pt x="37677" y="31033"/>
                </a:moveTo>
                <a:lnTo>
                  <a:pt x="29386" y="31033"/>
                </a:lnTo>
                <a:lnTo>
                  <a:pt x="34215" y="36264"/>
                </a:lnTo>
                <a:lnTo>
                  <a:pt x="34184" y="52862"/>
                </a:lnTo>
                <a:lnTo>
                  <a:pt x="28805" y="58678"/>
                </a:lnTo>
                <a:lnTo>
                  <a:pt x="36995" y="58678"/>
                </a:lnTo>
                <a:lnTo>
                  <a:pt x="40696" y="52862"/>
                </a:lnTo>
                <a:lnTo>
                  <a:pt x="42254" y="44200"/>
                </a:lnTo>
                <a:lnTo>
                  <a:pt x="40819" y="36032"/>
                </a:lnTo>
                <a:lnTo>
                  <a:pt x="37677" y="31033"/>
                </a:lnTo>
                <a:close/>
              </a:path>
              <a:path w="42545" h="66040">
                <a:moveTo>
                  <a:pt x="22806" y="24014"/>
                </a:moveTo>
                <a:lnTo>
                  <a:pt x="16517" y="24014"/>
                </a:lnTo>
                <a:lnTo>
                  <a:pt x="11548" y="26466"/>
                </a:lnTo>
                <a:lnTo>
                  <a:pt x="8188" y="31145"/>
                </a:lnTo>
                <a:lnTo>
                  <a:pt x="13927" y="31145"/>
                </a:lnTo>
                <a:lnTo>
                  <a:pt x="37677" y="31033"/>
                </a:lnTo>
                <a:lnTo>
                  <a:pt x="36808" y="29650"/>
                </a:lnTo>
                <a:lnTo>
                  <a:pt x="30658" y="25497"/>
                </a:lnTo>
                <a:lnTo>
                  <a:pt x="22806" y="24014"/>
                </a:lnTo>
                <a:close/>
              </a:path>
              <a:path w="42545" h="66040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4126381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4170906" y="131425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40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3" y="3337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24" y="59109"/>
                </a:lnTo>
                <a:lnTo>
                  <a:pt x="20761" y="59109"/>
                </a:lnTo>
                <a:lnTo>
                  <a:pt x="15282" y="57461"/>
                </a:lnTo>
                <a:lnTo>
                  <a:pt x="11348" y="52535"/>
                </a:lnTo>
                <a:lnTo>
                  <a:pt x="8977" y="44354"/>
                </a:lnTo>
                <a:lnTo>
                  <a:pt x="8213" y="3337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40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29"/>
                </a:lnTo>
                <a:lnTo>
                  <a:pt x="30487" y="52677"/>
                </a:lnTo>
                <a:lnTo>
                  <a:pt x="26475" y="57524"/>
                </a:lnTo>
                <a:lnTo>
                  <a:pt x="20761" y="59109"/>
                </a:lnTo>
                <a:lnTo>
                  <a:pt x="34524" y="59109"/>
                </a:lnTo>
                <a:lnTo>
                  <a:pt x="36337" y="57378"/>
                </a:lnTo>
                <a:lnTo>
                  <a:pt x="40324" y="47247"/>
                </a:lnTo>
                <a:lnTo>
                  <a:pt x="41677" y="33372"/>
                </a:lnTo>
                <a:lnTo>
                  <a:pt x="41313" y="24818"/>
                </a:lnTo>
                <a:lnTo>
                  <a:pt x="40193" y="17686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429911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4342359" y="131425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4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85"/>
                </a:lnTo>
                <a:lnTo>
                  <a:pt x="34795" y="13485"/>
                </a:lnTo>
                <a:lnTo>
                  <a:pt x="34795" y="0"/>
                </a:lnTo>
                <a:close/>
              </a:path>
              <a:path w="44450" h="64134">
                <a:moveTo>
                  <a:pt x="34795" y="13485"/>
                </a:moveTo>
                <a:lnTo>
                  <a:pt x="26906" y="1348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4471883" y="131425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4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46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4515962" y="131425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40">
                <a:moveTo>
                  <a:pt x="21356" y="0"/>
                </a:moveTo>
                <a:lnTo>
                  <a:pt x="13613" y="1252"/>
                </a:lnTo>
                <a:lnTo>
                  <a:pt x="7555" y="4756"/>
                </a:lnTo>
                <a:lnTo>
                  <a:pt x="3609" y="10131"/>
                </a:lnTo>
                <a:lnTo>
                  <a:pt x="2199" y="16995"/>
                </a:lnTo>
                <a:lnTo>
                  <a:pt x="2276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8" y="7018"/>
                </a:lnTo>
                <a:lnTo>
                  <a:pt x="35156" y="4756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79" h="66040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40">
                <a:moveTo>
                  <a:pt x="36818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6995"/>
                </a:lnTo>
                <a:lnTo>
                  <a:pt x="39103" y="10131"/>
                </a:lnTo>
                <a:lnTo>
                  <a:pt x="36818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533472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706270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879039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1051809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1224579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508466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682040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7"/>
                </a:lnTo>
                <a:lnTo>
                  <a:pt x="36369" y="59665"/>
                </a:lnTo>
                <a:lnTo>
                  <a:pt x="36998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39">
                <a:moveTo>
                  <a:pt x="37681" y="31042"/>
                </a:moveTo>
                <a:lnTo>
                  <a:pt x="29386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6998" y="58678"/>
                </a:lnTo>
                <a:lnTo>
                  <a:pt x="40696" y="52866"/>
                </a:lnTo>
                <a:lnTo>
                  <a:pt x="42254" y="44200"/>
                </a:lnTo>
                <a:lnTo>
                  <a:pt x="40819" y="36033"/>
                </a:lnTo>
                <a:lnTo>
                  <a:pt x="37681" y="31042"/>
                </a:lnTo>
                <a:close/>
              </a:path>
              <a:path w="42545" h="66039">
                <a:moveTo>
                  <a:pt x="22806" y="24023"/>
                </a:moveTo>
                <a:lnTo>
                  <a:pt x="1651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1" y="31042"/>
                </a:lnTo>
                <a:lnTo>
                  <a:pt x="36808" y="29655"/>
                </a:lnTo>
                <a:lnTo>
                  <a:pt x="30658" y="25504"/>
                </a:lnTo>
                <a:lnTo>
                  <a:pt x="22806" y="24023"/>
                </a:lnTo>
                <a:close/>
              </a:path>
              <a:path w="42545" h="66039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83682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881347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15" y="59118"/>
                </a:lnTo>
                <a:lnTo>
                  <a:pt x="20761" y="59118"/>
                </a:lnTo>
                <a:lnTo>
                  <a:pt x="15282" y="57469"/>
                </a:lnTo>
                <a:lnTo>
                  <a:pt x="11348" y="52540"/>
                </a:lnTo>
                <a:lnTo>
                  <a:pt x="8977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09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5" y="59118"/>
                </a:lnTo>
                <a:lnTo>
                  <a:pt x="36337" y="57380"/>
                </a:lnTo>
                <a:lnTo>
                  <a:pt x="40324" y="47251"/>
                </a:lnTo>
                <a:lnTo>
                  <a:pt x="41677" y="33382"/>
                </a:lnTo>
                <a:lnTo>
                  <a:pt x="41313" y="24822"/>
                </a:lnTo>
                <a:lnTo>
                  <a:pt x="40193" y="17687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1009555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1052801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1182325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1226404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13" y="1252"/>
                </a:lnTo>
                <a:lnTo>
                  <a:pt x="7555" y="4757"/>
                </a:lnTo>
                <a:lnTo>
                  <a:pt x="3609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6" y="7018"/>
                </a:lnTo>
                <a:lnTo>
                  <a:pt x="35156" y="4757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39">
                <a:moveTo>
                  <a:pt x="36816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7004"/>
                </a:lnTo>
                <a:lnTo>
                  <a:pt x="39103" y="10134"/>
                </a:lnTo>
                <a:lnTo>
                  <a:pt x="36816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1614394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1787192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1959961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2132731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2305500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1589387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1762962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7"/>
                </a:lnTo>
                <a:lnTo>
                  <a:pt x="36369" y="59665"/>
                </a:lnTo>
                <a:lnTo>
                  <a:pt x="36998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39">
                <a:moveTo>
                  <a:pt x="37681" y="31042"/>
                </a:moveTo>
                <a:lnTo>
                  <a:pt x="29386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6998" y="58678"/>
                </a:lnTo>
                <a:lnTo>
                  <a:pt x="40696" y="52866"/>
                </a:lnTo>
                <a:lnTo>
                  <a:pt x="42254" y="44200"/>
                </a:lnTo>
                <a:lnTo>
                  <a:pt x="40819" y="36033"/>
                </a:lnTo>
                <a:lnTo>
                  <a:pt x="37681" y="31042"/>
                </a:lnTo>
                <a:close/>
              </a:path>
              <a:path w="42544" h="66039">
                <a:moveTo>
                  <a:pt x="22806" y="24023"/>
                </a:moveTo>
                <a:lnTo>
                  <a:pt x="1651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1" y="31042"/>
                </a:lnTo>
                <a:lnTo>
                  <a:pt x="36808" y="29655"/>
                </a:lnTo>
                <a:lnTo>
                  <a:pt x="30658" y="25504"/>
                </a:lnTo>
                <a:lnTo>
                  <a:pt x="22806" y="24023"/>
                </a:lnTo>
                <a:close/>
              </a:path>
              <a:path w="42544" h="66039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1917744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1962269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15" y="59118"/>
                </a:lnTo>
                <a:lnTo>
                  <a:pt x="20761" y="59118"/>
                </a:lnTo>
                <a:lnTo>
                  <a:pt x="15282" y="57469"/>
                </a:lnTo>
                <a:lnTo>
                  <a:pt x="11348" y="52540"/>
                </a:lnTo>
                <a:lnTo>
                  <a:pt x="8977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5" y="59118"/>
                </a:lnTo>
                <a:lnTo>
                  <a:pt x="36337" y="57380"/>
                </a:lnTo>
                <a:lnTo>
                  <a:pt x="40324" y="47251"/>
                </a:lnTo>
                <a:lnTo>
                  <a:pt x="41677" y="33382"/>
                </a:lnTo>
                <a:lnTo>
                  <a:pt x="41313" y="24822"/>
                </a:lnTo>
                <a:lnTo>
                  <a:pt x="40193" y="17687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2090477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2133723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2263246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2307325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13" y="1252"/>
                </a:lnTo>
                <a:lnTo>
                  <a:pt x="7555" y="4757"/>
                </a:lnTo>
                <a:lnTo>
                  <a:pt x="3609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6" y="7018"/>
                </a:lnTo>
                <a:lnTo>
                  <a:pt x="35156" y="4757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80" h="66039">
                <a:moveTo>
                  <a:pt x="36816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7004"/>
                </a:lnTo>
                <a:lnTo>
                  <a:pt x="39103" y="10134"/>
                </a:lnTo>
                <a:lnTo>
                  <a:pt x="36816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2695315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2868113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3040883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3213653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3386422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2670309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2843884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7"/>
                </a:lnTo>
                <a:lnTo>
                  <a:pt x="36369" y="59665"/>
                </a:lnTo>
                <a:lnTo>
                  <a:pt x="36998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4" h="66039">
                <a:moveTo>
                  <a:pt x="37681" y="31042"/>
                </a:moveTo>
                <a:lnTo>
                  <a:pt x="29386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6998" y="58678"/>
                </a:lnTo>
                <a:lnTo>
                  <a:pt x="40696" y="52866"/>
                </a:lnTo>
                <a:lnTo>
                  <a:pt x="42254" y="44200"/>
                </a:lnTo>
                <a:lnTo>
                  <a:pt x="40819" y="36033"/>
                </a:lnTo>
                <a:lnTo>
                  <a:pt x="37681" y="31042"/>
                </a:lnTo>
                <a:close/>
              </a:path>
              <a:path w="42544" h="66039">
                <a:moveTo>
                  <a:pt x="22806" y="24023"/>
                </a:moveTo>
                <a:lnTo>
                  <a:pt x="1651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1" y="31042"/>
                </a:lnTo>
                <a:lnTo>
                  <a:pt x="36808" y="29655"/>
                </a:lnTo>
                <a:lnTo>
                  <a:pt x="30658" y="25504"/>
                </a:lnTo>
                <a:lnTo>
                  <a:pt x="22806" y="24023"/>
                </a:lnTo>
                <a:close/>
              </a:path>
              <a:path w="42544" h="66039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2998666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3043191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15" y="59118"/>
                </a:lnTo>
                <a:lnTo>
                  <a:pt x="20761" y="59118"/>
                </a:lnTo>
                <a:lnTo>
                  <a:pt x="15282" y="57469"/>
                </a:lnTo>
                <a:lnTo>
                  <a:pt x="11348" y="52540"/>
                </a:lnTo>
                <a:lnTo>
                  <a:pt x="8977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5" y="59118"/>
                </a:lnTo>
                <a:lnTo>
                  <a:pt x="36337" y="57380"/>
                </a:lnTo>
                <a:lnTo>
                  <a:pt x="40324" y="47251"/>
                </a:lnTo>
                <a:lnTo>
                  <a:pt x="41677" y="33382"/>
                </a:lnTo>
                <a:lnTo>
                  <a:pt x="41313" y="24822"/>
                </a:lnTo>
                <a:lnTo>
                  <a:pt x="40193" y="17687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3171398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3214645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3344168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3388247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13" y="1252"/>
                </a:lnTo>
                <a:lnTo>
                  <a:pt x="7555" y="4757"/>
                </a:lnTo>
                <a:lnTo>
                  <a:pt x="3609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6" y="7018"/>
                </a:lnTo>
                <a:lnTo>
                  <a:pt x="35156" y="4757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39">
                <a:moveTo>
                  <a:pt x="36816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7004"/>
                </a:lnTo>
                <a:lnTo>
                  <a:pt x="39103" y="10134"/>
                </a:lnTo>
                <a:lnTo>
                  <a:pt x="36816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3823030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3995828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4168598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4341367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4514137" y="2005847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3798024" y="206605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906"/>
                </a:moveTo>
                <a:lnTo>
                  <a:pt x="29386" y="6906"/>
                </a:lnTo>
                <a:lnTo>
                  <a:pt x="34655" y="11988"/>
                </a:lnTo>
                <a:lnTo>
                  <a:pt x="34655" y="23873"/>
                </a:lnTo>
                <a:lnTo>
                  <a:pt x="31725" y="28075"/>
                </a:lnTo>
                <a:lnTo>
                  <a:pt x="26176" y="31473"/>
                </a:lnTo>
                <a:lnTo>
                  <a:pt x="17837" y="36152"/>
                </a:lnTo>
                <a:lnTo>
                  <a:pt x="9538" y="41605"/>
                </a:lnTo>
                <a:lnTo>
                  <a:pt x="4202" y="47419"/>
                </a:lnTo>
                <a:lnTo>
                  <a:pt x="1223" y="54473"/>
                </a:lnTo>
                <a:lnTo>
                  <a:pt x="0" y="63648"/>
                </a:lnTo>
                <a:lnTo>
                  <a:pt x="42403" y="63648"/>
                </a:lnTo>
                <a:lnTo>
                  <a:pt x="42403" y="55899"/>
                </a:lnTo>
                <a:lnTo>
                  <a:pt x="8918" y="55899"/>
                </a:lnTo>
                <a:lnTo>
                  <a:pt x="9648" y="50592"/>
                </a:lnTo>
                <a:lnTo>
                  <a:pt x="12568" y="47270"/>
                </a:lnTo>
                <a:lnTo>
                  <a:pt x="20326" y="42740"/>
                </a:lnTo>
                <a:lnTo>
                  <a:pt x="29386" y="37911"/>
                </a:lnTo>
                <a:lnTo>
                  <a:pt x="38164" y="33045"/>
                </a:lnTo>
                <a:lnTo>
                  <a:pt x="42843" y="26466"/>
                </a:lnTo>
                <a:lnTo>
                  <a:pt x="42843" y="13345"/>
                </a:lnTo>
                <a:lnTo>
                  <a:pt x="40644" y="8375"/>
                </a:lnTo>
                <a:lnTo>
                  <a:pt x="39005" y="6906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29" y="2816"/>
                </a:lnTo>
                <a:lnTo>
                  <a:pt x="4819" y="8188"/>
                </a:lnTo>
                <a:lnTo>
                  <a:pt x="2629" y="11585"/>
                </a:lnTo>
                <a:lnTo>
                  <a:pt x="1609" y="15685"/>
                </a:lnTo>
                <a:lnTo>
                  <a:pt x="1459" y="22114"/>
                </a:lnTo>
                <a:lnTo>
                  <a:pt x="9358" y="22114"/>
                </a:lnTo>
                <a:lnTo>
                  <a:pt x="9648" y="17734"/>
                </a:lnTo>
                <a:lnTo>
                  <a:pt x="10088" y="15095"/>
                </a:lnTo>
                <a:lnTo>
                  <a:pt x="11258" y="13055"/>
                </a:lnTo>
                <a:lnTo>
                  <a:pt x="13307" y="9246"/>
                </a:lnTo>
                <a:lnTo>
                  <a:pt x="17397" y="6906"/>
                </a:lnTo>
                <a:lnTo>
                  <a:pt x="39005" y="6906"/>
                </a:lnTo>
                <a:lnTo>
                  <a:pt x="36844" y="4969"/>
                </a:lnTo>
                <a:lnTo>
                  <a:pt x="33045" y="1647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3971599" y="2066051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499" y="3397"/>
                </a:lnTo>
                <a:lnTo>
                  <a:pt x="0" y="34655"/>
                </a:lnTo>
                <a:lnTo>
                  <a:pt x="0" y="45370"/>
                </a:lnTo>
                <a:lnTo>
                  <a:pt x="1600" y="52099"/>
                </a:lnTo>
                <a:lnTo>
                  <a:pt x="5409" y="57798"/>
                </a:lnTo>
                <a:lnTo>
                  <a:pt x="8918" y="62918"/>
                </a:lnTo>
                <a:lnTo>
                  <a:pt x="14468" y="65697"/>
                </a:lnTo>
                <a:lnTo>
                  <a:pt x="21487" y="65697"/>
                </a:lnTo>
                <a:lnTo>
                  <a:pt x="29793" y="64107"/>
                </a:lnTo>
                <a:lnTo>
                  <a:pt x="36369" y="59665"/>
                </a:lnTo>
                <a:lnTo>
                  <a:pt x="36998" y="58678"/>
                </a:lnTo>
                <a:lnTo>
                  <a:pt x="14178" y="58678"/>
                </a:lnTo>
                <a:lnTo>
                  <a:pt x="8619" y="52529"/>
                </a:lnTo>
                <a:lnTo>
                  <a:pt x="8619" y="36554"/>
                </a:lnTo>
                <a:lnTo>
                  <a:pt x="13936" y="31145"/>
                </a:lnTo>
                <a:lnTo>
                  <a:pt x="8188" y="31145"/>
                </a:lnTo>
                <a:lnTo>
                  <a:pt x="9128" y="20853"/>
                </a:lnTo>
                <a:lnTo>
                  <a:pt x="11877" y="13284"/>
                </a:lnTo>
                <a:lnTo>
                  <a:pt x="16325" y="8614"/>
                </a:lnTo>
                <a:lnTo>
                  <a:pt x="22367" y="7018"/>
                </a:lnTo>
                <a:lnTo>
                  <a:pt x="39470" y="7018"/>
                </a:lnTo>
                <a:lnTo>
                  <a:pt x="39334" y="6139"/>
                </a:lnTo>
                <a:lnTo>
                  <a:pt x="32605" y="0"/>
                </a:lnTo>
                <a:close/>
              </a:path>
              <a:path w="42545" h="66039">
                <a:moveTo>
                  <a:pt x="37681" y="31042"/>
                </a:moveTo>
                <a:lnTo>
                  <a:pt x="29386" y="31042"/>
                </a:lnTo>
                <a:lnTo>
                  <a:pt x="34215" y="36264"/>
                </a:lnTo>
                <a:lnTo>
                  <a:pt x="34181" y="52866"/>
                </a:lnTo>
                <a:lnTo>
                  <a:pt x="28805" y="58678"/>
                </a:lnTo>
                <a:lnTo>
                  <a:pt x="36998" y="58678"/>
                </a:lnTo>
                <a:lnTo>
                  <a:pt x="40696" y="52866"/>
                </a:lnTo>
                <a:lnTo>
                  <a:pt x="42254" y="44200"/>
                </a:lnTo>
                <a:lnTo>
                  <a:pt x="40819" y="36033"/>
                </a:lnTo>
                <a:lnTo>
                  <a:pt x="37681" y="31042"/>
                </a:lnTo>
                <a:close/>
              </a:path>
              <a:path w="42545" h="66039">
                <a:moveTo>
                  <a:pt x="22806" y="24023"/>
                </a:moveTo>
                <a:lnTo>
                  <a:pt x="16517" y="24023"/>
                </a:lnTo>
                <a:lnTo>
                  <a:pt x="11548" y="26466"/>
                </a:lnTo>
                <a:lnTo>
                  <a:pt x="8188" y="31145"/>
                </a:lnTo>
                <a:lnTo>
                  <a:pt x="13936" y="31145"/>
                </a:lnTo>
                <a:lnTo>
                  <a:pt x="37681" y="31042"/>
                </a:lnTo>
                <a:lnTo>
                  <a:pt x="36808" y="29655"/>
                </a:lnTo>
                <a:lnTo>
                  <a:pt x="30658" y="25504"/>
                </a:lnTo>
                <a:lnTo>
                  <a:pt x="22806" y="24023"/>
                </a:lnTo>
                <a:close/>
              </a:path>
              <a:path w="42545" h="66039">
                <a:moveTo>
                  <a:pt x="39470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64"/>
                </a:lnTo>
                <a:lnTo>
                  <a:pt x="40944" y="16564"/>
                </a:lnTo>
                <a:lnTo>
                  <a:pt x="39470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4126381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4170906" y="2066051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900" y="0"/>
                </a:moveTo>
                <a:lnTo>
                  <a:pt x="14912" y="0"/>
                </a:lnTo>
                <a:lnTo>
                  <a:pt x="9502" y="2526"/>
                </a:lnTo>
                <a:lnTo>
                  <a:pt x="0" y="32642"/>
                </a:lnTo>
                <a:lnTo>
                  <a:pt x="54" y="33382"/>
                </a:lnTo>
                <a:lnTo>
                  <a:pt x="1350" y="46987"/>
                </a:lnTo>
                <a:lnTo>
                  <a:pt x="5353" y="57301"/>
                </a:lnTo>
                <a:lnTo>
                  <a:pt x="11906" y="63578"/>
                </a:lnTo>
                <a:lnTo>
                  <a:pt x="20910" y="65697"/>
                </a:lnTo>
                <a:lnTo>
                  <a:pt x="29839" y="63578"/>
                </a:lnTo>
                <a:lnTo>
                  <a:pt x="34515" y="59118"/>
                </a:lnTo>
                <a:lnTo>
                  <a:pt x="20761" y="59118"/>
                </a:lnTo>
                <a:lnTo>
                  <a:pt x="15282" y="57469"/>
                </a:lnTo>
                <a:lnTo>
                  <a:pt x="11348" y="52540"/>
                </a:lnTo>
                <a:lnTo>
                  <a:pt x="8977" y="44356"/>
                </a:lnTo>
                <a:lnTo>
                  <a:pt x="8213" y="33382"/>
                </a:lnTo>
                <a:lnTo>
                  <a:pt x="8204" y="32642"/>
                </a:lnTo>
                <a:lnTo>
                  <a:pt x="8979" y="21532"/>
                </a:lnTo>
                <a:lnTo>
                  <a:pt x="11367" y="13438"/>
                </a:lnTo>
                <a:lnTo>
                  <a:pt x="15345" y="8616"/>
                </a:lnTo>
                <a:lnTo>
                  <a:pt x="20910" y="7018"/>
                </a:lnTo>
                <a:lnTo>
                  <a:pt x="35529" y="7018"/>
                </a:lnTo>
                <a:lnTo>
                  <a:pt x="32169" y="2526"/>
                </a:lnTo>
                <a:lnTo>
                  <a:pt x="26900" y="0"/>
                </a:lnTo>
                <a:close/>
              </a:path>
              <a:path w="41910" h="66039">
                <a:moveTo>
                  <a:pt x="35529" y="7018"/>
                </a:moveTo>
                <a:lnTo>
                  <a:pt x="20910" y="7018"/>
                </a:lnTo>
                <a:lnTo>
                  <a:pt x="26475" y="8638"/>
                </a:lnTo>
                <a:lnTo>
                  <a:pt x="30449" y="13471"/>
                </a:lnTo>
                <a:lnTo>
                  <a:pt x="32834" y="21485"/>
                </a:lnTo>
                <a:lnTo>
                  <a:pt x="33629" y="32642"/>
                </a:lnTo>
                <a:lnTo>
                  <a:pt x="32853" y="44431"/>
                </a:lnTo>
                <a:lnTo>
                  <a:pt x="30487" y="52682"/>
                </a:lnTo>
                <a:lnTo>
                  <a:pt x="26475" y="57532"/>
                </a:lnTo>
                <a:lnTo>
                  <a:pt x="20761" y="59118"/>
                </a:lnTo>
                <a:lnTo>
                  <a:pt x="34515" y="59118"/>
                </a:lnTo>
                <a:lnTo>
                  <a:pt x="36337" y="57380"/>
                </a:lnTo>
                <a:lnTo>
                  <a:pt x="40324" y="47251"/>
                </a:lnTo>
                <a:lnTo>
                  <a:pt x="41677" y="33382"/>
                </a:lnTo>
                <a:lnTo>
                  <a:pt x="41313" y="24822"/>
                </a:lnTo>
                <a:lnTo>
                  <a:pt x="40193" y="17687"/>
                </a:lnTo>
                <a:lnTo>
                  <a:pt x="38278" y="11809"/>
                </a:lnTo>
                <a:lnTo>
                  <a:pt x="35529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429911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3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342359" y="2066051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40"/>
                </a:moveTo>
                <a:lnTo>
                  <a:pt x="26906" y="48440"/>
                </a:lnTo>
                <a:lnTo>
                  <a:pt x="26906" y="63648"/>
                </a:lnTo>
                <a:lnTo>
                  <a:pt x="34795" y="63648"/>
                </a:lnTo>
                <a:lnTo>
                  <a:pt x="34795" y="48440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64"/>
                </a:lnTo>
                <a:lnTo>
                  <a:pt x="0" y="48440"/>
                </a:lnTo>
                <a:lnTo>
                  <a:pt x="44154" y="48440"/>
                </a:lnTo>
                <a:lnTo>
                  <a:pt x="44154" y="41234"/>
                </a:lnTo>
                <a:lnTo>
                  <a:pt x="6869" y="41234"/>
                </a:lnTo>
                <a:lnTo>
                  <a:pt x="26906" y="13495"/>
                </a:lnTo>
                <a:lnTo>
                  <a:pt x="34795" y="13495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95"/>
                </a:moveTo>
                <a:lnTo>
                  <a:pt x="26906" y="13495"/>
                </a:lnTo>
                <a:lnTo>
                  <a:pt x="26906" y="41234"/>
                </a:lnTo>
                <a:lnTo>
                  <a:pt x="34795" y="41234"/>
                </a:lnTo>
                <a:lnTo>
                  <a:pt x="34795" y="1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4471883" y="2066051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835"/>
                </a:lnTo>
                <a:lnTo>
                  <a:pt x="12128" y="11155"/>
                </a:lnTo>
                <a:lnTo>
                  <a:pt x="0" y="12615"/>
                </a:lnTo>
                <a:lnTo>
                  <a:pt x="0" y="18277"/>
                </a:lnTo>
                <a:lnTo>
                  <a:pt x="14037" y="18277"/>
                </a:lnTo>
                <a:lnTo>
                  <a:pt x="14037" y="63648"/>
                </a:lnTo>
                <a:lnTo>
                  <a:pt x="21927" y="63648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4515962" y="2066051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13" y="1252"/>
                </a:lnTo>
                <a:lnTo>
                  <a:pt x="7555" y="4757"/>
                </a:lnTo>
                <a:lnTo>
                  <a:pt x="3609" y="10134"/>
                </a:lnTo>
                <a:lnTo>
                  <a:pt x="2199" y="17004"/>
                </a:lnTo>
                <a:lnTo>
                  <a:pt x="2270" y="22956"/>
                </a:lnTo>
                <a:lnTo>
                  <a:pt x="4389" y="26026"/>
                </a:lnTo>
                <a:lnTo>
                  <a:pt x="10827" y="30162"/>
                </a:lnTo>
                <a:lnTo>
                  <a:pt x="3518" y="33672"/>
                </a:lnTo>
                <a:lnTo>
                  <a:pt x="0" y="38894"/>
                </a:lnTo>
                <a:lnTo>
                  <a:pt x="36" y="46100"/>
                </a:lnTo>
                <a:lnTo>
                  <a:pt x="1568" y="53939"/>
                </a:lnTo>
                <a:lnTo>
                  <a:pt x="5961" y="60192"/>
                </a:lnTo>
                <a:lnTo>
                  <a:pt x="12730" y="64254"/>
                </a:lnTo>
                <a:lnTo>
                  <a:pt x="21356" y="65697"/>
                </a:lnTo>
                <a:lnTo>
                  <a:pt x="30003" y="64251"/>
                </a:lnTo>
                <a:lnTo>
                  <a:pt x="36746" y="60215"/>
                </a:lnTo>
                <a:lnTo>
                  <a:pt x="37835" y="58678"/>
                </a:lnTo>
                <a:lnTo>
                  <a:pt x="13457" y="58678"/>
                </a:lnTo>
                <a:lnTo>
                  <a:pt x="8048" y="53559"/>
                </a:lnTo>
                <a:lnTo>
                  <a:pt x="8048" y="38604"/>
                </a:lnTo>
                <a:lnTo>
                  <a:pt x="13457" y="33672"/>
                </a:lnTo>
                <a:lnTo>
                  <a:pt x="39044" y="33672"/>
                </a:lnTo>
                <a:lnTo>
                  <a:pt x="31735" y="30162"/>
                </a:lnTo>
                <a:lnTo>
                  <a:pt x="37160" y="26906"/>
                </a:lnTo>
                <a:lnTo>
                  <a:pt x="14627" y="26906"/>
                </a:lnTo>
                <a:lnTo>
                  <a:pt x="10238" y="22956"/>
                </a:lnTo>
                <a:lnTo>
                  <a:pt x="10238" y="11005"/>
                </a:lnTo>
                <a:lnTo>
                  <a:pt x="14627" y="7018"/>
                </a:lnTo>
                <a:lnTo>
                  <a:pt x="36816" y="7018"/>
                </a:lnTo>
                <a:lnTo>
                  <a:pt x="35156" y="4757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72"/>
                </a:moveTo>
                <a:lnTo>
                  <a:pt x="29255" y="33672"/>
                </a:lnTo>
                <a:lnTo>
                  <a:pt x="34664" y="38604"/>
                </a:lnTo>
                <a:lnTo>
                  <a:pt x="34664" y="53699"/>
                </a:lnTo>
                <a:lnTo>
                  <a:pt x="29255" y="58678"/>
                </a:lnTo>
                <a:lnTo>
                  <a:pt x="37835" y="58678"/>
                </a:lnTo>
                <a:lnTo>
                  <a:pt x="41136" y="54018"/>
                </a:lnTo>
                <a:lnTo>
                  <a:pt x="42703" y="46100"/>
                </a:lnTo>
                <a:lnTo>
                  <a:pt x="42703" y="38894"/>
                </a:lnTo>
                <a:lnTo>
                  <a:pt x="39044" y="33672"/>
                </a:lnTo>
                <a:close/>
              </a:path>
              <a:path w="43179" h="66039">
                <a:moveTo>
                  <a:pt x="36816" y="7018"/>
                </a:moveTo>
                <a:lnTo>
                  <a:pt x="28075" y="7018"/>
                </a:lnTo>
                <a:lnTo>
                  <a:pt x="32324" y="11005"/>
                </a:lnTo>
                <a:lnTo>
                  <a:pt x="32324" y="22956"/>
                </a:lnTo>
                <a:lnTo>
                  <a:pt x="27935" y="26906"/>
                </a:lnTo>
                <a:lnTo>
                  <a:pt x="37160" y="26906"/>
                </a:lnTo>
                <a:lnTo>
                  <a:pt x="38314" y="26213"/>
                </a:lnTo>
                <a:lnTo>
                  <a:pt x="40513" y="22956"/>
                </a:lnTo>
                <a:lnTo>
                  <a:pt x="40513" y="17004"/>
                </a:lnTo>
                <a:lnTo>
                  <a:pt x="39103" y="10134"/>
                </a:lnTo>
                <a:lnTo>
                  <a:pt x="36816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533472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706270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879039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051809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224579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508466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26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9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307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682040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499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0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68" y="65660"/>
                </a:lnTo>
                <a:lnTo>
                  <a:pt x="21487" y="65660"/>
                </a:lnTo>
                <a:lnTo>
                  <a:pt x="29793" y="64068"/>
                </a:lnTo>
                <a:lnTo>
                  <a:pt x="36369" y="59624"/>
                </a:lnTo>
                <a:lnTo>
                  <a:pt x="36995" y="58641"/>
                </a:lnTo>
                <a:lnTo>
                  <a:pt x="14178" y="58641"/>
                </a:lnTo>
                <a:lnTo>
                  <a:pt x="8619" y="52455"/>
                </a:lnTo>
                <a:lnTo>
                  <a:pt x="8619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28" y="20821"/>
                </a:lnTo>
                <a:lnTo>
                  <a:pt x="11877" y="13265"/>
                </a:lnTo>
                <a:lnTo>
                  <a:pt x="16325" y="8608"/>
                </a:lnTo>
                <a:lnTo>
                  <a:pt x="22367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5" h="66039">
                <a:moveTo>
                  <a:pt x="37677" y="30995"/>
                </a:moveTo>
                <a:lnTo>
                  <a:pt x="29386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6995" y="58641"/>
                </a:lnTo>
                <a:lnTo>
                  <a:pt x="40696" y="52824"/>
                </a:lnTo>
                <a:lnTo>
                  <a:pt x="42254" y="44163"/>
                </a:lnTo>
                <a:lnTo>
                  <a:pt x="40819" y="35995"/>
                </a:lnTo>
                <a:lnTo>
                  <a:pt x="37677" y="30995"/>
                </a:lnTo>
                <a:close/>
              </a:path>
              <a:path w="42545" h="66039">
                <a:moveTo>
                  <a:pt x="22806" y="23976"/>
                </a:moveTo>
                <a:lnTo>
                  <a:pt x="1651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77" y="30995"/>
                </a:lnTo>
                <a:lnTo>
                  <a:pt x="36808" y="29613"/>
                </a:lnTo>
                <a:lnTo>
                  <a:pt x="30658" y="25459"/>
                </a:lnTo>
                <a:lnTo>
                  <a:pt x="22806" y="23976"/>
                </a:lnTo>
                <a:close/>
              </a:path>
              <a:path w="42545" h="66039">
                <a:moveTo>
                  <a:pt x="39475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83682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881349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09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8" y="46965"/>
                </a:lnTo>
                <a:lnTo>
                  <a:pt x="5351" y="57268"/>
                </a:lnTo>
                <a:lnTo>
                  <a:pt x="11904" y="63541"/>
                </a:lnTo>
                <a:lnTo>
                  <a:pt x="20909" y="65660"/>
                </a:lnTo>
                <a:lnTo>
                  <a:pt x="29836" y="63541"/>
                </a:lnTo>
                <a:lnTo>
                  <a:pt x="34522" y="59071"/>
                </a:lnTo>
                <a:lnTo>
                  <a:pt x="20759" y="59071"/>
                </a:lnTo>
                <a:lnTo>
                  <a:pt x="15280" y="57429"/>
                </a:lnTo>
                <a:lnTo>
                  <a:pt x="11346" y="52512"/>
                </a:lnTo>
                <a:lnTo>
                  <a:pt x="8975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7" y="21500"/>
                </a:lnTo>
                <a:lnTo>
                  <a:pt x="11365" y="13420"/>
                </a:lnTo>
                <a:lnTo>
                  <a:pt x="15343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09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51" y="44392"/>
                </a:lnTo>
                <a:lnTo>
                  <a:pt x="30485" y="52639"/>
                </a:lnTo>
                <a:lnTo>
                  <a:pt x="26473" y="57486"/>
                </a:lnTo>
                <a:lnTo>
                  <a:pt x="20759" y="59071"/>
                </a:lnTo>
                <a:lnTo>
                  <a:pt x="34522" y="59071"/>
                </a:lnTo>
                <a:lnTo>
                  <a:pt x="36335" y="57341"/>
                </a:lnTo>
                <a:lnTo>
                  <a:pt x="40322" y="47210"/>
                </a:lnTo>
                <a:lnTo>
                  <a:pt x="41675" y="33335"/>
                </a:lnTo>
                <a:lnTo>
                  <a:pt x="41311" y="24776"/>
                </a:lnTo>
                <a:lnTo>
                  <a:pt x="40173" y="17584"/>
                </a:lnTo>
                <a:lnTo>
                  <a:pt x="38258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009555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052801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26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196"/>
                </a:lnTo>
                <a:lnTo>
                  <a:pt x="6869" y="41196"/>
                </a:lnTo>
                <a:lnTo>
                  <a:pt x="26906" y="13448"/>
                </a:lnTo>
                <a:lnTo>
                  <a:pt x="34795" y="13448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795" y="41196"/>
                </a:lnTo>
                <a:lnTo>
                  <a:pt x="34795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1182325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1226404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13" y="1252"/>
                </a:lnTo>
                <a:lnTo>
                  <a:pt x="7555" y="4751"/>
                </a:lnTo>
                <a:lnTo>
                  <a:pt x="3609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18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30003" y="64213"/>
                </a:lnTo>
                <a:lnTo>
                  <a:pt x="36746" y="60178"/>
                </a:lnTo>
                <a:lnTo>
                  <a:pt x="37835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25" y="7018"/>
                </a:lnTo>
                <a:lnTo>
                  <a:pt x="35156" y="4751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34"/>
                </a:moveTo>
                <a:lnTo>
                  <a:pt x="29255" y="33634"/>
                </a:lnTo>
                <a:lnTo>
                  <a:pt x="34664" y="38604"/>
                </a:lnTo>
                <a:lnTo>
                  <a:pt x="34664" y="53662"/>
                </a:lnTo>
                <a:lnTo>
                  <a:pt x="29255" y="58641"/>
                </a:lnTo>
                <a:lnTo>
                  <a:pt x="37835" y="58641"/>
                </a:lnTo>
                <a:lnTo>
                  <a:pt x="41136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80" h="66039">
                <a:moveTo>
                  <a:pt x="36825" y="7018"/>
                </a:moveTo>
                <a:lnTo>
                  <a:pt x="28075" y="7018"/>
                </a:lnTo>
                <a:lnTo>
                  <a:pt x="32324" y="10968"/>
                </a:lnTo>
                <a:lnTo>
                  <a:pt x="32324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13" y="22919"/>
                </a:lnTo>
                <a:lnTo>
                  <a:pt x="40513" y="16957"/>
                </a:lnTo>
                <a:lnTo>
                  <a:pt x="39103" y="10115"/>
                </a:lnTo>
                <a:lnTo>
                  <a:pt x="368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589387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26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9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307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1762962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499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0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68" y="65660"/>
                </a:lnTo>
                <a:lnTo>
                  <a:pt x="21487" y="65660"/>
                </a:lnTo>
                <a:lnTo>
                  <a:pt x="29793" y="64068"/>
                </a:lnTo>
                <a:lnTo>
                  <a:pt x="36369" y="59624"/>
                </a:lnTo>
                <a:lnTo>
                  <a:pt x="36995" y="58641"/>
                </a:lnTo>
                <a:lnTo>
                  <a:pt x="14178" y="58641"/>
                </a:lnTo>
                <a:lnTo>
                  <a:pt x="8619" y="52455"/>
                </a:lnTo>
                <a:lnTo>
                  <a:pt x="8619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28" y="20821"/>
                </a:lnTo>
                <a:lnTo>
                  <a:pt x="11877" y="13265"/>
                </a:lnTo>
                <a:lnTo>
                  <a:pt x="16325" y="8608"/>
                </a:lnTo>
                <a:lnTo>
                  <a:pt x="22367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4" h="66039">
                <a:moveTo>
                  <a:pt x="37677" y="30995"/>
                </a:moveTo>
                <a:lnTo>
                  <a:pt x="29386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6995" y="58641"/>
                </a:lnTo>
                <a:lnTo>
                  <a:pt x="40696" y="52824"/>
                </a:lnTo>
                <a:lnTo>
                  <a:pt x="42254" y="44163"/>
                </a:lnTo>
                <a:lnTo>
                  <a:pt x="40819" y="35995"/>
                </a:lnTo>
                <a:lnTo>
                  <a:pt x="37677" y="30995"/>
                </a:lnTo>
                <a:close/>
              </a:path>
              <a:path w="42544" h="66039">
                <a:moveTo>
                  <a:pt x="22806" y="23976"/>
                </a:moveTo>
                <a:lnTo>
                  <a:pt x="1651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77" y="30995"/>
                </a:lnTo>
                <a:lnTo>
                  <a:pt x="36808" y="29613"/>
                </a:lnTo>
                <a:lnTo>
                  <a:pt x="30658" y="25459"/>
                </a:lnTo>
                <a:lnTo>
                  <a:pt x="22806" y="23976"/>
                </a:lnTo>
                <a:close/>
              </a:path>
              <a:path w="42544" h="66039">
                <a:moveTo>
                  <a:pt x="39475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1917744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1962271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8" y="46965"/>
                </a:lnTo>
                <a:lnTo>
                  <a:pt x="5351" y="57268"/>
                </a:lnTo>
                <a:lnTo>
                  <a:pt x="11904" y="63541"/>
                </a:lnTo>
                <a:lnTo>
                  <a:pt x="20909" y="65660"/>
                </a:lnTo>
                <a:lnTo>
                  <a:pt x="29836" y="63541"/>
                </a:lnTo>
                <a:lnTo>
                  <a:pt x="34522" y="59071"/>
                </a:lnTo>
                <a:lnTo>
                  <a:pt x="20759" y="59071"/>
                </a:lnTo>
                <a:lnTo>
                  <a:pt x="15280" y="57429"/>
                </a:lnTo>
                <a:lnTo>
                  <a:pt x="11346" y="52512"/>
                </a:lnTo>
                <a:lnTo>
                  <a:pt x="8975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7" y="21500"/>
                </a:lnTo>
                <a:lnTo>
                  <a:pt x="11365" y="13420"/>
                </a:lnTo>
                <a:lnTo>
                  <a:pt x="15343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51" y="44392"/>
                </a:lnTo>
                <a:lnTo>
                  <a:pt x="30485" y="52639"/>
                </a:lnTo>
                <a:lnTo>
                  <a:pt x="26473" y="57486"/>
                </a:lnTo>
                <a:lnTo>
                  <a:pt x="20759" y="59071"/>
                </a:lnTo>
                <a:lnTo>
                  <a:pt x="34522" y="59071"/>
                </a:lnTo>
                <a:lnTo>
                  <a:pt x="36335" y="57341"/>
                </a:lnTo>
                <a:lnTo>
                  <a:pt x="40322" y="47210"/>
                </a:lnTo>
                <a:lnTo>
                  <a:pt x="41675" y="33335"/>
                </a:lnTo>
                <a:lnTo>
                  <a:pt x="41311" y="24776"/>
                </a:lnTo>
                <a:lnTo>
                  <a:pt x="40173" y="17584"/>
                </a:lnTo>
                <a:lnTo>
                  <a:pt x="38258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2090477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2133723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26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196"/>
                </a:lnTo>
                <a:lnTo>
                  <a:pt x="6869" y="41196"/>
                </a:lnTo>
                <a:lnTo>
                  <a:pt x="26906" y="13448"/>
                </a:lnTo>
                <a:lnTo>
                  <a:pt x="34795" y="13448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795" y="41196"/>
                </a:lnTo>
                <a:lnTo>
                  <a:pt x="34795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2263246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2307325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1356" y="0"/>
                </a:moveTo>
                <a:lnTo>
                  <a:pt x="13613" y="1252"/>
                </a:lnTo>
                <a:lnTo>
                  <a:pt x="7555" y="4751"/>
                </a:lnTo>
                <a:lnTo>
                  <a:pt x="3609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18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30003" y="64213"/>
                </a:lnTo>
                <a:lnTo>
                  <a:pt x="36746" y="60178"/>
                </a:lnTo>
                <a:lnTo>
                  <a:pt x="37835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25" y="7018"/>
                </a:lnTo>
                <a:lnTo>
                  <a:pt x="35156" y="4751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80" h="66039">
                <a:moveTo>
                  <a:pt x="39044" y="33634"/>
                </a:moveTo>
                <a:lnTo>
                  <a:pt x="29255" y="33634"/>
                </a:lnTo>
                <a:lnTo>
                  <a:pt x="34664" y="38604"/>
                </a:lnTo>
                <a:lnTo>
                  <a:pt x="34664" y="53662"/>
                </a:lnTo>
                <a:lnTo>
                  <a:pt x="29255" y="58641"/>
                </a:lnTo>
                <a:lnTo>
                  <a:pt x="37835" y="58641"/>
                </a:lnTo>
                <a:lnTo>
                  <a:pt x="41136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80" h="66039">
                <a:moveTo>
                  <a:pt x="36825" y="7018"/>
                </a:moveTo>
                <a:lnTo>
                  <a:pt x="28075" y="7018"/>
                </a:lnTo>
                <a:lnTo>
                  <a:pt x="32324" y="10968"/>
                </a:lnTo>
                <a:lnTo>
                  <a:pt x="32324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13" y="22919"/>
                </a:lnTo>
                <a:lnTo>
                  <a:pt x="40513" y="16957"/>
                </a:lnTo>
                <a:lnTo>
                  <a:pt x="39103" y="10115"/>
                </a:lnTo>
                <a:lnTo>
                  <a:pt x="368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2695315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2868113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3040883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3213653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3386422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2670309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26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80" h="64135">
                <a:moveTo>
                  <a:pt x="28515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9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307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2843884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4" h="66039">
                <a:moveTo>
                  <a:pt x="32605" y="0"/>
                </a:moveTo>
                <a:lnTo>
                  <a:pt x="15788" y="0"/>
                </a:lnTo>
                <a:lnTo>
                  <a:pt x="9499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0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68" y="65660"/>
                </a:lnTo>
                <a:lnTo>
                  <a:pt x="21487" y="65660"/>
                </a:lnTo>
                <a:lnTo>
                  <a:pt x="29793" y="64068"/>
                </a:lnTo>
                <a:lnTo>
                  <a:pt x="36369" y="59624"/>
                </a:lnTo>
                <a:lnTo>
                  <a:pt x="36995" y="58641"/>
                </a:lnTo>
                <a:lnTo>
                  <a:pt x="14178" y="58641"/>
                </a:lnTo>
                <a:lnTo>
                  <a:pt x="8619" y="52455"/>
                </a:lnTo>
                <a:lnTo>
                  <a:pt x="8619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28" y="20821"/>
                </a:lnTo>
                <a:lnTo>
                  <a:pt x="11877" y="13265"/>
                </a:lnTo>
                <a:lnTo>
                  <a:pt x="16325" y="8608"/>
                </a:lnTo>
                <a:lnTo>
                  <a:pt x="22367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4" h="66039">
                <a:moveTo>
                  <a:pt x="37677" y="30995"/>
                </a:moveTo>
                <a:lnTo>
                  <a:pt x="29386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6995" y="58641"/>
                </a:lnTo>
                <a:lnTo>
                  <a:pt x="40696" y="52824"/>
                </a:lnTo>
                <a:lnTo>
                  <a:pt x="42254" y="44163"/>
                </a:lnTo>
                <a:lnTo>
                  <a:pt x="40819" y="35995"/>
                </a:lnTo>
                <a:lnTo>
                  <a:pt x="37677" y="30995"/>
                </a:lnTo>
                <a:close/>
              </a:path>
              <a:path w="42544" h="66039">
                <a:moveTo>
                  <a:pt x="22806" y="23976"/>
                </a:moveTo>
                <a:lnTo>
                  <a:pt x="1651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77" y="30995"/>
                </a:lnTo>
                <a:lnTo>
                  <a:pt x="36808" y="29613"/>
                </a:lnTo>
                <a:lnTo>
                  <a:pt x="30658" y="25459"/>
                </a:lnTo>
                <a:lnTo>
                  <a:pt x="22806" y="23976"/>
                </a:lnTo>
                <a:close/>
              </a:path>
              <a:path w="42544" h="66039">
                <a:moveTo>
                  <a:pt x="39475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2998666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3043193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8" y="46965"/>
                </a:lnTo>
                <a:lnTo>
                  <a:pt x="5351" y="57268"/>
                </a:lnTo>
                <a:lnTo>
                  <a:pt x="11904" y="63541"/>
                </a:lnTo>
                <a:lnTo>
                  <a:pt x="20909" y="65660"/>
                </a:lnTo>
                <a:lnTo>
                  <a:pt x="29836" y="63541"/>
                </a:lnTo>
                <a:lnTo>
                  <a:pt x="34522" y="59071"/>
                </a:lnTo>
                <a:lnTo>
                  <a:pt x="20759" y="59071"/>
                </a:lnTo>
                <a:lnTo>
                  <a:pt x="15280" y="57429"/>
                </a:lnTo>
                <a:lnTo>
                  <a:pt x="11346" y="52512"/>
                </a:lnTo>
                <a:lnTo>
                  <a:pt x="8975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7" y="21500"/>
                </a:lnTo>
                <a:lnTo>
                  <a:pt x="11365" y="13420"/>
                </a:lnTo>
                <a:lnTo>
                  <a:pt x="15343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51" y="44392"/>
                </a:lnTo>
                <a:lnTo>
                  <a:pt x="30485" y="52639"/>
                </a:lnTo>
                <a:lnTo>
                  <a:pt x="26473" y="57486"/>
                </a:lnTo>
                <a:lnTo>
                  <a:pt x="20759" y="59071"/>
                </a:lnTo>
                <a:lnTo>
                  <a:pt x="34522" y="59071"/>
                </a:lnTo>
                <a:lnTo>
                  <a:pt x="36335" y="57341"/>
                </a:lnTo>
                <a:lnTo>
                  <a:pt x="40322" y="47210"/>
                </a:lnTo>
                <a:lnTo>
                  <a:pt x="41675" y="33335"/>
                </a:lnTo>
                <a:lnTo>
                  <a:pt x="41311" y="24776"/>
                </a:lnTo>
                <a:lnTo>
                  <a:pt x="40173" y="17584"/>
                </a:lnTo>
                <a:lnTo>
                  <a:pt x="38258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3171398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3214645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26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196"/>
                </a:lnTo>
                <a:lnTo>
                  <a:pt x="6869" y="41196"/>
                </a:lnTo>
                <a:lnTo>
                  <a:pt x="26906" y="13448"/>
                </a:lnTo>
                <a:lnTo>
                  <a:pt x="34795" y="13448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795" y="41196"/>
                </a:lnTo>
                <a:lnTo>
                  <a:pt x="34795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3344168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3388247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13" y="1252"/>
                </a:lnTo>
                <a:lnTo>
                  <a:pt x="7555" y="4751"/>
                </a:lnTo>
                <a:lnTo>
                  <a:pt x="3609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18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30003" y="64213"/>
                </a:lnTo>
                <a:lnTo>
                  <a:pt x="36746" y="60178"/>
                </a:lnTo>
                <a:lnTo>
                  <a:pt x="37835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25" y="7018"/>
                </a:lnTo>
                <a:lnTo>
                  <a:pt x="35156" y="4751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34"/>
                </a:moveTo>
                <a:lnTo>
                  <a:pt x="29255" y="33634"/>
                </a:lnTo>
                <a:lnTo>
                  <a:pt x="34664" y="38604"/>
                </a:lnTo>
                <a:lnTo>
                  <a:pt x="34664" y="53662"/>
                </a:lnTo>
                <a:lnTo>
                  <a:pt x="29255" y="58641"/>
                </a:lnTo>
                <a:lnTo>
                  <a:pt x="37835" y="58641"/>
                </a:lnTo>
                <a:lnTo>
                  <a:pt x="41136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79" h="66039">
                <a:moveTo>
                  <a:pt x="36825" y="7018"/>
                </a:moveTo>
                <a:lnTo>
                  <a:pt x="28075" y="7018"/>
                </a:lnTo>
                <a:lnTo>
                  <a:pt x="32324" y="10968"/>
                </a:lnTo>
                <a:lnTo>
                  <a:pt x="32324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13" y="22919"/>
                </a:lnTo>
                <a:lnTo>
                  <a:pt x="40513" y="16957"/>
                </a:lnTo>
                <a:lnTo>
                  <a:pt x="39103" y="10115"/>
                </a:lnTo>
                <a:lnTo>
                  <a:pt x="368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3823030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3995828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4168598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4341367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4514137" y="2757644"/>
            <a:ext cx="0" cy="40005"/>
          </a:xfrm>
          <a:custGeom>
            <a:avLst/>
            <a:gdLst/>
            <a:ahLst/>
            <a:cxnLst/>
            <a:rect l="l" t="t" r="r" b="b"/>
            <a:pathLst>
              <a:path w="0" h="40005">
                <a:moveTo>
                  <a:pt x="0" y="39802"/>
                </a:moveTo>
                <a:lnTo>
                  <a:pt x="0" y="0"/>
                </a:lnTo>
              </a:path>
            </a:pathLst>
          </a:custGeom>
          <a:ln w="9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3798024" y="2817923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79" h="64135">
                <a:moveTo>
                  <a:pt x="39005" y="6869"/>
                </a:moveTo>
                <a:lnTo>
                  <a:pt x="29386" y="6869"/>
                </a:lnTo>
                <a:lnTo>
                  <a:pt x="34655" y="11950"/>
                </a:lnTo>
                <a:lnTo>
                  <a:pt x="34655" y="23836"/>
                </a:lnTo>
                <a:lnTo>
                  <a:pt x="31725" y="28075"/>
                </a:lnTo>
                <a:lnTo>
                  <a:pt x="26176" y="31398"/>
                </a:lnTo>
                <a:lnTo>
                  <a:pt x="17837" y="36077"/>
                </a:lnTo>
                <a:lnTo>
                  <a:pt x="9538" y="41552"/>
                </a:lnTo>
                <a:lnTo>
                  <a:pt x="4202" y="47376"/>
                </a:lnTo>
                <a:lnTo>
                  <a:pt x="1223" y="54435"/>
                </a:lnTo>
                <a:lnTo>
                  <a:pt x="0" y="63610"/>
                </a:lnTo>
                <a:lnTo>
                  <a:pt x="42403" y="63610"/>
                </a:lnTo>
                <a:lnTo>
                  <a:pt x="42403" y="55861"/>
                </a:lnTo>
                <a:lnTo>
                  <a:pt x="8918" y="55861"/>
                </a:lnTo>
                <a:lnTo>
                  <a:pt x="9648" y="50555"/>
                </a:lnTo>
                <a:lnTo>
                  <a:pt x="12568" y="47233"/>
                </a:lnTo>
                <a:lnTo>
                  <a:pt x="20326" y="42694"/>
                </a:lnTo>
                <a:lnTo>
                  <a:pt x="29386" y="37874"/>
                </a:lnTo>
                <a:lnTo>
                  <a:pt x="38164" y="33007"/>
                </a:lnTo>
                <a:lnTo>
                  <a:pt x="42843" y="26428"/>
                </a:lnTo>
                <a:lnTo>
                  <a:pt x="42843" y="13307"/>
                </a:lnTo>
                <a:lnTo>
                  <a:pt x="40644" y="8338"/>
                </a:lnTo>
                <a:lnTo>
                  <a:pt x="39005" y="6869"/>
                </a:lnTo>
                <a:close/>
              </a:path>
              <a:path w="43179" h="64135">
                <a:moveTo>
                  <a:pt x="28515" y="0"/>
                </a:moveTo>
                <a:lnTo>
                  <a:pt x="14328" y="0"/>
                </a:lnTo>
                <a:lnTo>
                  <a:pt x="8329" y="2779"/>
                </a:lnTo>
                <a:lnTo>
                  <a:pt x="2629" y="11548"/>
                </a:lnTo>
                <a:lnTo>
                  <a:pt x="1609" y="15647"/>
                </a:lnTo>
                <a:lnTo>
                  <a:pt x="1459" y="22039"/>
                </a:lnTo>
                <a:lnTo>
                  <a:pt x="9358" y="22039"/>
                </a:lnTo>
                <a:lnTo>
                  <a:pt x="9648" y="17697"/>
                </a:lnTo>
                <a:lnTo>
                  <a:pt x="10088" y="15020"/>
                </a:lnTo>
                <a:lnTo>
                  <a:pt x="11258" y="13017"/>
                </a:lnTo>
                <a:lnTo>
                  <a:pt x="13307" y="9208"/>
                </a:lnTo>
                <a:lnTo>
                  <a:pt x="17397" y="6869"/>
                </a:lnTo>
                <a:lnTo>
                  <a:pt x="39005" y="6869"/>
                </a:lnTo>
                <a:lnTo>
                  <a:pt x="36844" y="4931"/>
                </a:lnTo>
                <a:lnTo>
                  <a:pt x="33045" y="1609"/>
                </a:lnTo>
                <a:lnTo>
                  <a:pt x="2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3971599" y="2817923"/>
            <a:ext cx="42545" cy="66040"/>
          </a:xfrm>
          <a:custGeom>
            <a:avLst/>
            <a:gdLst/>
            <a:ahLst/>
            <a:cxnLst/>
            <a:rect l="l" t="t" r="r" b="b"/>
            <a:pathLst>
              <a:path w="42545" h="66039">
                <a:moveTo>
                  <a:pt x="32605" y="0"/>
                </a:moveTo>
                <a:lnTo>
                  <a:pt x="15788" y="0"/>
                </a:lnTo>
                <a:lnTo>
                  <a:pt x="9499" y="3322"/>
                </a:lnTo>
                <a:lnTo>
                  <a:pt x="0" y="34617"/>
                </a:lnTo>
                <a:lnTo>
                  <a:pt x="0" y="45333"/>
                </a:lnTo>
                <a:lnTo>
                  <a:pt x="1600" y="52052"/>
                </a:lnTo>
                <a:lnTo>
                  <a:pt x="5409" y="57761"/>
                </a:lnTo>
                <a:lnTo>
                  <a:pt x="8918" y="62880"/>
                </a:lnTo>
                <a:lnTo>
                  <a:pt x="14468" y="65660"/>
                </a:lnTo>
                <a:lnTo>
                  <a:pt x="21487" y="65660"/>
                </a:lnTo>
                <a:lnTo>
                  <a:pt x="29793" y="64068"/>
                </a:lnTo>
                <a:lnTo>
                  <a:pt x="36369" y="59624"/>
                </a:lnTo>
                <a:lnTo>
                  <a:pt x="36995" y="58641"/>
                </a:lnTo>
                <a:lnTo>
                  <a:pt x="14178" y="58641"/>
                </a:lnTo>
                <a:lnTo>
                  <a:pt x="8619" y="52455"/>
                </a:lnTo>
                <a:lnTo>
                  <a:pt x="8619" y="36517"/>
                </a:lnTo>
                <a:lnTo>
                  <a:pt x="13927" y="31108"/>
                </a:lnTo>
                <a:lnTo>
                  <a:pt x="8188" y="31108"/>
                </a:lnTo>
                <a:lnTo>
                  <a:pt x="9128" y="20821"/>
                </a:lnTo>
                <a:lnTo>
                  <a:pt x="11877" y="13265"/>
                </a:lnTo>
                <a:lnTo>
                  <a:pt x="16325" y="8608"/>
                </a:lnTo>
                <a:lnTo>
                  <a:pt x="22367" y="7018"/>
                </a:lnTo>
                <a:lnTo>
                  <a:pt x="39475" y="7018"/>
                </a:lnTo>
                <a:lnTo>
                  <a:pt x="39334" y="6101"/>
                </a:lnTo>
                <a:lnTo>
                  <a:pt x="32605" y="0"/>
                </a:lnTo>
                <a:close/>
              </a:path>
              <a:path w="42545" h="66039">
                <a:moveTo>
                  <a:pt x="37677" y="30995"/>
                </a:moveTo>
                <a:lnTo>
                  <a:pt x="29386" y="30995"/>
                </a:lnTo>
                <a:lnTo>
                  <a:pt x="34215" y="36264"/>
                </a:lnTo>
                <a:lnTo>
                  <a:pt x="34184" y="52824"/>
                </a:lnTo>
                <a:lnTo>
                  <a:pt x="28805" y="58641"/>
                </a:lnTo>
                <a:lnTo>
                  <a:pt x="36995" y="58641"/>
                </a:lnTo>
                <a:lnTo>
                  <a:pt x="40696" y="52824"/>
                </a:lnTo>
                <a:lnTo>
                  <a:pt x="42254" y="44163"/>
                </a:lnTo>
                <a:lnTo>
                  <a:pt x="40819" y="35995"/>
                </a:lnTo>
                <a:lnTo>
                  <a:pt x="37677" y="30995"/>
                </a:lnTo>
                <a:close/>
              </a:path>
              <a:path w="42545" h="66039">
                <a:moveTo>
                  <a:pt x="22806" y="23976"/>
                </a:moveTo>
                <a:lnTo>
                  <a:pt x="16517" y="23976"/>
                </a:lnTo>
                <a:lnTo>
                  <a:pt x="11548" y="26428"/>
                </a:lnTo>
                <a:lnTo>
                  <a:pt x="8188" y="31108"/>
                </a:lnTo>
                <a:lnTo>
                  <a:pt x="13927" y="31108"/>
                </a:lnTo>
                <a:lnTo>
                  <a:pt x="37677" y="30995"/>
                </a:lnTo>
                <a:lnTo>
                  <a:pt x="36808" y="29613"/>
                </a:lnTo>
                <a:lnTo>
                  <a:pt x="30658" y="25459"/>
                </a:lnTo>
                <a:lnTo>
                  <a:pt x="22806" y="23976"/>
                </a:lnTo>
                <a:close/>
              </a:path>
              <a:path w="42545" h="66039">
                <a:moveTo>
                  <a:pt x="39475" y="7018"/>
                </a:moveTo>
                <a:lnTo>
                  <a:pt x="27926" y="7018"/>
                </a:lnTo>
                <a:lnTo>
                  <a:pt x="31725" y="10528"/>
                </a:lnTo>
                <a:lnTo>
                  <a:pt x="33045" y="16527"/>
                </a:lnTo>
                <a:lnTo>
                  <a:pt x="40944" y="16527"/>
                </a:lnTo>
                <a:lnTo>
                  <a:pt x="3947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4126381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4170907" y="2817923"/>
            <a:ext cx="41910" cy="66040"/>
          </a:xfrm>
          <a:custGeom>
            <a:avLst/>
            <a:gdLst/>
            <a:ahLst/>
            <a:cxnLst/>
            <a:rect l="l" t="t" r="r" b="b"/>
            <a:pathLst>
              <a:path w="41910" h="66039">
                <a:moveTo>
                  <a:pt x="26898" y="0"/>
                </a:moveTo>
                <a:lnTo>
                  <a:pt x="14910" y="0"/>
                </a:lnTo>
                <a:lnTo>
                  <a:pt x="9500" y="2489"/>
                </a:lnTo>
                <a:lnTo>
                  <a:pt x="0" y="32605"/>
                </a:lnTo>
                <a:lnTo>
                  <a:pt x="47" y="33335"/>
                </a:lnTo>
                <a:lnTo>
                  <a:pt x="1348" y="46965"/>
                </a:lnTo>
                <a:lnTo>
                  <a:pt x="5351" y="57268"/>
                </a:lnTo>
                <a:lnTo>
                  <a:pt x="11904" y="63541"/>
                </a:lnTo>
                <a:lnTo>
                  <a:pt x="20909" y="65660"/>
                </a:lnTo>
                <a:lnTo>
                  <a:pt x="29836" y="63541"/>
                </a:lnTo>
                <a:lnTo>
                  <a:pt x="34522" y="59071"/>
                </a:lnTo>
                <a:lnTo>
                  <a:pt x="20759" y="59071"/>
                </a:lnTo>
                <a:lnTo>
                  <a:pt x="15280" y="57429"/>
                </a:lnTo>
                <a:lnTo>
                  <a:pt x="11346" y="52512"/>
                </a:lnTo>
                <a:lnTo>
                  <a:pt x="8975" y="44333"/>
                </a:lnTo>
                <a:lnTo>
                  <a:pt x="8211" y="33335"/>
                </a:lnTo>
                <a:lnTo>
                  <a:pt x="8202" y="32605"/>
                </a:lnTo>
                <a:lnTo>
                  <a:pt x="8977" y="21500"/>
                </a:lnTo>
                <a:lnTo>
                  <a:pt x="11365" y="13420"/>
                </a:lnTo>
                <a:lnTo>
                  <a:pt x="15343" y="8610"/>
                </a:lnTo>
                <a:lnTo>
                  <a:pt x="20909" y="7018"/>
                </a:lnTo>
                <a:lnTo>
                  <a:pt x="35527" y="7018"/>
                </a:lnTo>
                <a:lnTo>
                  <a:pt x="32167" y="2489"/>
                </a:lnTo>
                <a:lnTo>
                  <a:pt x="26898" y="0"/>
                </a:lnTo>
                <a:close/>
              </a:path>
              <a:path w="41910" h="66039">
                <a:moveTo>
                  <a:pt x="35527" y="7018"/>
                </a:moveTo>
                <a:lnTo>
                  <a:pt x="20909" y="7018"/>
                </a:lnTo>
                <a:lnTo>
                  <a:pt x="26473" y="8632"/>
                </a:lnTo>
                <a:lnTo>
                  <a:pt x="30447" y="13453"/>
                </a:lnTo>
                <a:lnTo>
                  <a:pt x="32832" y="21453"/>
                </a:lnTo>
                <a:lnTo>
                  <a:pt x="33627" y="32605"/>
                </a:lnTo>
                <a:lnTo>
                  <a:pt x="32851" y="44392"/>
                </a:lnTo>
                <a:lnTo>
                  <a:pt x="30485" y="52639"/>
                </a:lnTo>
                <a:lnTo>
                  <a:pt x="26473" y="57486"/>
                </a:lnTo>
                <a:lnTo>
                  <a:pt x="20759" y="59071"/>
                </a:lnTo>
                <a:lnTo>
                  <a:pt x="34522" y="59071"/>
                </a:lnTo>
                <a:lnTo>
                  <a:pt x="36335" y="57341"/>
                </a:lnTo>
                <a:lnTo>
                  <a:pt x="40322" y="47210"/>
                </a:lnTo>
                <a:lnTo>
                  <a:pt x="41675" y="33335"/>
                </a:lnTo>
                <a:lnTo>
                  <a:pt x="41311" y="24776"/>
                </a:lnTo>
                <a:lnTo>
                  <a:pt x="40173" y="17584"/>
                </a:lnTo>
                <a:lnTo>
                  <a:pt x="38258" y="11740"/>
                </a:lnTo>
                <a:lnTo>
                  <a:pt x="35527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429911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3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4342359" y="281792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4795" y="48402"/>
                </a:moveTo>
                <a:lnTo>
                  <a:pt x="26906" y="48402"/>
                </a:lnTo>
                <a:lnTo>
                  <a:pt x="26906" y="63610"/>
                </a:lnTo>
                <a:lnTo>
                  <a:pt x="34795" y="63610"/>
                </a:lnTo>
                <a:lnTo>
                  <a:pt x="34795" y="48402"/>
                </a:lnTo>
                <a:close/>
              </a:path>
              <a:path w="44450" h="64135">
                <a:moveTo>
                  <a:pt x="34795" y="0"/>
                </a:moveTo>
                <a:lnTo>
                  <a:pt x="28946" y="0"/>
                </a:lnTo>
                <a:lnTo>
                  <a:pt x="0" y="40026"/>
                </a:lnTo>
                <a:lnTo>
                  <a:pt x="0" y="48402"/>
                </a:lnTo>
                <a:lnTo>
                  <a:pt x="44154" y="48402"/>
                </a:lnTo>
                <a:lnTo>
                  <a:pt x="44154" y="41196"/>
                </a:lnTo>
                <a:lnTo>
                  <a:pt x="6869" y="41196"/>
                </a:lnTo>
                <a:lnTo>
                  <a:pt x="26906" y="13448"/>
                </a:lnTo>
                <a:lnTo>
                  <a:pt x="34795" y="13448"/>
                </a:lnTo>
                <a:lnTo>
                  <a:pt x="34795" y="0"/>
                </a:lnTo>
                <a:close/>
              </a:path>
              <a:path w="44450" h="64135">
                <a:moveTo>
                  <a:pt x="34795" y="13448"/>
                </a:moveTo>
                <a:lnTo>
                  <a:pt x="26906" y="13448"/>
                </a:lnTo>
                <a:lnTo>
                  <a:pt x="26906" y="41196"/>
                </a:lnTo>
                <a:lnTo>
                  <a:pt x="34795" y="41196"/>
                </a:lnTo>
                <a:lnTo>
                  <a:pt x="34795" y="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4471883" y="28179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21927" y="0"/>
                </a:moveTo>
                <a:lnTo>
                  <a:pt x="16667" y="0"/>
                </a:lnTo>
                <a:lnTo>
                  <a:pt x="13888" y="9798"/>
                </a:lnTo>
                <a:lnTo>
                  <a:pt x="12128" y="11108"/>
                </a:lnTo>
                <a:lnTo>
                  <a:pt x="0" y="12577"/>
                </a:lnTo>
                <a:lnTo>
                  <a:pt x="0" y="18239"/>
                </a:lnTo>
                <a:lnTo>
                  <a:pt x="14037" y="18239"/>
                </a:lnTo>
                <a:lnTo>
                  <a:pt x="14037" y="63610"/>
                </a:lnTo>
                <a:lnTo>
                  <a:pt x="21927" y="63610"/>
                </a:lnTo>
                <a:lnTo>
                  <a:pt x="2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4515962" y="2817923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79" h="66039">
                <a:moveTo>
                  <a:pt x="21356" y="0"/>
                </a:moveTo>
                <a:lnTo>
                  <a:pt x="13613" y="1252"/>
                </a:lnTo>
                <a:lnTo>
                  <a:pt x="7555" y="4751"/>
                </a:lnTo>
                <a:lnTo>
                  <a:pt x="3609" y="10115"/>
                </a:lnTo>
                <a:lnTo>
                  <a:pt x="2199" y="16957"/>
                </a:lnTo>
                <a:lnTo>
                  <a:pt x="2276" y="22919"/>
                </a:lnTo>
                <a:lnTo>
                  <a:pt x="4389" y="25988"/>
                </a:lnTo>
                <a:lnTo>
                  <a:pt x="10827" y="30125"/>
                </a:lnTo>
                <a:lnTo>
                  <a:pt x="3518" y="33634"/>
                </a:lnTo>
                <a:lnTo>
                  <a:pt x="0" y="38857"/>
                </a:lnTo>
                <a:lnTo>
                  <a:pt x="36" y="46063"/>
                </a:lnTo>
                <a:lnTo>
                  <a:pt x="1568" y="53902"/>
                </a:lnTo>
                <a:lnTo>
                  <a:pt x="5961" y="60154"/>
                </a:lnTo>
                <a:lnTo>
                  <a:pt x="12730" y="64216"/>
                </a:lnTo>
                <a:lnTo>
                  <a:pt x="21356" y="65660"/>
                </a:lnTo>
                <a:lnTo>
                  <a:pt x="30003" y="64213"/>
                </a:lnTo>
                <a:lnTo>
                  <a:pt x="36746" y="60178"/>
                </a:lnTo>
                <a:lnTo>
                  <a:pt x="37835" y="58641"/>
                </a:lnTo>
                <a:lnTo>
                  <a:pt x="13457" y="58641"/>
                </a:lnTo>
                <a:lnTo>
                  <a:pt x="8048" y="53522"/>
                </a:lnTo>
                <a:lnTo>
                  <a:pt x="8048" y="38604"/>
                </a:lnTo>
                <a:lnTo>
                  <a:pt x="13457" y="33634"/>
                </a:lnTo>
                <a:lnTo>
                  <a:pt x="39044" y="33634"/>
                </a:lnTo>
                <a:lnTo>
                  <a:pt x="31735" y="30125"/>
                </a:lnTo>
                <a:lnTo>
                  <a:pt x="37098" y="26906"/>
                </a:lnTo>
                <a:lnTo>
                  <a:pt x="14627" y="26906"/>
                </a:lnTo>
                <a:lnTo>
                  <a:pt x="10238" y="22919"/>
                </a:lnTo>
                <a:lnTo>
                  <a:pt x="10238" y="10968"/>
                </a:lnTo>
                <a:lnTo>
                  <a:pt x="14627" y="7018"/>
                </a:lnTo>
                <a:lnTo>
                  <a:pt x="36825" y="7018"/>
                </a:lnTo>
                <a:lnTo>
                  <a:pt x="35156" y="4751"/>
                </a:lnTo>
                <a:lnTo>
                  <a:pt x="29099" y="1252"/>
                </a:lnTo>
                <a:lnTo>
                  <a:pt x="21356" y="0"/>
                </a:lnTo>
                <a:close/>
              </a:path>
              <a:path w="43179" h="66039">
                <a:moveTo>
                  <a:pt x="39044" y="33634"/>
                </a:moveTo>
                <a:lnTo>
                  <a:pt x="29255" y="33634"/>
                </a:lnTo>
                <a:lnTo>
                  <a:pt x="34664" y="38604"/>
                </a:lnTo>
                <a:lnTo>
                  <a:pt x="34664" y="53662"/>
                </a:lnTo>
                <a:lnTo>
                  <a:pt x="29255" y="58641"/>
                </a:lnTo>
                <a:lnTo>
                  <a:pt x="37835" y="58641"/>
                </a:lnTo>
                <a:lnTo>
                  <a:pt x="41136" y="53981"/>
                </a:lnTo>
                <a:lnTo>
                  <a:pt x="42703" y="46063"/>
                </a:lnTo>
                <a:lnTo>
                  <a:pt x="42703" y="38857"/>
                </a:lnTo>
                <a:lnTo>
                  <a:pt x="39044" y="33634"/>
                </a:lnTo>
                <a:close/>
              </a:path>
              <a:path w="43179" h="66039">
                <a:moveTo>
                  <a:pt x="36825" y="7018"/>
                </a:moveTo>
                <a:lnTo>
                  <a:pt x="28075" y="7018"/>
                </a:lnTo>
                <a:lnTo>
                  <a:pt x="32324" y="10968"/>
                </a:lnTo>
                <a:lnTo>
                  <a:pt x="32324" y="22919"/>
                </a:lnTo>
                <a:lnTo>
                  <a:pt x="27935" y="26906"/>
                </a:lnTo>
                <a:lnTo>
                  <a:pt x="37098" y="26906"/>
                </a:lnTo>
                <a:lnTo>
                  <a:pt x="38314" y="26176"/>
                </a:lnTo>
                <a:lnTo>
                  <a:pt x="40513" y="22919"/>
                </a:lnTo>
                <a:lnTo>
                  <a:pt x="40513" y="16957"/>
                </a:lnTo>
                <a:lnTo>
                  <a:pt x="39103" y="10115"/>
                </a:lnTo>
                <a:lnTo>
                  <a:pt x="36825" y="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2036917" y="2943310"/>
            <a:ext cx="60960" cy="72390"/>
          </a:xfrm>
          <a:custGeom>
            <a:avLst/>
            <a:gdLst/>
            <a:ahLst/>
            <a:cxnLst/>
            <a:rect l="l" t="t" r="r" b="b"/>
            <a:pathLst>
              <a:path w="60960" h="72389">
                <a:moveTo>
                  <a:pt x="60831" y="51659"/>
                </a:moveTo>
                <a:lnTo>
                  <a:pt x="0" y="51659"/>
                </a:lnTo>
                <a:lnTo>
                  <a:pt x="0" y="72239"/>
                </a:lnTo>
                <a:lnTo>
                  <a:pt x="7898" y="72239"/>
                </a:lnTo>
                <a:lnTo>
                  <a:pt x="7898" y="58828"/>
                </a:lnTo>
                <a:lnTo>
                  <a:pt x="60831" y="58828"/>
                </a:lnTo>
                <a:lnTo>
                  <a:pt x="60831" y="51659"/>
                </a:lnTo>
                <a:close/>
              </a:path>
              <a:path w="60960" h="72389">
                <a:moveTo>
                  <a:pt x="60831" y="58828"/>
                </a:moveTo>
                <a:lnTo>
                  <a:pt x="53082" y="58828"/>
                </a:lnTo>
                <a:lnTo>
                  <a:pt x="53082" y="72239"/>
                </a:lnTo>
                <a:lnTo>
                  <a:pt x="60831" y="72239"/>
                </a:lnTo>
                <a:lnTo>
                  <a:pt x="60831" y="58828"/>
                </a:lnTo>
                <a:close/>
              </a:path>
              <a:path w="60960" h="72389">
                <a:moveTo>
                  <a:pt x="53662" y="0"/>
                </a:moveTo>
                <a:lnTo>
                  <a:pt x="15647" y="0"/>
                </a:lnTo>
                <a:lnTo>
                  <a:pt x="15647" y="22666"/>
                </a:lnTo>
                <a:lnTo>
                  <a:pt x="14969" y="32929"/>
                </a:lnTo>
                <a:lnTo>
                  <a:pt x="13070" y="42111"/>
                </a:lnTo>
                <a:lnTo>
                  <a:pt x="10155" y="48819"/>
                </a:lnTo>
                <a:lnTo>
                  <a:pt x="6429" y="51659"/>
                </a:lnTo>
                <a:lnTo>
                  <a:pt x="53662" y="51659"/>
                </a:lnTo>
                <a:lnTo>
                  <a:pt x="53662" y="50302"/>
                </a:lnTo>
                <a:lnTo>
                  <a:pt x="19447" y="50302"/>
                </a:lnTo>
                <a:lnTo>
                  <a:pt x="21981" y="44243"/>
                </a:lnTo>
                <a:lnTo>
                  <a:pt x="23707" y="37323"/>
                </a:lnTo>
                <a:lnTo>
                  <a:pt x="24693" y="29984"/>
                </a:lnTo>
                <a:lnTo>
                  <a:pt x="25006" y="22666"/>
                </a:lnTo>
                <a:lnTo>
                  <a:pt x="25006" y="8525"/>
                </a:lnTo>
                <a:lnTo>
                  <a:pt x="53662" y="8525"/>
                </a:lnTo>
                <a:lnTo>
                  <a:pt x="53662" y="0"/>
                </a:lnTo>
                <a:close/>
              </a:path>
              <a:path w="60960" h="72389">
                <a:moveTo>
                  <a:pt x="53662" y="8525"/>
                </a:moveTo>
                <a:lnTo>
                  <a:pt x="44303" y="8525"/>
                </a:lnTo>
                <a:lnTo>
                  <a:pt x="44303" y="50302"/>
                </a:lnTo>
                <a:lnTo>
                  <a:pt x="53662" y="50302"/>
                </a:lnTo>
                <a:lnTo>
                  <a:pt x="53662" y="8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2109044" y="2943310"/>
            <a:ext cx="46990" cy="60325"/>
          </a:xfrm>
          <a:custGeom>
            <a:avLst/>
            <a:gdLst/>
            <a:ahLst/>
            <a:cxnLst/>
            <a:rect l="l" t="t" r="r" b="b"/>
            <a:pathLst>
              <a:path w="46989" h="60325">
                <a:moveTo>
                  <a:pt x="46793" y="0"/>
                </a:moveTo>
                <a:lnTo>
                  <a:pt x="8769" y="0"/>
                </a:lnTo>
                <a:lnTo>
                  <a:pt x="8769" y="22666"/>
                </a:lnTo>
                <a:lnTo>
                  <a:pt x="8180" y="33885"/>
                </a:lnTo>
                <a:lnTo>
                  <a:pt x="6469" y="42844"/>
                </a:lnTo>
                <a:lnTo>
                  <a:pt x="3715" y="48781"/>
                </a:lnTo>
                <a:lnTo>
                  <a:pt x="0" y="50929"/>
                </a:lnTo>
                <a:lnTo>
                  <a:pt x="0" y="59998"/>
                </a:lnTo>
                <a:lnTo>
                  <a:pt x="8795" y="56618"/>
                </a:lnTo>
                <a:lnTo>
                  <a:pt x="14314" y="47874"/>
                </a:lnTo>
                <a:lnTo>
                  <a:pt x="17171" y="35859"/>
                </a:lnTo>
                <a:lnTo>
                  <a:pt x="17987" y="22666"/>
                </a:lnTo>
                <a:lnTo>
                  <a:pt x="17987" y="8525"/>
                </a:lnTo>
                <a:lnTo>
                  <a:pt x="46793" y="8525"/>
                </a:lnTo>
                <a:lnTo>
                  <a:pt x="46793" y="0"/>
                </a:lnTo>
                <a:close/>
              </a:path>
              <a:path w="46989" h="60325">
                <a:moveTo>
                  <a:pt x="46793" y="8525"/>
                </a:moveTo>
                <a:lnTo>
                  <a:pt x="37434" y="8525"/>
                </a:lnTo>
                <a:lnTo>
                  <a:pt x="37434" y="58828"/>
                </a:lnTo>
                <a:lnTo>
                  <a:pt x="46793" y="58828"/>
                </a:lnTo>
                <a:lnTo>
                  <a:pt x="46793" y="8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2171597" y="2943310"/>
            <a:ext cx="48260" cy="59055"/>
          </a:xfrm>
          <a:custGeom>
            <a:avLst/>
            <a:gdLst/>
            <a:ahLst/>
            <a:cxnLst/>
            <a:rect l="l" t="t" r="r" b="b"/>
            <a:pathLst>
              <a:path w="48260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12128" y="58828"/>
                </a:lnTo>
                <a:lnTo>
                  <a:pt x="19231" y="46390"/>
                </a:lnTo>
                <a:lnTo>
                  <a:pt x="9358" y="46390"/>
                </a:lnTo>
                <a:lnTo>
                  <a:pt x="9358" y="0"/>
                </a:lnTo>
                <a:close/>
              </a:path>
              <a:path w="48260" h="59055">
                <a:moveTo>
                  <a:pt x="47962" y="12465"/>
                </a:moveTo>
                <a:lnTo>
                  <a:pt x="38604" y="12465"/>
                </a:lnTo>
                <a:lnTo>
                  <a:pt x="38604" y="58828"/>
                </a:lnTo>
                <a:lnTo>
                  <a:pt x="47962" y="58828"/>
                </a:lnTo>
                <a:lnTo>
                  <a:pt x="47962" y="12465"/>
                </a:lnTo>
                <a:close/>
              </a:path>
              <a:path w="48260" h="59055">
                <a:moveTo>
                  <a:pt x="47962" y="0"/>
                </a:moveTo>
                <a:lnTo>
                  <a:pt x="35824" y="0"/>
                </a:lnTo>
                <a:lnTo>
                  <a:pt x="9358" y="46390"/>
                </a:lnTo>
                <a:lnTo>
                  <a:pt x="19231" y="46390"/>
                </a:lnTo>
                <a:lnTo>
                  <a:pt x="38604" y="12465"/>
                </a:lnTo>
                <a:lnTo>
                  <a:pt x="47962" y="12465"/>
                </a:lnTo>
                <a:lnTo>
                  <a:pt x="47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2235273" y="2943310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32652"/>
                </a:lnTo>
                <a:lnTo>
                  <a:pt x="46942" y="32652"/>
                </a:lnTo>
                <a:lnTo>
                  <a:pt x="46942" y="24163"/>
                </a:lnTo>
                <a:lnTo>
                  <a:pt x="9358" y="24163"/>
                </a:lnTo>
                <a:lnTo>
                  <a:pt x="9358" y="0"/>
                </a:lnTo>
                <a:close/>
              </a:path>
              <a:path w="46989" h="59055">
                <a:moveTo>
                  <a:pt x="46942" y="32652"/>
                </a:moveTo>
                <a:lnTo>
                  <a:pt x="37434" y="32652"/>
                </a:lnTo>
                <a:lnTo>
                  <a:pt x="37434" y="58828"/>
                </a:lnTo>
                <a:lnTo>
                  <a:pt x="46942" y="58828"/>
                </a:lnTo>
                <a:lnTo>
                  <a:pt x="46942" y="32652"/>
                </a:lnTo>
                <a:close/>
              </a:path>
              <a:path w="46989" h="59055">
                <a:moveTo>
                  <a:pt x="46942" y="0"/>
                </a:moveTo>
                <a:lnTo>
                  <a:pt x="37434" y="0"/>
                </a:lnTo>
                <a:lnTo>
                  <a:pt x="37434" y="24163"/>
                </a:lnTo>
                <a:lnTo>
                  <a:pt x="46942" y="24163"/>
                </a:lnTo>
                <a:lnTo>
                  <a:pt x="46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2294719" y="2941597"/>
            <a:ext cx="55880" cy="63500"/>
          </a:xfrm>
          <a:custGeom>
            <a:avLst/>
            <a:gdLst/>
            <a:ahLst/>
            <a:cxnLst/>
            <a:rect l="l" t="t" r="r" b="b"/>
            <a:pathLst>
              <a:path w="55880" h="63500">
                <a:moveTo>
                  <a:pt x="46420" y="8628"/>
                </a:moveTo>
                <a:lnTo>
                  <a:pt x="34215" y="8628"/>
                </a:lnTo>
                <a:lnTo>
                  <a:pt x="39044" y="11838"/>
                </a:lnTo>
                <a:lnTo>
                  <a:pt x="39044" y="23836"/>
                </a:lnTo>
                <a:lnTo>
                  <a:pt x="36704" y="25446"/>
                </a:lnTo>
                <a:lnTo>
                  <a:pt x="29245" y="26466"/>
                </a:lnTo>
                <a:lnTo>
                  <a:pt x="15937" y="28075"/>
                </a:lnTo>
                <a:lnTo>
                  <a:pt x="13888" y="28515"/>
                </a:lnTo>
                <a:lnTo>
                  <a:pt x="10378" y="29975"/>
                </a:lnTo>
                <a:lnTo>
                  <a:pt x="3509" y="32755"/>
                </a:lnTo>
                <a:lnTo>
                  <a:pt x="0" y="37977"/>
                </a:lnTo>
                <a:lnTo>
                  <a:pt x="0" y="45763"/>
                </a:lnTo>
                <a:lnTo>
                  <a:pt x="1350" y="52972"/>
                </a:lnTo>
                <a:lnTo>
                  <a:pt x="5209" y="58457"/>
                </a:lnTo>
                <a:lnTo>
                  <a:pt x="11287" y="61947"/>
                </a:lnTo>
                <a:lnTo>
                  <a:pt x="19297" y="63170"/>
                </a:lnTo>
                <a:lnTo>
                  <a:pt x="26756" y="63170"/>
                </a:lnTo>
                <a:lnTo>
                  <a:pt x="32755" y="60540"/>
                </a:lnTo>
                <a:lnTo>
                  <a:pt x="38851" y="54981"/>
                </a:lnTo>
                <a:lnTo>
                  <a:pt x="14037" y="54981"/>
                </a:lnTo>
                <a:lnTo>
                  <a:pt x="9798" y="51472"/>
                </a:lnTo>
                <a:lnTo>
                  <a:pt x="9798" y="39334"/>
                </a:lnTo>
                <a:lnTo>
                  <a:pt x="13888" y="36077"/>
                </a:lnTo>
                <a:lnTo>
                  <a:pt x="33775" y="33298"/>
                </a:lnTo>
                <a:lnTo>
                  <a:pt x="35824" y="32895"/>
                </a:lnTo>
                <a:lnTo>
                  <a:pt x="39044" y="31398"/>
                </a:lnTo>
                <a:lnTo>
                  <a:pt x="48253" y="31398"/>
                </a:lnTo>
                <a:lnTo>
                  <a:pt x="48253" y="16087"/>
                </a:lnTo>
                <a:lnTo>
                  <a:pt x="46839" y="9132"/>
                </a:lnTo>
                <a:lnTo>
                  <a:pt x="46420" y="8628"/>
                </a:lnTo>
                <a:close/>
              </a:path>
              <a:path w="55880" h="63500">
                <a:moveTo>
                  <a:pt x="49384" y="54542"/>
                </a:moveTo>
                <a:lnTo>
                  <a:pt x="39334" y="54542"/>
                </a:lnTo>
                <a:lnTo>
                  <a:pt x="40064" y="60391"/>
                </a:lnTo>
                <a:lnTo>
                  <a:pt x="42993" y="63170"/>
                </a:lnTo>
                <a:lnTo>
                  <a:pt x="50882" y="63170"/>
                </a:lnTo>
                <a:lnTo>
                  <a:pt x="52352" y="62880"/>
                </a:lnTo>
                <a:lnTo>
                  <a:pt x="55421" y="62141"/>
                </a:lnTo>
                <a:lnTo>
                  <a:pt x="55421" y="55234"/>
                </a:lnTo>
                <a:lnTo>
                  <a:pt x="50152" y="55234"/>
                </a:lnTo>
                <a:lnTo>
                  <a:pt x="49384" y="54542"/>
                </a:lnTo>
                <a:close/>
              </a:path>
              <a:path w="55880" h="63500">
                <a:moveTo>
                  <a:pt x="55421" y="54981"/>
                </a:moveTo>
                <a:lnTo>
                  <a:pt x="54392" y="55234"/>
                </a:lnTo>
                <a:lnTo>
                  <a:pt x="55421" y="55234"/>
                </a:lnTo>
                <a:lnTo>
                  <a:pt x="55421" y="54981"/>
                </a:lnTo>
                <a:close/>
              </a:path>
              <a:path w="55880" h="63500">
                <a:moveTo>
                  <a:pt x="48253" y="31398"/>
                </a:moveTo>
                <a:lnTo>
                  <a:pt x="39044" y="31398"/>
                </a:lnTo>
                <a:lnTo>
                  <a:pt x="39044" y="45183"/>
                </a:lnTo>
                <a:lnTo>
                  <a:pt x="38164" y="47045"/>
                </a:lnTo>
                <a:lnTo>
                  <a:pt x="31435" y="53082"/>
                </a:lnTo>
                <a:lnTo>
                  <a:pt x="26906" y="54981"/>
                </a:lnTo>
                <a:lnTo>
                  <a:pt x="38851" y="54981"/>
                </a:lnTo>
                <a:lnTo>
                  <a:pt x="39334" y="54542"/>
                </a:lnTo>
                <a:lnTo>
                  <a:pt x="49384" y="54542"/>
                </a:lnTo>
                <a:lnTo>
                  <a:pt x="48253" y="53522"/>
                </a:lnTo>
                <a:lnTo>
                  <a:pt x="48253" y="31398"/>
                </a:lnTo>
                <a:close/>
              </a:path>
              <a:path w="55880" h="63500">
                <a:moveTo>
                  <a:pt x="26176" y="0"/>
                </a:moveTo>
                <a:lnTo>
                  <a:pt x="17687" y="0"/>
                </a:lnTo>
                <a:lnTo>
                  <a:pt x="10528" y="2480"/>
                </a:lnTo>
                <a:lnTo>
                  <a:pt x="6728" y="6831"/>
                </a:lnTo>
                <a:lnTo>
                  <a:pt x="3949" y="9901"/>
                </a:lnTo>
                <a:lnTo>
                  <a:pt x="2779" y="13307"/>
                </a:lnTo>
                <a:lnTo>
                  <a:pt x="2629" y="19157"/>
                </a:lnTo>
                <a:lnTo>
                  <a:pt x="11988" y="19157"/>
                </a:lnTo>
                <a:lnTo>
                  <a:pt x="12868" y="11838"/>
                </a:lnTo>
                <a:lnTo>
                  <a:pt x="17107" y="8628"/>
                </a:lnTo>
                <a:lnTo>
                  <a:pt x="46420" y="8628"/>
                </a:lnTo>
                <a:lnTo>
                  <a:pt x="42643" y="4095"/>
                </a:lnTo>
                <a:lnTo>
                  <a:pt x="35733" y="1033"/>
                </a:lnTo>
                <a:lnTo>
                  <a:pt x="26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2389691" y="2941597"/>
            <a:ext cx="53340" cy="85090"/>
          </a:xfrm>
          <a:custGeom>
            <a:avLst/>
            <a:gdLst/>
            <a:ahLst/>
            <a:cxnLst/>
            <a:rect l="l" t="t" r="r" b="b"/>
            <a:pathLst>
              <a:path w="53339" h="85089">
                <a:moveTo>
                  <a:pt x="8778" y="1712"/>
                </a:moveTo>
                <a:lnTo>
                  <a:pt x="0" y="1712"/>
                </a:lnTo>
                <a:lnTo>
                  <a:pt x="0" y="84957"/>
                </a:lnTo>
                <a:lnTo>
                  <a:pt x="9508" y="84957"/>
                </a:lnTo>
                <a:lnTo>
                  <a:pt x="9508" y="54354"/>
                </a:lnTo>
                <a:lnTo>
                  <a:pt x="25885" y="54354"/>
                </a:lnTo>
                <a:lnTo>
                  <a:pt x="19193" y="52730"/>
                </a:lnTo>
                <a:lnTo>
                  <a:pt x="14022" y="48125"/>
                </a:lnTo>
                <a:lnTo>
                  <a:pt x="10689" y="40942"/>
                </a:lnTo>
                <a:lnTo>
                  <a:pt x="9508" y="31585"/>
                </a:lnTo>
                <a:lnTo>
                  <a:pt x="10689" y="22151"/>
                </a:lnTo>
                <a:lnTo>
                  <a:pt x="14022" y="14946"/>
                </a:lnTo>
                <a:lnTo>
                  <a:pt x="18990" y="10528"/>
                </a:lnTo>
                <a:lnTo>
                  <a:pt x="8778" y="10528"/>
                </a:lnTo>
                <a:lnTo>
                  <a:pt x="8778" y="1712"/>
                </a:lnTo>
                <a:close/>
              </a:path>
              <a:path w="53339" h="85089">
                <a:moveTo>
                  <a:pt x="46039" y="8731"/>
                </a:moveTo>
                <a:lnTo>
                  <a:pt x="25885" y="8731"/>
                </a:lnTo>
                <a:lnTo>
                  <a:pt x="32937" y="10367"/>
                </a:lnTo>
                <a:lnTo>
                  <a:pt x="38331" y="15020"/>
                </a:lnTo>
                <a:lnTo>
                  <a:pt x="41779" y="22305"/>
                </a:lnTo>
                <a:lnTo>
                  <a:pt x="42961" y="31585"/>
                </a:lnTo>
                <a:lnTo>
                  <a:pt x="42954" y="32128"/>
                </a:lnTo>
                <a:lnTo>
                  <a:pt x="41760" y="41049"/>
                </a:lnTo>
                <a:lnTo>
                  <a:pt x="38279" y="48157"/>
                </a:lnTo>
                <a:lnTo>
                  <a:pt x="32878" y="52734"/>
                </a:lnTo>
                <a:lnTo>
                  <a:pt x="25885" y="54354"/>
                </a:lnTo>
                <a:lnTo>
                  <a:pt x="9508" y="54354"/>
                </a:lnTo>
                <a:lnTo>
                  <a:pt x="14477" y="60391"/>
                </a:lnTo>
                <a:lnTo>
                  <a:pt x="19887" y="63170"/>
                </a:lnTo>
                <a:lnTo>
                  <a:pt x="27636" y="63170"/>
                </a:lnTo>
                <a:lnTo>
                  <a:pt x="37923" y="60952"/>
                </a:lnTo>
                <a:lnTo>
                  <a:pt x="45864" y="54668"/>
                </a:lnTo>
                <a:lnTo>
                  <a:pt x="50980" y="44874"/>
                </a:lnTo>
                <a:lnTo>
                  <a:pt x="52792" y="32128"/>
                </a:lnTo>
                <a:lnTo>
                  <a:pt x="51039" y="18797"/>
                </a:lnTo>
                <a:lnTo>
                  <a:pt x="46039" y="8731"/>
                </a:lnTo>
                <a:close/>
              </a:path>
              <a:path w="53339" h="85089">
                <a:moveTo>
                  <a:pt x="27495" y="0"/>
                </a:moveTo>
                <a:lnTo>
                  <a:pt x="19447" y="0"/>
                </a:lnTo>
                <a:lnTo>
                  <a:pt x="13167" y="3649"/>
                </a:lnTo>
                <a:lnTo>
                  <a:pt x="8778" y="10528"/>
                </a:lnTo>
                <a:lnTo>
                  <a:pt x="18990" y="10528"/>
                </a:lnTo>
                <a:lnTo>
                  <a:pt x="19193" y="10348"/>
                </a:lnTo>
                <a:lnTo>
                  <a:pt x="25885" y="8731"/>
                </a:lnTo>
                <a:lnTo>
                  <a:pt x="46039" y="8731"/>
                </a:lnTo>
                <a:lnTo>
                  <a:pt x="38049" y="2249"/>
                </a:lnTo>
                <a:lnTo>
                  <a:pt x="27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2453086" y="2941597"/>
            <a:ext cx="55880" cy="63500"/>
          </a:xfrm>
          <a:custGeom>
            <a:avLst/>
            <a:gdLst/>
            <a:ahLst/>
            <a:cxnLst/>
            <a:rect l="l" t="t" r="r" b="b"/>
            <a:pathLst>
              <a:path w="55880" h="63500">
                <a:moveTo>
                  <a:pt x="46418" y="8628"/>
                </a:moveTo>
                <a:lnTo>
                  <a:pt x="34215" y="8628"/>
                </a:lnTo>
                <a:lnTo>
                  <a:pt x="39044" y="11838"/>
                </a:lnTo>
                <a:lnTo>
                  <a:pt x="39044" y="23836"/>
                </a:lnTo>
                <a:lnTo>
                  <a:pt x="36704" y="25446"/>
                </a:lnTo>
                <a:lnTo>
                  <a:pt x="29245" y="26466"/>
                </a:lnTo>
                <a:lnTo>
                  <a:pt x="15937" y="28075"/>
                </a:lnTo>
                <a:lnTo>
                  <a:pt x="13888" y="28515"/>
                </a:lnTo>
                <a:lnTo>
                  <a:pt x="10378" y="29975"/>
                </a:lnTo>
                <a:lnTo>
                  <a:pt x="3509" y="32755"/>
                </a:lnTo>
                <a:lnTo>
                  <a:pt x="0" y="37977"/>
                </a:lnTo>
                <a:lnTo>
                  <a:pt x="0" y="45763"/>
                </a:lnTo>
                <a:lnTo>
                  <a:pt x="1350" y="52972"/>
                </a:lnTo>
                <a:lnTo>
                  <a:pt x="5209" y="58457"/>
                </a:lnTo>
                <a:lnTo>
                  <a:pt x="11287" y="61947"/>
                </a:lnTo>
                <a:lnTo>
                  <a:pt x="19297" y="63170"/>
                </a:lnTo>
                <a:lnTo>
                  <a:pt x="26756" y="63170"/>
                </a:lnTo>
                <a:lnTo>
                  <a:pt x="32755" y="60540"/>
                </a:lnTo>
                <a:lnTo>
                  <a:pt x="38851" y="54981"/>
                </a:lnTo>
                <a:lnTo>
                  <a:pt x="14037" y="54981"/>
                </a:lnTo>
                <a:lnTo>
                  <a:pt x="9798" y="51472"/>
                </a:lnTo>
                <a:lnTo>
                  <a:pt x="9798" y="39334"/>
                </a:lnTo>
                <a:lnTo>
                  <a:pt x="13888" y="36077"/>
                </a:lnTo>
                <a:lnTo>
                  <a:pt x="33775" y="33298"/>
                </a:lnTo>
                <a:lnTo>
                  <a:pt x="35824" y="32895"/>
                </a:lnTo>
                <a:lnTo>
                  <a:pt x="39044" y="31398"/>
                </a:lnTo>
                <a:lnTo>
                  <a:pt x="48253" y="31398"/>
                </a:lnTo>
                <a:lnTo>
                  <a:pt x="48253" y="16087"/>
                </a:lnTo>
                <a:lnTo>
                  <a:pt x="46838" y="9132"/>
                </a:lnTo>
                <a:lnTo>
                  <a:pt x="46418" y="8628"/>
                </a:lnTo>
                <a:close/>
              </a:path>
              <a:path w="55880" h="63500">
                <a:moveTo>
                  <a:pt x="49384" y="54542"/>
                </a:moveTo>
                <a:lnTo>
                  <a:pt x="39334" y="54542"/>
                </a:lnTo>
                <a:lnTo>
                  <a:pt x="40064" y="60391"/>
                </a:lnTo>
                <a:lnTo>
                  <a:pt x="42984" y="63170"/>
                </a:lnTo>
                <a:lnTo>
                  <a:pt x="50882" y="63170"/>
                </a:lnTo>
                <a:lnTo>
                  <a:pt x="52342" y="62880"/>
                </a:lnTo>
                <a:lnTo>
                  <a:pt x="55421" y="62141"/>
                </a:lnTo>
                <a:lnTo>
                  <a:pt x="55421" y="55234"/>
                </a:lnTo>
                <a:lnTo>
                  <a:pt x="50152" y="55234"/>
                </a:lnTo>
                <a:lnTo>
                  <a:pt x="49384" y="54542"/>
                </a:lnTo>
                <a:close/>
              </a:path>
              <a:path w="55880" h="63500">
                <a:moveTo>
                  <a:pt x="55421" y="54981"/>
                </a:moveTo>
                <a:lnTo>
                  <a:pt x="54392" y="55234"/>
                </a:lnTo>
                <a:lnTo>
                  <a:pt x="55421" y="55234"/>
                </a:lnTo>
                <a:lnTo>
                  <a:pt x="55421" y="54981"/>
                </a:lnTo>
                <a:close/>
              </a:path>
              <a:path w="55880" h="63500">
                <a:moveTo>
                  <a:pt x="48253" y="31398"/>
                </a:moveTo>
                <a:lnTo>
                  <a:pt x="39044" y="31398"/>
                </a:lnTo>
                <a:lnTo>
                  <a:pt x="39044" y="45183"/>
                </a:lnTo>
                <a:lnTo>
                  <a:pt x="38164" y="47045"/>
                </a:lnTo>
                <a:lnTo>
                  <a:pt x="31435" y="53082"/>
                </a:lnTo>
                <a:lnTo>
                  <a:pt x="26906" y="54981"/>
                </a:lnTo>
                <a:lnTo>
                  <a:pt x="38851" y="54981"/>
                </a:lnTo>
                <a:lnTo>
                  <a:pt x="39334" y="54542"/>
                </a:lnTo>
                <a:lnTo>
                  <a:pt x="49384" y="54542"/>
                </a:lnTo>
                <a:lnTo>
                  <a:pt x="48253" y="53522"/>
                </a:lnTo>
                <a:lnTo>
                  <a:pt x="48253" y="31398"/>
                </a:lnTo>
                <a:close/>
              </a:path>
              <a:path w="55880" h="63500">
                <a:moveTo>
                  <a:pt x="26176" y="0"/>
                </a:moveTo>
                <a:lnTo>
                  <a:pt x="17687" y="0"/>
                </a:lnTo>
                <a:lnTo>
                  <a:pt x="10528" y="2480"/>
                </a:lnTo>
                <a:lnTo>
                  <a:pt x="6719" y="6831"/>
                </a:lnTo>
                <a:lnTo>
                  <a:pt x="3949" y="9901"/>
                </a:lnTo>
                <a:lnTo>
                  <a:pt x="2779" y="13307"/>
                </a:lnTo>
                <a:lnTo>
                  <a:pt x="2629" y="19157"/>
                </a:lnTo>
                <a:lnTo>
                  <a:pt x="11988" y="19157"/>
                </a:lnTo>
                <a:lnTo>
                  <a:pt x="12868" y="11838"/>
                </a:lnTo>
                <a:lnTo>
                  <a:pt x="17107" y="8628"/>
                </a:lnTo>
                <a:lnTo>
                  <a:pt x="46418" y="8628"/>
                </a:lnTo>
                <a:lnTo>
                  <a:pt x="42640" y="4095"/>
                </a:lnTo>
                <a:lnTo>
                  <a:pt x="35729" y="1033"/>
                </a:lnTo>
                <a:lnTo>
                  <a:pt x="26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2518737" y="2943310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33382"/>
                </a:lnTo>
                <a:lnTo>
                  <a:pt x="20971" y="33382"/>
                </a:lnTo>
                <a:lnTo>
                  <a:pt x="15647" y="28075"/>
                </a:lnTo>
                <a:lnTo>
                  <a:pt x="20013" y="23733"/>
                </a:lnTo>
                <a:lnTo>
                  <a:pt x="9358" y="23733"/>
                </a:lnTo>
                <a:lnTo>
                  <a:pt x="9358" y="0"/>
                </a:lnTo>
                <a:close/>
              </a:path>
              <a:path w="46989" h="59055">
                <a:moveTo>
                  <a:pt x="20971" y="33382"/>
                </a:moveTo>
                <a:lnTo>
                  <a:pt x="9358" y="33382"/>
                </a:lnTo>
                <a:lnTo>
                  <a:pt x="34514" y="58828"/>
                </a:lnTo>
                <a:lnTo>
                  <a:pt x="46503" y="58828"/>
                </a:lnTo>
                <a:lnTo>
                  <a:pt x="20971" y="33382"/>
                </a:lnTo>
                <a:close/>
              </a:path>
              <a:path w="46989" h="59055">
                <a:moveTo>
                  <a:pt x="43873" y="0"/>
                </a:moveTo>
                <a:lnTo>
                  <a:pt x="33054" y="0"/>
                </a:lnTo>
                <a:lnTo>
                  <a:pt x="9358" y="23733"/>
                </a:lnTo>
                <a:lnTo>
                  <a:pt x="20013" y="23733"/>
                </a:lnTo>
                <a:lnTo>
                  <a:pt x="43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2572221" y="2941597"/>
            <a:ext cx="53340" cy="63500"/>
          </a:xfrm>
          <a:custGeom>
            <a:avLst/>
            <a:gdLst/>
            <a:ahLst/>
            <a:cxnLst/>
            <a:rect l="l" t="t" r="r" b="b"/>
            <a:pathLst>
              <a:path w="53339" h="63500">
                <a:moveTo>
                  <a:pt x="26466" y="0"/>
                </a:moveTo>
                <a:lnTo>
                  <a:pt x="15362" y="2158"/>
                </a:lnTo>
                <a:lnTo>
                  <a:pt x="7037" y="8390"/>
                </a:lnTo>
                <a:lnTo>
                  <a:pt x="1812" y="18319"/>
                </a:lnTo>
                <a:lnTo>
                  <a:pt x="0" y="31585"/>
                </a:lnTo>
                <a:lnTo>
                  <a:pt x="1793" y="44831"/>
                </a:lnTo>
                <a:lnTo>
                  <a:pt x="7001" y="54765"/>
                </a:lnTo>
                <a:lnTo>
                  <a:pt x="15362" y="61005"/>
                </a:lnTo>
                <a:lnTo>
                  <a:pt x="26615" y="63170"/>
                </a:lnTo>
                <a:lnTo>
                  <a:pt x="37756" y="61005"/>
                </a:lnTo>
                <a:lnTo>
                  <a:pt x="46121" y="54820"/>
                </a:lnTo>
                <a:lnTo>
                  <a:pt x="46271" y="54542"/>
                </a:lnTo>
                <a:lnTo>
                  <a:pt x="26615" y="54542"/>
                </a:lnTo>
                <a:lnTo>
                  <a:pt x="19523" y="52948"/>
                </a:lnTo>
                <a:lnTo>
                  <a:pt x="14184" y="48380"/>
                </a:lnTo>
                <a:lnTo>
                  <a:pt x="10819" y="41153"/>
                </a:lnTo>
                <a:lnTo>
                  <a:pt x="9648" y="31585"/>
                </a:lnTo>
                <a:lnTo>
                  <a:pt x="10819" y="21997"/>
                </a:lnTo>
                <a:lnTo>
                  <a:pt x="14192" y="14765"/>
                </a:lnTo>
                <a:lnTo>
                  <a:pt x="19523" y="10215"/>
                </a:lnTo>
                <a:lnTo>
                  <a:pt x="26615" y="8628"/>
                </a:lnTo>
                <a:lnTo>
                  <a:pt x="46335" y="8628"/>
                </a:lnTo>
                <a:lnTo>
                  <a:pt x="46208" y="8387"/>
                </a:lnTo>
                <a:lnTo>
                  <a:pt x="37806" y="2145"/>
                </a:lnTo>
                <a:lnTo>
                  <a:pt x="26466" y="0"/>
                </a:lnTo>
                <a:close/>
              </a:path>
              <a:path w="53339" h="63500">
                <a:moveTo>
                  <a:pt x="46335" y="8628"/>
                </a:moveTo>
                <a:lnTo>
                  <a:pt x="26615" y="8628"/>
                </a:lnTo>
                <a:lnTo>
                  <a:pt x="33697" y="10215"/>
                </a:lnTo>
                <a:lnTo>
                  <a:pt x="38976" y="14772"/>
                </a:lnTo>
                <a:lnTo>
                  <a:pt x="42286" y="22060"/>
                </a:lnTo>
                <a:lnTo>
                  <a:pt x="43403" y="31585"/>
                </a:lnTo>
                <a:lnTo>
                  <a:pt x="43409" y="32025"/>
                </a:lnTo>
                <a:lnTo>
                  <a:pt x="42245" y="41260"/>
                </a:lnTo>
                <a:lnTo>
                  <a:pt x="38864" y="48412"/>
                </a:lnTo>
                <a:lnTo>
                  <a:pt x="33562" y="52952"/>
                </a:lnTo>
                <a:lnTo>
                  <a:pt x="26615" y="54542"/>
                </a:lnTo>
                <a:lnTo>
                  <a:pt x="46271" y="54542"/>
                </a:lnTo>
                <a:lnTo>
                  <a:pt x="51397" y="45017"/>
                </a:lnTo>
                <a:lnTo>
                  <a:pt x="53231" y="32025"/>
                </a:lnTo>
                <a:lnTo>
                  <a:pt x="51435" y="18445"/>
                </a:lnTo>
                <a:lnTo>
                  <a:pt x="46335" y="8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2638462" y="2943310"/>
            <a:ext cx="45085" cy="59055"/>
          </a:xfrm>
          <a:custGeom>
            <a:avLst/>
            <a:gdLst/>
            <a:ahLst/>
            <a:cxnLst/>
            <a:rect l="l" t="t" r="r" b="b"/>
            <a:pathLst>
              <a:path w="45085" h="59055">
                <a:moveTo>
                  <a:pt x="30275" y="0"/>
                </a:moveTo>
                <a:lnTo>
                  <a:pt x="0" y="0"/>
                </a:lnTo>
                <a:lnTo>
                  <a:pt x="0" y="58828"/>
                </a:lnTo>
                <a:lnTo>
                  <a:pt x="32904" y="58828"/>
                </a:lnTo>
                <a:lnTo>
                  <a:pt x="36854" y="57218"/>
                </a:lnTo>
                <a:lnTo>
                  <a:pt x="42993" y="50742"/>
                </a:lnTo>
                <a:lnTo>
                  <a:pt x="43160" y="50302"/>
                </a:lnTo>
                <a:lnTo>
                  <a:pt x="9358" y="50302"/>
                </a:lnTo>
                <a:lnTo>
                  <a:pt x="9358" y="32942"/>
                </a:lnTo>
                <a:lnTo>
                  <a:pt x="43176" y="32942"/>
                </a:lnTo>
                <a:lnTo>
                  <a:pt x="41383" y="30602"/>
                </a:lnTo>
                <a:lnTo>
                  <a:pt x="33925" y="27673"/>
                </a:lnTo>
                <a:lnTo>
                  <a:pt x="39193" y="25193"/>
                </a:lnTo>
                <a:lnTo>
                  <a:pt x="39707" y="24276"/>
                </a:lnTo>
                <a:lnTo>
                  <a:pt x="9358" y="24276"/>
                </a:lnTo>
                <a:lnTo>
                  <a:pt x="9358" y="8375"/>
                </a:lnTo>
                <a:lnTo>
                  <a:pt x="40846" y="8375"/>
                </a:lnTo>
                <a:lnTo>
                  <a:pt x="40214" y="6728"/>
                </a:lnTo>
                <a:lnTo>
                  <a:pt x="34074" y="1169"/>
                </a:lnTo>
                <a:lnTo>
                  <a:pt x="30275" y="0"/>
                </a:lnTo>
                <a:close/>
              </a:path>
              <a:path w="45085" h="59055">
                <a:moveTo>
                  <a:pt x="43176" y="32942"/>
                </a:moveTo>
                <a:lnTo>
                  <a:pt x="27785" y="32942"/>
                </a:lnTo>
                <a:lnTo>
                  <a:pt x="29685" y="33634"/>
                </a:lnTo>
                <a:lnTo>
                  <a:pt x="32025" y="35094"/>
                </a:lnTo>
                <a:lnTo>
                  <a:pt x="34514" y="36704"/>
                </a:lnTo>
                <a:lnTo>
                  <a:pt x="34514" y="44163"/>
                </a:lnTo>
                <a:lnTo>
                  <a:pt x="33784" y="45520"/>
                </a:lnTo>
                <a:lnTo>
                  <a:pt x="32025" y="47420"/>
                </a:lnTo>
                <a:lnTo>
                  <a:pt x="30125" y="49319"/>
                </a:lnTo>
                <a:lnTo>
                  <a:pt x="27785" y="50302"/>
                </a:lnTo>
                <a:lnTo>
                  <a:pt x="43160" y="50302"/>
                </a:lnTo>
                <a:lnTo>
                  <a:pt x="44603" y="46503"/>
                </a:lnTo>
                <a:lnTo>
                  <a:pt x="44603" y="34804"/>
                </a:lnTo>
                <a:lnTo>
                  <a:pt x="43176" y="32942"/>
                </a:lnTo>
                <a:close/>
              </a:path>
              <a:path w="45085" h="59055">
                <a:moveTo>
                  <a:pt x="40846" y="8375"/>
                </a:moveTo>
                <a:lnTo>
                  <a:pt x="24566" y="8375"/>
                </a:lnTo>
                <a:lnTo>
                  <a:pt x="26906" y="8956"/>
                </a:lnTo>
                <a:lnTo>
                  <a:pt x="28955" y="10528"/>
                </a:lnTo>
                <a:lnTo>
                  <a:pt x="31005" y="12138"/>
                </a:lnTo>
                <a:lnTo>
                  <a:pt x="32174" y="13307"/>
                </a:lnTo>
                <a:lnTo>
                  <a:pt x="32174" y="19784"/>
                </a:lnTo>
                <a:lnTo>
                  <a:pt x="31005" y="20654"/>
                </a:lnTo>
                <a:lnTo>
                  <a:pt x="28955" y="22226"/>
                </a:lnTo>
                <a:lnTo>
                  <a:pt x="26906" y="23733"/>
                </a:lnTo>
                <a:lnTo>
                  <a:pt x="24566" y="24276"/>
                </a:lnTo>
                <a:lnTo>
                  <a:pt x="39707" y="24276"/>
                </a:lnTo>
                <a:lnTo>
                  <a:pt x="41673" y="20766"/>
                </a:lnTo>
                <a:lnTo>
                  <a:pt x="41673" y="10528"/>
                </a:lnTo>
                <a:lnTo>
                  <a:pt x="40846" y="8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2697065" y="2943310"/>
            <a:ext cx="48260" cy="59055"/>
          </a:xfrm>
          <a:custGeom>
            <a:avLst/>
            <a:gdLst/>
            <a:ahLst/>
            <a:cxnLst/>
            <a:rect l="l" t="t" r="r" b="b"/>
            <a:pathLst>
              <a:path w="48260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12138" y="58828"/>
                </a:lnTo>
                <a:lnTo>
                  <a:pt x="19238" y="46390"/>
                </a:lnTo>
                <a:lnTo>
                  <a:pt x="9358" y="46390"/>
                </a:lnTo>
                <a:lnTo>
                  <a:pt x="9358" y="0"/>
                </a:lnTo>
                <a:close/>
              </a:path>
              <a:path w="48260" h="59055">
                <a:moveTo>
                  <a:pt x="47962" y="12465"/>
                </a:moveTo>
                <a:lnTo>
                  <a:pt x="38604" y="12465"/>
                </a:lnTo>
                <a:lnTo>
                  <a:pt x="38604" y="58828"/>
                </a:lnTo>
                <a:lnTo>
                  <a:pt x="47962" y="58828"/>
                </a:lnTo>
                <a:lnTo>
                  <a:pt x="47962" y="12465"/>
                </a:lnTo>
                <a:close/>
              </a:path>
              <a:path w="48260" h="59055">
                <a:moveTo>
                  <a:pt x="47962" y="0"/>
                </a:moveTo>
                <a:lnTo>
                  <a:pt x="35824" y="0"/>
                </a:lnTo>
                <a:lnTo>
                  <a:pt x="9358" y="46390"/>
                </a:lnTo>
                <a:lnTo>
                  <a:pt x="19238" y="46390"/>
                </a:lnTo>
                <a:lnTo>
                  <a:pt x="38604" y="12465"/>
                </a:lnTo>
                <a:lnTo>
                  <a:pt x="47962" y="12465"/>
                </a:lnTo>
                <a:lnTo>
                  <a:pt x="47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2760751" y="2943310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32652"/>
                </a:lnTo>
                <a:lnTo>
                  <a:pt x="46933" y="32652"/>
                </a:lnTo>
                <a:lnTo>
                  <a:pt x="46933" y="24163"/>
                </a:lnTo>
                <a:lnTo>
                  <a:pt x="9358" y="24163"/>
                </a:lnTo>
                <a:lnTo>
                  <a:pt x="9358" y="0"/>
                </a:lnTo>
                <a:close/>
              </a:path>
              <a:path w="46989" h="59055">
                <a:moveTo>
                  <a:pt x="46933" y="32652"/>
                </a:moveTo>
                <a:lnTo>
                  <a:pt x="37434" y="32652"/>
                </a:lnTo>
                <a:lnTo>
                  <a:pt x="37434" y="58828"/>
                </a:lnTo>
                <a:lnTo>
                  <a:pt x="46933" y="58828"/>
                </a:lnTo>
                <a:lnTo>
                  <a:pt x="46933" y="32652"/>
                </a:lnTo>
                <a:close/>
              </a:path>
              <a:path w="46989" h="59055">
                <a:moveTo>
                  <a:pt x="46933" y="0"/>
                </a:moveTo>
                <a:lnTo>
                  <a:pt x="37434" y="0"/>
                </a:lnTo>
                <a:lnTo>
                  <a:pt x="37434" y="24163"/>
                </a:lnTo>
                <a:lnTo>
                  <a:pt x="46933" y="24163"/>
                </a:lnTo>
                <a:lnTo>
                  <a:pt x="46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2823407" y="2943310"/>
            <a:ext cx="62230" cy="59055"/>
          </a:xfrm>
          <a:custGeom>
            <a:avLst/>
            <a:gdLst/>
            <a:ahLst/>
            <a:cxnLst/>
            <a:rect l="l" t="t" r="r" b="b"/>
            <a:pathLst>
              <a:path w="62230" h="59055">
                <a:moveTo>
                  <a:pt x="9358" y="0"/>
                </a:moveTo>
                <a:lnTo>
                  <a:pt x="0" y="0"/>
                </a:lnTo>
                <a:lnTo>
                  <a:pt x="0" y="58828"/>
                </a:lnTo>
                <a:lnTo>
                  <a:pt x="27636" y="58828"/>
                </a:lnTo>
                <a:lnTo>
                  <a:pt x="35124" y="57444"/>
                </a:lnTo>
                <a:lnTo>
                  <a:pt x="41051" y="53579"/>
                </a:lnTo>
                <a:lnTo>
                  <a:pt x="43209" y="50302"/>
                </a:lnTo>
                <a:lnTo>
                  <a:pt x="9358" y="50302"/>
                </a:lnTo>
                <a:lnTo>
                  <a:pt x="9358" y="28955"/>
                </a:lnTo>
                <a:lnTo>
                  <a:pt x="43109" y="28955"/>
                </a:lnTo>
                <a:lnTo>
                  <a:pt x="41107" y="25760"/>
                </a:lnTo>
                <a:lnTo>
                  <a:pt x="35187" y="21869"/>
                </a:lnTo>
                <a:lnTo>
                  <a:pt x="27636" y="20514"/>
                </a:lnTo>
                <a:lnTo>
                  <a:pt x="9358" y="20514"/>
                </a:lnTo>
                <a:lnTo>
                  <a:pt x="9358" y="0"/>
                </a:lnTo>
                <a:close/>
              </a:path>
              <a:path w="62230" h="59055">
                <a:moveTo>
                  <a:pt x="43109" y="28955"/>
                </a:moveTo>
                <a:lnTo>
                  <a:pt x="31875" y="28955"/>
                </a:lnTo>
                <a:lnTo>
                  <a:pt x="36114" y="32352"/>
                </a:lnTo>
                <a:lnTo>
                  <a:pt x="36114" y="45520"/>
                </a:lnTo>
                <a:lnTo>
                  <a:pt x="34074" y="50302"/>
                </a:lnTo>
                <a:lnTo>
                  <a:pt x="43209" y="50302"/>
                </a:lnTo>
                <a:lnTo>
                  <a:pt x="44950" y="47658"/>
                </a:lnTo>
                <a:lnTo>
                  <a:pt x="46353" y="40111"/>
                </a:lnTo>
                <a:lnTo>
                  <a:pt x="44971" y="31928"/>
                </a:lnTo>
                <a:lnTo>
                  <a:pt x="43109" y="28955"/>
                </a:lnTo>
                <a:close/>
              </a:path>
              <a:path w="62230" h="59055">
                <a:moveTo>
                  <a:pt x="61710" y="0"/>
                </a:moveTo>
                <a:lnTo>
                  <a:pt x="52352" y="0"/>
                </a:lnTo>
                <a:lnTo>
                  <a:pt x="52352" y="58828"/>
                </a:lnTo>
                <a:lnTo>
                  <a:pt x="61710" y="58828"/>
                </a:lnTo>
                <a:lnTo>
                  <a:pt x="61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2902806" y="2990440"/>
            <a:ext cx="12065" cy="28575"/>
          </a:xfrm>
          <a:custGeom>
            <a:avLst/>
            <a:gdLst/>
            <a:ahLst/>
            <a:cxnLst/>
            <a:rect l="l" t="t" r="r" b="b"/>
            <a:pathLst>
              <a:path w="12064" h="28575">
                <a:moveTo>
                  <a:pt x="11698" y="0"/>
                </a:moveTo>
                <a:lnTo>
                  <a:pt x="0" y="0"/>
                </a:lnTo>
                <a:lnTo>
                  <a:pt x="0" y="11698"/>
                </a:lnTo>
                <a:lnTo>
                  <a:pt x="6728" y="11698"/>
                </a:lnTo>
                <a:lnTo>
                  <a:pt x="6728" y="21487"/>
                </a:lnTo>
                <a:lnTo>
                  <a:pt x="5268" y="23686"/>
                </a:lnTo>
                <a:lnTo>
                  <a:pt x="0" y="23939"/>
                </a:lnTo>
                <a:lnTo>
                  <a:pt x="0" y="28178"/>
                </a:lnTo>
                <a:lnTo>
                  <a:pt x="7898" y="28178"/>
                </a:lnTo>
                <a:lnTo>
                  <a:pt x="11698" y="23059"/>
                </a:lnTo>
                <a:lnTo>
                  <a:pt x="11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2963347" y="2943310"/>
            <a:ext cx="53975" cy="59055"/>
          </a:xfrm>
          <a:custGeom>
            <a:avLst/>
            <a:gdLst/>
            <a:ahLst/>
            <a:cxnLst/>
            <a:rect l="l" t="t" r="r" b="b"/>
            <a:pathLst>
              <a:path w="53975" h="59055">
                <a:moveTo>
                  <a:pt x="1169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17987"/>
                </a:lnTo>
                <a:lnTo>
                  <a:pt x="19102" y="17987"/>
                </a:lnTo>
                <a:lnTo>
                  <a:pt x="11698" y="0"/>
                </a:lnTo>
                <a:close/>
              </a:path>
              <a:path w="53975" h="59055">
                <a:moveTo>
                  <a:pt x="53671" y="17987"/>
                </a:moveTo>
                <a:lnTo>
                  <a:pt x="44163" y="17987"/>
                </a:lnTo>
                <a:lnTo>
                  <a:pt x="44163" y="58828"/>
                </a:lnTo>
                <a:lnTo>
                  <a:pt x="53671" y="58828"/>
                </a:lnTo>
                <a:lnTo>
                  <a:pt x="53671" y="17987"/>
                </a:lnTo>
                <a:close/>
              </a:path>
              <a:path w="53975" h="59055">
                <a:moveTo>
                  <a:pt x="19102" y="17987"/>
                </a:moveTo>
                <a:lnTo>
                  <a:pt x="9358" y="17987"/>
                </a:lnTo>
                <a:lnTo>
                  <a:pt x="23986" y="54251"/>
                </a:lnTo>
                <a:lnTo>
                  <a:pt x="29685" y="54251"/>
                </a:lnTo>
                <a:lnTo>
                  <a:pt x="36732" y="36601"/>
                </a:lnTo>
                <a:lnTo>
                  <a:pt x="26765" y="36601"/>
                </a:lnTo>
                <a:lnTo>
                  <a:pt x="19102" y="17987"/>
                </a:lnTo>
                <a:close/>
              </a:path>
              <a:path w="53975" h="59055">
                <a:moveTo>
                  <a:pt x="53671" y="0"/>
                </a:moveTo>
                <a:lnTo>
                  <a:pt x="41973" y="0"/>
                </a:lnTo>
                <a:lnTo>
                  <a:pt x="26765" y="36601"/>
                </a:lnTo>
                <a:lnTo>
                  <a:pt x="36732" y="36601"/>
                </a:lnTo>
                <a:lnTo>
                  <a:pt x="44163" y="17987"/>
                </a:lnTo>
                <a:lnTo>
                  <a:pt x="53671" y="17987"/>
                </a:lnTo>
                <a:lnTo>
                  <a:pt x="53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3032769" y="2943310"/>
            <a:ext cx="53975" cy="59055"/>
          </a:xfrm>
          <a:custGeom>
            <a:avLst/>
            <a:gdLst/>
            <a:ahLst/>
            <a:cxnLst/>
            <a:rect l="l" t="t" r="r" b="b"/>
            <a:pathLst>
              <a:path w="53975" h="59055">
                <a:moveTo>
                  <a:pt x="11698" y="0"/>
                </a:moveTo>
                <a:lnTo>
                  <a:pt x="0" y="0"/>
                </a:lnTo>
                <a:lnTo>
                  <a:pt x="0" y="58828"/>
                </a:lnTo>
                <a:lnTo>
                  <a:pt x="9358" y="58828"/>
                </a:lnTo>
                <a:lnTo>
                  <a:pt x="9358" y="17987"/>
                </a:lnTo>
                <a:lnTo>
                  <a:pt x="19102" y="17987"/>
                </a:lnTo>
                <a:lnTo>
                  <a:pt x="11698" y="0"/>
                </a:lnTo>
                <a:close/>
              </a:path>
              <a:path w="53975" h="59055">
                <a:moveTo>
                  <a:pt x="53662" y="17987"/>
                </a:moveTo>
                <a:lnTo>
                  <a:pt x="44163" y="17987"/>
                </a:lnTo>
                <a:lnTo>
                  <a:pt x="44163" y="58828"/>
                </a:lnTo>
                <a:lnTo>
                  <a:pt x="53662" y="58828"/>
                </a:lnTo>
                <a:lnTo>
                  <a:pt x="53662" y="17987"/>
                </a:lnTo>
                <a:close/>
              </a:path>
              <a:path w="53975" h="59055">
                <a:moveTo>
                  <a:pt x="19102" y="17987"/>
                </a:moveTo>
                <a:lnTo>
                  <a:pt x="9358" y="17987"/>
                </a:lnTo>
                <a:lnTo>
                  <a:pt x="23986" y="54251"/>
                </a:lnTo>
                <a:lnTo>
                  <a:pt x="29685" y="54251"/>
                </a:lnTo>
                <a:lnTo>
                  <a:pt x="36732" y="36601"/>
                </a:lnTo>
                <a:lnTo>
                  <a:pt x="26765" y="36601"/>
                </a:lnTo>
                <a:lnTo>
                  <a:pt x="19102" y="17987"/>
                </a:lnTo>
                <a:close/>
              </a:path>
              <a:path w="53975" h="59055">
                <a:moveTo>
                  <a:pt x="53662" y="0"/>
                </a:moveTo>
                <a:lnTo>
                  <a:pt x="41964" y="0"/>
                </a:lnTo>
                <a:lnTo>
                  <a:pt x="26765" y="36601"/>
                </a:lnTo>
                <a:lnTo>
                  <a:pt x="36732" y="36601"/>
                </a:lnTo>
                <a:lnTo>
                  <a:pt x="44163" y="17987"/>
                </a:lnTo>
                <a:lnTo>
                  <a:pt x="53662" y="17987"/>
                </a:lnTo>
                <a:lnTo>
                  <a:pt x="53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pc="-25"/>
              <a:t>18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512445" cy="1087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1950402"/>
            <a:ext cx="61087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5"/>
              <a:t>Вид </a:t>
            </a:r>
            <a:r>
              <a:rPr dirty="0" spc="-35" i="1">
                <a:latin typeface="Calibri"/>
                <a:cs typeface="Calibri"/>
              </a:rPr>
              <a:t>Macoma  </a:t>
            </a:r>
            <a:r>
              <a:rPr dirty="0" spc="-15" i="1">
                <a:latin typeface="Calibri"/>
                <a:cs typeface="Calibri"/>
              </a:rPr>
              <a:t>balthica </a:t>
            </a:r>
            <a:r>
              <a:rPr dirty="0"/>
              <a:t>(Linnaeus,</a:t>
            </a:r>
            <a:r>
              <a:rPr dirty="0" spc="280"/>
              <a:t> </a:t>
            </a:r>
            <a:r>
              <a:rPr dirty="0"/>
              <a:t>1758)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297" y="379412"/>
            <a:ext cx="911860" cy="121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35">
                <a:latin typeface="Calibri"/>
                <a:cs typeface="Calibri"/>
              </a:rPr>
              <a:t>Общий </a:t>
            </a:r>
            <a:r>
              <a:rPr dirty="0" sz="800" spc="15">
                <a:latin typeface="Calibri"/>
                <a:cs typeface="Calibri"/>
              </a:rPr>
              <a:t>вид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особей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997" y="570217"/>
            <a:ext cx="1871980" cy="13103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51143" y="510096"/>
            <a:ext cx="2810199" cy="13712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16577" y="1710764"/>
            <a:ext cx="152146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6985">
              <a:lnSpc>
                <a:spcPts val="640"/>
              </a:lnSpc>
            </a:pPr>
            <a:r>
              <a:rPr dirty="0" sz="650" spc="40">
                <a:latin typeface="Trebuchet MS"/>
                <a:cs typeface="Trebuchet MS"/>
              </a:rPr>
              <a:t>Амфибореальное  </a:t>
            </a:r>
            <a:r>
              <a:rPr dirty="0" baseline="4273" sz="975" spc="67">
                <a:latin typeface="Trebuchet MS"/>
                <a:cs typeface="Trebuchet MS"/>
              </a:rPr>
              <a:t>распространение </a:t>
            </a:r>
            <a:r>
              <a:rPr dirty="0" sz="650" spc="30" i="1">
                <a:latin typeface="Georgia"/>
                <a:cs typeface="Georgia"/>
              </a:rPr>
              <a:t>Macoma</a:t>
            </a:r>
            <a:r>
              <a:rPr dirty="0" sz="650" spc="10" i="1">
                <a:latin typeface="Georgia"/>
                <a:cs typeface="Georgia"/>
              </a:rPr>
              <a:t> </a:t>
            </a:r>
            <a:r>
              <a:rPr dirty="0" sz="650" spc="30" i="1">
                <a:latin typeface="Georgia"/>
                <a:cs typeface="Georgia"/>
              </a:rPr>
              <a:t>balthica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951075"/>
            <a:ext cx="2630805" cy="14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40">
                <a:latin typeface="Calibri"/>
                <a:cs typeface="Calibri"/>
              </a:rPr>
              <a:t>Типичные </a:t>
            </a:r>
            <a:r>
              <a:rPr dirty="0" sz="800" spc="25">
                <a:latin typeface="Calibri"/>
                <a:cs typeface="Calibri"/>
              </a:rPr>
              <a:t>местообитания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5">
                <a:latin typeface="Calibri"/>
                <a:cs typeface="Calibri"/>
              </a:rPr>
              <a:t>Белом </a:t>
            </a:r>
            <a:r>
              <a:rPr dirty="0" sz="800" spc="20">
                <a:latin typeface="Calibri"/>
                <a:cs typeface="Calibri"/>
              </a:rPr>
              <a:t>и Баренцевом   </a:t>
            </a:r>
            <a:r>
              <a:rPr dirty="0" sz="800">
                <a:latin typeface="Calibri"/>
                <a:cs typeface="Calibri"/>
              </a:rPr>
              <a:t>море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97" y="2084994"/>
            <a:ext cx="4358898" cy="9037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1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Варианты </a:t>
            </a:r>
            <a:r>
              <a:rPr dirty="0" spc="-15"/>
              <a:t>организации </a:t>
            </a:r>
            <a:r>
              <a:rPr dirty="0" spc="-45"/>
              <a:t>поселений  </a:t>
            </a:r>
            <a:r>
              <a:rPr dirty="0" spc="10" i="1">
                <a:latin typeface="Calibri"/>
                <a:cs typeface="Calibri"/>
              </a:rPr>
              <a:t>M.</a:t>
            </a:r>
            <a:r>
              <a:rPr dirty="0" spc="315" i="1">
                <a:latin typeface="Calibri"/>
                <a:cs typeface="Calibri"/>
              </a:rPr>
              <a:t> </a:t>
            </a:r>
            <a:r>
              <a:rPr dirty="0" spc="-15" i="1">
                <a:latin typeface="Calibri"/>
                <a:cs typeface="Calibri"/>
              </a:rPr>
              <a:t>balthica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1081" y="321231"/>
            <a:ext cx="1321435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69850">
              <a:lnSpc>
                <a:spcPct val="102600"/>
              </a:lnSpc>
            </a:pPr>
            <a:r>
              <a:rPr dirty="0" sz="1100" spc="-20">
                <a:solidFill>
                  <a:srgbClr val="FF0000"/>
                </a:solidFill>
                <a:latin typeface="Calibri"/>
                <a:cs typeface="Calibri"/>
              </a:rPr>
              <a:t>Чередование 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типов  </a:t>
            </a:r>
            <a:r>
              <a:rPr dirty="0" sz="1100" spc="-30">
                <a:solidFill>
                  <a:srgbClr val="FF0000"/>
                </a:solidFill>
                <a:latin typeface="Calibri"/>
                <a:cs typeface="Calibri"/>
              </a:rPr>
              <a:t>размерной</a:t>
            </a:r>
            <a:r>
              <a:rPr dirty="0" sz="1100" spc="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структуры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371" y="669747"/>
            <a:ext cx="753110" cy="189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0">
                <a:latin typeface="Calibri"/>
                <a:cs typeface="Calibri"/>
              </a:rPr>
              <a:t>6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поселений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7614" y="861823"/>
            <a:ext cx="0" cy="403225"/>
          </a:xfrm>
          <a:custGeom>
            <a:avLst/>
            <a:gdLst/>
            <a:ahLst/>
            <a:cxnLst/>
            <a:rect l="l" t="t" r="r" b="b"/>
            <a:pathLst>
              <a:path w="0" h="403225">
                <a:moveTo>
                  <a:pt x="0" y="0"/>
                </a:moveTo>
                <a:lnTo>
                  <a:pt x="0" y="402866"/>
                </a:lnTo>
              </a:path>
            </a:pathLst>
          </a:custGeom>
          <a:ln w="131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1392" y="848706"/>
            <a:ext cx="52705" cy="92075"/>
          </a:xfrm>
          <a:custGeom>
            <a:avLst/>
            <a:gdLst/>
            <a:ahLst/>
            <a:cxnLst/>
            <a:rect l="l" t="t" r="r" b="b"/>
            <a:pathLst>
              <a:path w="52704" h="92075">
                <a:moveTo>
                  <a:pt x="0" y="91773"/>
                </a:moveTo>
                <a:lnTo>
                  <a:pt x="26221" y="0"/>
                </a:lnTo>
                <a:lnTo>
                  <a:pt x="52446" y="91773"/>
                </a:lnTo>
                <a:lnTo>
                  <a:pt x="26221" y="65563"/>
                </a:lnTo>
                <a:lnTo>
                  <a:pt x="0" y="91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1392" y="848706"/>
            <a:ext cx="52705" cy="92075"/>
          </a:xfrm>
          <a:custGeom>
            <a:avLst/>
            <a:gdLst/>
            <a:ahLst/>
            <a:cxnLst/>
            <a:rect l="l" t="t" r="r" b="b"/>
            <a:pathLst>
              <a:path w="52704" h="92075">
                <a:moveTo>
                  <a:pt x="26221" y="65563"/>
                </a:moveTo>
                <a:lnTo>
                  <a:pt x="52446" y="91773"/>
                </a:lnTo>
                <a:lnTo>
                  <a:pt x="26221" y="0"/>
                </a:lnTo>
                <a:lnTo>
                  <a:pt x="0" y="91773"/>
                </a:lnTo>
                <a:lnTo>
                  <a:pt x="26221" y="65563"/>
                </a:lnTo>
                <a:close/>
              </a:path>
            </a:pathLst>
          </a:custGeom>
          <a:ln w="65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7509" y="1259727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4" h="0">
                <a:moveTo>
                  <a:pt x="683724" y="0"/>
                </a:moveTo>
                <a:lnTo>
                  <a:pt x="0" y="0"/>
                </a:lnTo>
              </a:path>
            </a:pathLst>
          </a:custGeom>
          <a:ln w="131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2565" y="1233502"/>
            <a:ext cx="92075" cy="52705"/>
          </a:xfrm>
          <a:custGeom>
            <a:avLst/>
            <a:gdLst/>
            <a:ahLst/>
            <a:cxnLst/>
            <a:rect l="l" t="t" r="r" b="b"/>
            <a:pathLst>
              <a:path w="92075" h="52705">
                <a:moveTo>
                  <a:pt x="0" y="0"/>
                </a:moveTo>
                <a:lnTo>
                  <a:pt x="91773" y="26224"/>
                </a:lnTo>
                <a:lnTo>
                  <a:pt x="0" y="52434"/>
                </a:lnTo>
                <a:lnTo>
                  <a:pt x="26221" y="262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2565" y="1233502"/>
            <a:ext cx="92075" cy="52705"/>
          </a:xfrm>
          <a:custGeom>
            <a:avLst/>
            <a:gdLst/>
            <a:ahLst/>
            <a:cxnLst/>
            <a:rect l="l" t="t" r="r" b="b"/>
            <a:pathLst>
              <a:path w="92075" h="52705">
                <a:moveTo>
                  <a:pt x="26221" y="26224"/>
                </a:moveTo>
                <a:lnTo>
                  <a:pt x="0" y="52434"/>
                </a:lnTo>
                <a:lnTo>
                  <a:pt x="91773" y="26224"/>
                </a:lnTo>
                <a:lnTo>
                  <a:pt x="0" y="0"/>
                </a:lnTo>
                <a:lnTo>
                  <a:pt x="26221" y="26224"/>
                </a:lnTo>
                <a:close/>
              </a:path>
            </a:pathLst>
          </a:custGeom>
          <a:ln w="65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4682" y="953708"/>
            <a:ext cx="459740" cy="290195"/>
          </a:xfrm>
          <a:custGeom>
            <a:avLst/>
            <a:gdLst/>
            <a:ahLst/>
            <a:cxnLst/>
            <a:rect l="l" t="t" r="r" b="b"/>
            <a:pathLst>
              <a:path w="459740" h="290194">
                <a:moveTo>
                  <a:pt x="0" y="0"/>
                </a:moveTo>
                <a:lnTo>
                  <a:pt x="3921" y="39476"/>
                </a:lnTo>
                <a:lnTo>
                  <a:pt x="13337" y="85767"/>
                </a:lnTo>
                <a:lnTo>
                  <a:pt x="27364" y="125350"/>
                </a:lnTo>
                <a:lnTo>
                  <a:pt x="45815" y="158817"/>
                </a:lnTo>
                <a:lnTo>
                  <a:pt x="74813" y="192950"/>
                </a:lnTo>
                <a:lnTo>
                  <a:pt x="110064" y="219607"/>
                </a:lnTo>
                <a:lnTo>
                  <a:pt x="151201" y="239942"/>
                </a:lnTo>
                <a:lnTo>
                  <a:pt x="188101" y="252436"/>
                </a:lnTo>
                <a:lnTo>
                  <a:pt x="228346" y="262216"/>
                </a:lnTo>
                <a:lnTo>
                  <a:pt x="271747" y="269873"/>
                </a:lnTo>
                <a:lnTo>
                  <a:pt x="318117" y="275999"/>
                </a:lnTo>
                <a:lnTo>
                  <a:pt x="367267" y="281187"/>
                </a:lnTo>
                <a:lnTo>
                  <a:pt x="405842" y="284817"/>
                </a:lnTo>
                <a:lnTo>
                  <a:pt x="419011" y="286027"/>
                </a:lnTo>
                <a:lnTo>
                  <a:pt x="432330" y="287252"/>
                </a:lnTo>
                <a:lnTo>
                  <a:pt x="445796" y="288501"/>
                </a:lnTo>
                <a:lnTo>
                  <a:pt x="459407" y="289785"/>
                </a:lnTo>
              </a:path>
            </a:pathLst>
          </a:custGeom>
          <a:ln w="12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2331" y="799315"/>
            <a:ext cx="238760" cy="120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5">
                <a:latin typeface="Verdana"/>
                <a:cs typeface="Verdana"/>
              </a:rPr>
              <a:t>N,</a:t>
            </a:r>
            <a:r>
              <a:rPr dirty="0" sz="700" spc="-120">
                <a:latin typeface="Verdana"/>
                <a:cs typeface="Verdana"/>
              </a:rPr>
              <a:t> </a:t>
            </a:r>
            <a:r>
              <a:rPr dirty="0" sz="700" spc="-90">
                <a:latin typeface="Verdana"/>
                <a:cs typeface="Verdana"/>
              </a:rPr>
              <a:t>%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6612" y="2133501"/>
            <a:ext cx="0" cy="403225"/>
          </a:xfrm>
          <a:custGeom>
            <a:avLst/>
            <a:gdLst/>
            <a:ahLst/>
            <a:cxnLst/>
            <a:rect l="l" t="t" r="r" b="b"/>
            <a:pathLst>
              <a:path w="0" h="403225">
                <a:moveTo>
                  <a:pt x="0" y="0"/>
                </a:moveTo>
                <a:lnTo>
                  <a:pt x="0" y="402866"/>
                </a:lnTo>
              </a:path>
            </a:pathLst>
          </a:custGeom>
          <a:ln w="131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0390" y="2120393"/>
            <a:ext cx="52705" cy="92075"/>
          </a:xfrm>
          <a:custGeom>
            <a:avLst/>
            <a:gdLst/>
            <a:ahLst/>
            <a:cxnLst/>
            <a:rect l="l" t="t" r="r" b="b"/>
            <a:pathLst>
              <a:path w="52704" h="92075">
                <a:moveTo>
                  <a:pt x="0" y="91776"/>
                </a:moveTo>
                <a:lnTo>
                  <a:pt x="26221" y="0"/>
                </a:lnTo>
                <a:lnTo>
                  <a:pt x="52446" y="91776"/>
                </a:lnTo>
                <a:lnTo>
                  <a:pt x="26221" y="65554"/>
                </a:lnTo>
                <a:lnTo>
                  <a:pt x="0" y="91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0390" y="2120393"/>
            <a:ext cx="52705" cy="92075"/>
          </a:xfrm>
          <a:custGeom>
            <a:avLst/>
            <a:gdLst/>
            <a:ahLst/>
            <a:cxnLst/>
            <a:rect l="l" t="t" r="r" b="b"/>
            <a:pathLst>
              <a:path w="52704" h="92075">
                <a:moveTo>
                  <a:pt x="26221" y="65554"/>
                </a:moveTo>
                <a:lnTo>
                  <a:pt x="52446" y="91776"/>
                </a:lnTo>
                <a:lnTo>
                  <a:pt x="26221" y="0"/>
                </a:lnTo>
                <a:lnTo>
                  <a:pt x="0" y="91776"/>
                </a:lnTo>
                <a:lnTo>
                  <a:pt x="26221" y="65554"/>
                </a:lnTo>
                <a:close/>
              </a:path>
            </a:pathLst>
          </a:custGeom>
          <a:ln w="65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6516" y="2531402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4" h="0">
                <a:moveTo>
                  <a:pt x="683715" y="0"/>
                </a:moveTo>
                <a:lnTo>
                  <a:pt x="0" y="0"/>
                </a:lnTo>
              </a:path>
            </a:pathLst>
          </a:custGeom>
          <a:ln w="131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1572" y="2505180"/>
            <a:ext cx="92075" cy="52705"/>
          </a:xfrm>
          <a:custGeom>
            <a:avLst/>
            <a:gdLst/>
            <a:ahLst/>
            <a:cxnLst/>
            <a:rect l="l" t="t" r="r" b="b"/>
            <a:pathLst>
              <a:path w="92075" h="52705">
                <a:moveTo>
                  <a:pt x="0" y="0"/>
                </a:moveTo>
                <a:lnTo>
                  <a:pt x="91776" y="26221"/>
                </a:lnTo>
                <a:lnTo>
                  <a:pt x="0" y="52446"/>
                </a:lnTo>
                <a:lnTo>
                  <a:pt x="26224" y="262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51572" y="2505180"/>
            <a:ext cx="92075" cy="52705"/>
          </a:xfrm>
          <a:custGeom>
            <a:avLst/>
            <a:gdLst/>
            <a:ahLst/>
            <a:cxnLst/>
            <a:rect l="l" t="t" r="r" b="b"/>
            <a:pathLst>
              <a:path w="92075" h="52705">
                <a:moveTo>
                  <a:pt x="26224" y="26221"/>
                </a:moveTo>
                <a:lnTo>
                  <a:pt x="0" y="52446"/>
                </a:lnTo>
                <a:lnTo>
                  <a:pt x="91776" y="26221"/>
                </a:lnTo>
                <a:lnTo>
                  <a:pt x="0" y="0"/>
                </a:lnTo>
                <a:lnTo>
                  <a:pt x="26224" y="26221"/>
                </a:lnTo>
                <a:close/>
              </a:path>
            </a:pathLst>
          </a:custGeom>
          <a:ln w="65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7509" y="2190586"/>
            <a:ext cx="657860" cy="339725"/>
          </a:xfrm>
          <a:custGeom>
            <a:avLst/>
            <a:gdLst/>
            <a:ahLst/>
            <a:cxnLst/>
            <a:rect l="l" t="t" r="r" b="b"/>
            <a:pathLst>
              <a:path w="657860" h="339725">
                <a:moveTo>
                  <a:pt x="0" y="0"/>
                </a:moveTo>
                <a:lnTo>
                  <a:pt x="4972" y="38116"/>
                </a:lnTo>
                <a:lnTo>
                  <a:pt x="12336" y="84600"/>
                </a:lnTo>
                <a:lnTo>
                  <a:pt x="20508" y="126322"/>
                </a:lnTo>
                <a:lnTo>
                  <a:pt x="29459" y="163495"/>
                </a:lnTo>
                <a:lnTo>
                  <a:pt x="41694" y="203887"/>
                </a:lnTo>
                <a:lnTo>
                  <a:pt x="57832" y="244000"/>
                </a:lnTo>
                <a:lnTo>
                  <a:pt x="78532" y="280179"/>
                </a:lnTo>
                <a:lnTo>
                  <a:pt x="104456" y="308920"/>
                </a:lnTo>
                <a:lnTo>
                  <a:pt x="139895" y="328430"/>
                </a:lnTo>
                <a:lnTo>
                  <a:pt x="170370" y="332978"/>
                </a:lnTo>
                <a:lnTo>
                  <a:pt x="174298" y="332950"/>
                </a:lnTo>
                <a:lnTo>
                  <a:pt x="214865" y="326538"/>
                </a:lnTo>
                <a:lnTo>
                  <a:pt x="253093" y="313127"/>
                </a:lnTo>
                <a:lnTo>
                  <a:pt x="288143" y="297165"/>
                </a:lnTo>
                <a:lnTo>
                  <a:pt x="323939" y="279171"/>
                </a:lnTo>
                <a:lnTo>
                  <a:pt x="328453" y="276863"/>
                </a:lnTo>
                <a:lnTo>
                  <a:pt x="332975" y="274554"/>
                </a:lnTo>
                <a:lnTo>
                  <a:pt x="369354" y="256414"/>
                </a:lnTo>
                <a:lnTo>
                  <a:pt x="405920" y="240070"/>
                </a:lnTo>
                <a:lnTo>
                  <a:pt x="442422" y="227225"/>
                </a:lnTo>
                <a:lnTo>
                  <a:pt x="483103" y="219076"/>
                </a:lnTo>
                <a:lnTo>
                  <a:pt x="500963" y="218200"/>
                </a:lnTo>
                <a:lnTo>
                  <a:pt x="505402" y="218284"/>
                </a:lnTo>
                <a:lnTo>
                  <a:pt x="544764" y="225189"/>
                </a:lnTo>
                <a:lnTo>
                  <a:pt x="582824" y="244867"/>
                </a:lnTo>
                <a:lnTo>
                  <a:pt x="611301" y="270554"/>
                </a:lnTo>
                <a:lnTo>
                  <a:pt x="634786" y="300752"/>
                </a:lnTo>
                <a:lnTo>
                  <a:pt x="653625" y="332234"/>
                </a:lnTo>
                <a:lnTo>
                  <a:pt x="657308" y="339260"/>
                </a:lnTo>
              </a:path>
            </a:pathLst>
          </a:custGeom>
          <a:ln w="12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03723" y="2552150"/>
            <a:ext cx="251460" cy="120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25">
                <a:latin typeface="Verdana"/>
                <a:cs typeface="Verdana"/>
              </a:rPr>
              <a:t>L</a:t>
            </a:r>
            <a:r>
              <a:rPr dirty="0" sz="700" spc="10">
                <a:latin typeface="Verdana"/>
                <a:cs typeface="Verdana"/>
              </a:rPr>
              <a:t>,</a:t>
            </a:r>
            <a:r>
              <a:rPr dirty="0" sz="700" spc="65">
                <a:latin typeface="Trebuchet MS"/>
                <a:cs typeface="Trebuchet MS"/>
              </a:rPr>
              <a:t>мм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9546" y="1483259"/>
            <a:ext cx="0" cy="403225"/>
          </a:xfrm>
          <a:custGeom>
            <a:avLst/>
            <a:gdLst/>
            <a:ahLst/>
            <a:cxnLst/>
            <a:rect l="l" t="t" r="r" b="b"/>
            <a:pathLst>
              <a:path w="0" h="403225">
                <a:moveTo>
                  <a:pt x="0" y="0"/>
                </a:moveTo>
                <a:lnTo>
                  <a:pt x="0" y="402866"/>
                </a:lnTo>
              </a:path>
            </a:pathLst>
          </a:custGeom>
          <a:ln w="131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3324" y="1470139"/>
            <a:ext cx="52705" cy="92075"/>
          </a:xfrm>
          <a:custGeom>
            <a:avLst/>
            <a:gdLst/>
            <a:ahLst/>
            <a:cxnLst/>
            <a:rect l="l" t="t" r="r" b="b"/>
            <a:pathLst>
              <a:path w="52704" h="92075">
                <a:moveTo>
                  <a:pt x="0" y="91788"/>
                </a:moveTo>
                <a:lnTo>
                  <a:pt x="26221" y="0"/>
                </a:lnTo>
                <a:lnTo>
                  <a:pt x="52446" y="91788"/>
                </a:lnTo>
                <a:lnTo>
                  <a:pt x="26221" y="65566"/>
                </a:lnTo>
                <a:lnTo>
                  <a:pt x="0" y="91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3324" y="1470139"/>
            <a:ext cx="52705" cy="92075"/>
          </a:xfrm>
          <a:custGeom>
            <a:avLst/>
            <a:gdLst/>
            <a:ahLst/>
            <a:cxnLst/>
            <a:rect l="l" t="t" r="r" b="b"/>
            <a:pathLst>
              <a:path w="52704" h="92075">
                <a:moveTo>
                  <a:pt x="26221" y="65566"/>
                </a:moveTo>
                <a:lnTo>
                  <a:pt x="52446" y="91788"/>
                </a:lnTo>
                <a:lnTo>
                  <a:pt x="26221" y="0"/>
                </a:lnTo>
                <a:lnTo>
                  <a:pt x="0" y="91788"/>
                </a:lnTo>
                <a:lnTo>
                  <a:pt x="26221" y="65566"/>
                </a:lnTo>
                <a:close/>
              </a:path>
            </a:pathLst>
          </a:custGeom>
          <a:ln w="65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9438" y="1881159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4" h="0">
                <a:moveTo>
                  <a:pt x="683727" y="0"/>
                </a:moveTo>
                <a:lnTo>
                  <a:pt x="0" y="0"/>
                </a:lnTo>
              </a:path>
            </a:pathLst>
          </a:custGeom>
          <a:ln w="131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4507" y="1854938"/>
            <a:ext cx="92075" cy="52705"/>
          </a:xfrm>
          <a:custGeom>
            <a:avLst/>
            <a:gdLst/>
            <a:ahLst/>
            <a:cxnLst/>
            <a:rect l="l" t="t" r="r" b="b"/>
            <a:pathLst>
              <a:path w="92075" h="52705">
                <a:moveTo>
                  <a:pt x="0" y="0"/>
                </a:moveTo>
                <a:lnTo>
                  <a:pt x="91776" y="26221"/>
                </a:lnTo>
                <a:lnTo>
                  <a:pt x="0" y="52446"/>
                </a:lnTo>
                <a:lnTo>
                  <a:pt x="26224" y="262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4507" y="1854938"/>
            <a:ext cx="92075" cy="52705"/>
          </a:xfrm>
          <a:custGeom>
            <a:avLst/>
            <a:gdLst/>
            <a:ahLst/>
            <a:cxnLst/>
            <a:rect l="l" t="t" r="r" b="b"/>
            <a:pathLst>
              <a:path w="92075" h="52705">
                <a:moveTo>
                  <a:pt x="26224" y="26221"/>
                </a:moveTo>
                <a:lnTo>
                  <a:pt x="0" y="52446"/>
                </a:lnTo>
                <a:lnTo>
                  <a:pt x="91776" y="26221"/>
                </a:lnTo>
                <a:lnTo>
                  <a:pt x="0" y="0"/>
                </a:lnTo>
                <a:lnTo>
                  <a:pt x="26224" y="26221"/>
                </a:lnTo>
                <a:close/>
              </a:path>
            </a:pathLst>
          </a:custGeom>
          <a:ln w="65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1748" y="1686420"/>
            <a:ext cx="558800" cy="179070"/>
          </a:xfrm>
          <a:custGeom>
            <a:avLst/>
            <a:gdLst/>
            <a:ahLst/>
            <a:cxnLst/>
            <a:rect l="l" t="t" r="r" b="b"/>
            <a:pathLst>
              <a:path w="558800" h="179069">
                <a:moveTo>
                  <a:pt x="0" y="179037"/>
                </a:moveTo>
                <a:lnTo>
                  <a:pt x="30201" y="155070"/>
                </a:lnTo>
                <a:lnTo>
                  <a:pt x="58808" y="132113"/>
                </a:lnTo>
                <a:lnTo>
                  <a:pt x="68020" y="124718"/>
                </a:lnTo>
                <a:lnTo>
                  <a:pt x="103409" y="96616"/>
                </a:lnTo>
                <a:lnTo>
                  <a:pt x="136772" y="71214"/>
                </a:lnTo>
                <a:lnTo>
                  <a:pt x="168513" y="48966"/>
                </a:lnTo>
                <a:lnTo>
                  <a:pt x="206521" y="26280"/>
                </a:lnTo>
                <a:lnTo>
                  <a:pt x="243410" y="10110"/>
                </a:lnTo>
                <a:lnTo>
                  <a:pt x="287311" y="553"/>
                </a:lnTo>
                <a:lnTo>
                  <a:pt x="302075" y="0"/>
                </a:lnTo>
                <a:lnTo>
                  <a:pt x="309509" y="248"/>
                </a:lnTo>
                <a:lnTo>
                  <a:pt x="347459" y="7026"/>
                </a:lnTo>
                <a:lnTo>
                  <a:pt x="387284" y="23678"/>
                </a:lnTo>
                <a:lnTo>
                  <a:pt x="421024" y="44703"/>
                </a:lnTo>
                <a:lnTo>
                  <a:pt x="456871" y="73065"/>
                </a:lnTo>
                <a:lnTo>
                  <a:pt x="485383" y="99423"/>
                </a:lnTo>
                <a:lnTo>
                  <a:pt x="515477" y="130354"/>
                </a:lnTo>
                <a:lnTo>
                  <a:pt x="547323" y="166047"/>
                </a:lnTo>
                <a:lnTo>
                  <a:pt x="558357" y="179037"/>
                </a:lnTo>
              </a:path>
            </a:pathLst>
          </a:custGeom>
          <a:ln w="123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70016" y="1916040"/>
            <a:ext cx="108521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45819">
              <a:lnSpc>
                <a:spcPct val="100000"/>
              </a:lnSpc>
            </a:pPr>
            <a:r>
              <a:rPr dirty="0" sz="700" spc="25">
                <a:latin typeface="Verdana"/>
                <a:cs typeface="Verdana"/>
              </a:rPr>
              <a:t>L</a:t>
            </a:r>
            <a:r>
              <a:rPr dirty="0" sz="700" spc="10">
                <a:latin typeface="Verdana"/>
                <a:cs typeface="Verdana"/>
              </a:rPr>
              <a:t>,</a:t>
            </a:r>
            <a:r>
              <a:rPr dirty="0" sz="700" spc="65">
                <a:latin typeface="Trebuchet MS"/>
                <a:cs typeface="Trebuchet MS"/>
              </a:rPr>
              <a:t>мм</a:t>
            </a:r>
            <a:endParaRPr sz="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700" spc="5">
                <a:latin typeface="Verdana"/>
                <a:cs typeface="Verdana"/>
              </a:rPr>
              <a:t>N,</a:t>
            </a:r>
            <a:r>
              <a:rPr dirty="0" sz="700" spc="-120">
                <a:latin typeface="Verdana"/>
                <a:cs typeface="Verdana"/>
              </a:rPr>
              <a:t> </a:t>
            </a:r>
            <a:r>
              <a:rPr dirty="0" sz="700" spc="-90">
                <a:latin typeface="Verdana"/>
                <a:cs typeface="Verdana"/>
              </a:rPr>
              <a:t>%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2948" y="1288878"/>
            <a:ext cx="1043305" cy="267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04545">
              <a:lnSpc>
                <a:spcPct val="100000"/>
              </a:lnSpc>
            </a:pPr>
            <a:r>
              <a:rPr dirty="0" sz="700" spc="25">
                <a:latin typeface="Verdana"/>
                <a:cs typeface="Verdana"/>
              </a:rPr>
              <a:t>L</a:t>
            </a:r>
            <a:r>
              <a:rPr dirty="0" sz="700" spc="10">
                <a:latin typeface="Verdana"/>
                <a:cs typeface="Verdana"/>
              </a:rPr>
              <a:t>,</a:t>
            </a:r>
            <a:r>
              <a:rPr dirty="0" sz="700" spc="65">
                <a:latin typeface="Trebuchet MS"/>
                <a:cs typeface="Trebuchet MS"/>
              </a:rPr>
              <a:t>мм</a:t>
            </a:r>
            <a:endParaRPr sz="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700" spc="5">
                <a:latin typeface="Verdana"/>
                <a:cs typeface="Verdana"/>
              </a:rPr>
              <a:t>N,</a:t>
            </a:r>
            <a:r>
              <a:rPr dirty="0" sz="700" spc="-120">
                <a:latin typeface="Verdana"/>
                <a:cs typeface="Verdana"/>
              </a:rPr>
              <a:t> </a:t>
            </a:r>
            <a:r>
              <a:rPr dirty="0" sz="700" spc="-90">
                <a:latin typeface="Verdana"/>
                <a:cs typeface="Verdana"/>
              </a:rPr>
              <a:t>%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2987" y="1410060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5">
                <a:moveTo>
                  <a:pt x="0" y="145357"/>
                </a:moveTo>
                <a:lnTo>
                  <a:pt x="0" y="0"/>
                </a:lnTo>
              </a:path>
            </a:pathLst>
          </a:custGeom>
          <a:ln w="19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3404" y="1436681"/>
            <a:ext cx="79375" cy="139065"/>
          </a:xfrm>
          <a:custGeom>
            <a:avLst/>
            <a:gdLst/>
            <a:ahLst/>
            <a:cxnLst/>
            <a:rect l="l" t="t" r="r" b="b"/>
            <a:pathLst>
              <a:path w="79375" h="139065">
                <a:moveTo>
                  <a:pt x="79163" y="0"/>
                </a:moveTo>
                <a:lnTo>
                  <a:pt x="39583" y="138521"/>
                </a:lnTo>
                <a:lnTo>
                  <a:pt x="0" y="0"/>
                </a:lnTo>
                <a:lnTo>
                  <a:pt x="39583" y="39570"/>
                </a:lnTo>
                <a:lnTo>
                  <a:pt x="79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3404" y="1436681"/>
            <a:ext cx="79375" cy="139065"/>
          </a:xfrm>
          <a:custGeom>
            <a:avLst/>
            <a:gdLst/>
            <a:ahLst/>
            <a:cxnLst/>
            <a:rect l="l" t="t" r="r" b="b"/>
            <a:pathLst>
              <a:path w="79375" h="139065">
                <a:moveTo>
                  <a:pt x="39583" y="39570"/>
                </a:moveTo>
                <a:lnTo>
                  <a:pt x="0" y="0"/>
                </a:lnTo>
                <a:lnTo>
                  <a:pt x="39583" y="138521"/>
                </a:lnTo>
                <a:lnTo>
                  <a:pt x="79163" y="0"/>
                </a:lnTo>
                <a:lnTo>
                  <a:pt x="39583" y="39570"/>
                </a:lnTo>
                <a:close/>
              </a:path>
            </a:pathLst>
          </a:custGeom>
          <a:ln w="9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48599" y="1997395"/>
            <a:ext cx="0" cy="145415"/>
          </a:xfrm>
          <a:custGeom>
            <a:avLst/>
            <a:gdLst/>
            <a:ahLst/>
            <a:cxnLst/>
            <a:rect l="l" t="t" r="r" b="b"/>
            <a:pathLst>
              <a:path w="0" h="145414">
                <a:moveTo>
                  <a:pt x="0" y="145357"/>
                </a:moveTo>
                <a:lnTo>
                  <a:pt x="0" y="0"/>
                </a:lnTo>
              </a:path>
            </a:pathLst>
          </a:custGeom>
          <a:ln w="19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9016" y="2024019"/>
            <a:ext cx="79375" cy="139065"/>
          </a:xfrm>
          <a:custGeom>
            <a:avLst/>
            <a:gdLst/>
            <a:ahLst/>
            <a:cxnLst/>
            <a:rect l="l" t="t" r="r" b="b"/>
            <a:pathLst>
              <a:path w="79375" h="139064">
                <a:moveTo>
                  <a:pt x="79166" y="0"/>
                </a:moveTo>
                <a:lnTo>
                  <a:pt x="39583" y="138518"/>
                </a:lnTo>
                <a:lnTo>
                  <a:pt x="0" y="0"/>
                </a:lnTo>
                <a:lnTo>
                  <a:pt x="39583" y="39567"/>
                </a:lnTo>
                <a:lnTo>
                  <a:pt x="79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9016" y="2024019"/>
            <a:ext cx="79375" cy="139065"/>
          </a:xfrm>
          <a:custGeom>
            <a:avLst/>
            <a:gdLst/>
            <a:ahLst/>
            <a:cxnLst/>
            <a:rect l="l" t="t" r="r" b="b"/>
            <a:pathLst>
              <a:path w="79375" h="139064">
                <a:moveTo>
                  <a:pt x="39583" y="39567"/>
                </a:moveTo>
                <a:lnTo>
                  <a:pt x="0" y="0"/>
                </a:lnTo>
                <a:lnTo>
                  <a:pt x="39583" y="138518"/>
                </a:lnTo>
                <a:lnTo>
                  <a:pt x="79166" y="0"/>
                </a:lnTo>
                <a:lnTo>
                  <a:pt x="39583" y="39567"/>
                </a:lnTo>
                <a:close/>
              </a:path>
            </a:pathLst>
          </a:custGeom>
          <a:ln w="9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51515" y="1045518"/>
            <a:ext cx="422909" cy="1387475"/>
          </a:xfrm>
          <a:custGeom>
            <a:avLst/>
            <a:gdLst/>
            <a:ahLst/>
            <a:cxnLst/>
            <a:rect l="l" t="t" r="r" b="b"/>
            <a:pathLst>
              <a:path w="422909" h="1387475">
                <a:moveTo>
                  <a:pt x="0" y="0"/>
                </a:moveTo>
                <a:lnTo>
                  <a:pt x="39726" y="23179"/>
                </a:lnTo>
                <a:lnTo>
                  <a:pt x="77441" y="48285"/>
                </a:lnTo>
                <a:lnTo>
                  <a:pt x="113153" y="75213"/>
                </a:lnTo>
                <a:lnTo>
                  <a:pt x="146869" y="103856"/>
                </a:lnTo>
                <a:lnTo>
                  <a:pt x="178597" y="134108"/>
                </a:lnTo>
                <a:lnTo>
                  <a:pt x="208346" y="165863"/>
                </a:lnTo>
                <a:lnTo>
                  <a:pt x="236123" y="199015"/>
                </a:lnTo>
                <a:lnTo>
                  <a:pt x="261937" y="233458"/>
                </a:lnTo>
                <a:lnTo>
                  <a:pt x="285796" y="269086"/>
                </a:lnTo>
                <a:lnTo>
                  <a:pt x="307708" y="305793"/>
                </a:lnTo>
                <a:lnTo>
                  <a:pt x="327681" y="343473"/>
                </a:lnTo>
                <a:lnTo>
                  <a:pt x="345723" y="382020"/>
                </a:lnTo>
                <a:lnTo>
                  <a:pt x="361841" y="421327"/>
                </a:lnTo>
                <a:lnTo>
                  <a:pt x="376045" y="461290"/>
                </a:lnTo>
                <a:lnTo>
                  <a:pt x="388343" y="501801"/>
                </a:lnTo>
                <a:lnTo>
                  <a:pt x="398741" y="542756"/>
                </a:lnTo>
                <a:lnTo>
                  <a:pt x="407249" y="584047"/>
                </a:lnTo>
                <a:lnTo>
                  <a:pt x="413874" y="625568"/>
                </a:lnTo>
                <a:lnTo>
                  <a:pt x="418625" y="667215"/>
                </a:lnTo>
                <a:lnTo>
                  <a:pt x="421510" y="708880"/>
                </a:lnTo>
                <a:lnTo>
                  <a:pt x="422536" y="750458"/>
                </a:lnTo>
                <a:lnTo>
                  <a:pt x="422503" y="760826"/>
                </a:lnTo>
                <a:lnTo>
                  <a:pt x="421218" y="802146"/>
                </a:lnTo>
                <a:lnTo>
                  <a:pt x="418092" y="843140"/>
                </a:lnTo>
                <a:lnTo>
                  <a:pt x="413135" y="883701"/>
                </a:lnTo>
                <a:lnTo>
                  <a:pt x="406353" y="923725"/>
                </a:lnTo>
                <a:lnTo>
                  <a:pt x="397755" y="963105"/>
                </a:lnTo>
                <a:lnTo>
                  <a:pt x="387350" y="1001735"/>
                </a:lnTo>
                <a:lnTo>
                  <a:pt x="375145" y="1039509"/>
                </a:lnTo>
                <a:lnTo>
                  <a:pt x="361148" y="1076321"/>
                </a:lnTo>
                <a:lnTo>
                  <a:pt x="345368" y="1112064"/>
                </a:lnTo>
                <a:lnTo>
                  <a:pt x="327812" y="1146634"/>
                </a:lnTo>
                <a:lnTo>
                  <a:pt x="308488" y="1179923"/>
                </a:lnTo>
                <a:lnTo>
                  <a:pt x="287405" y="1211827"/>
                </a:lnTo>
                <a:lnTo>
                  <a:pt x="258590" y="1249595"/>
                </a:lnTo>
                <a:lnTo>
                  <a:pt x="227054" y="1284824"/>
                </a:lnTo>
                <a:lnTo>
                  <a:pt x="192813" y="1317308"/>
                </a:lnTo>
                <a:lnTo>
                  <a:pt x="155883" y="1346840"/>
                </a:lnTo>
                <a:lnTo>
                  <a:pt x="116280" y="1373211"/>
                </a:lnTo>
                <a:lnTo>
                  <a:pt x="99693" y="1382828"/>
                </a:lnTo>
                <a:lnTo>
                  <a:pt x="91241" y="1387431"/>
                </a:lnTo>
              </a:path>
            </a:pathLst>
          </a:custGeom>
          <a:ln w="197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34131" y="1036049"/>
            <a:ext cx="140970" cy="101600"/>
          </a:xfrm>
          <a:custGeom>
            <a:avLst/>
            <a:gdLst/>
            <a:ahLst/>
            <a:cxnLst/>
            <a:rect l="l" t="t" r="r" b="b"/>
            <a:pathLst>
              <a:path w="140969" h="101600">
                <a:moveTo>
                  <a:pt x="102734" y="101015"/>
                </a:moveTo>
                <a:lnTo>
                  <a:pt x="0" y="0"/>
                </a:lnTo>
                <a:lnTo>
                  <a:pt x="140587" y="31488"/>
                </a:lnTo>
                <a:lnTo>
                  <a:pt x="86896" y="47323"/>
                </a:lnTo>
                <a:lnTo>
                  <a:pt x="102734" y="101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131" y="1036049"/>
            <a:ext cx="140970" cy="101600"/>
          </a:xfrm>
          <a:custGeom>
            <a:avLst/>
            <a:gdLst/>
            <a:ahLst/>
            <a:cxnLst/>
            <a:rect l="l" t="t" r="r" b="b"/>
            <a:pathLst>
              <a:path w="140969" h="101600">
                <a:moveTo>
                  <a:pt x="86896" y="47323"/>
                </a:moveTo>
                <a:lnTo>
                  <a:pt x="140587" y="31488"/>
                </a:lnTo>
                <a:lnTo>
                  <a:pt x="0" y="0"/>
                </a:lnTo>
                <a:lnTo>
                  <a:pt x="102734" y="101015"/>
                </a:lnTo>
                <a:lnTo>
                  <a:pt x="86896" y="47323"/>
                </a:lnTo>
                <a:close/>
              </a:path>
            </a:pathLst>
          </a:custGeom>
          <a:ln w="98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67297" y="2825386"/>
            <a:ext cx="622935" cy="36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</a:pPr>
            <a:r>
              <a:rPr dirty="0" sz="800" spc="30">
                <a:solidFill>
                  <a:srgbClr val="FF0000"/>
                </a:solidFill>
                <a:latin typeface="Calibri"/>
                <a:cs typeface="Calibri"/>
              </a:rPr>
              <a:t>+поселение  </a:t>
            </a:r>
            <a:r>
              <a:rPr dirty="0" sz="800" spc="20">
                <a:solidFill>
                  <a:srgbClr val="FF0000"/>
                </a:solidFill>
                <a:latin typeface="Calibri"/>
                <a:cs typeface="Calibri"/>
              </a:rPr>
              <a:t>Зелененц</a:t>
            </a:r>
            <a:r>
              <a:rPr dirty="0" sz="800" spc="-5">
                <a:solidFill>
                  <a:srgbClr val="FF0000"/>
                </a:solidFill>
                <a:latin typeface="Calibri"/>
                <a:cs typeface="Calibri"/>
              </a:rPr>
              <a:t>к</a:t>
            </a:r>
            <a:r>
              <a:rPr dirty="0" sz="800" spc="10">
                <a:solidFill>
                  <a:srgbClr val="FF0000"/>
                </a:solidFill>
                <a:latin typeface="Calibri"/>
                <a:cs typeface="Calibri"/>
              </a:rPr>
              <a:t>ой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9946" y="2875495"/>
            <a:ext cx="75692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20">
                <a:solidFill>
                  <a:srgbClr val="FF0000"/>
                </a:solidFill>
                <a:latin typeface="Calibri"/>
                <a:cs typeface="Calibri"/>
              </a:rPr>
              <a:t>в    </a:t>
            </a:r>
            <a:r>
              <a:rPr dirty="0" sz="800" spc="10">
                <a:solidFill>
                  <a:srgbClr val="FF0000"/>
                </a:solidFill>
                <a:latin typeface="Calibri"/>
                <a:cs typeface="Calibri"/>
              </a:rPr>
              <a:t>г.    </a:t>
            </a:r>
            <a:r>
              <a:rPr dirty="0" sz="800" spc="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FF0000"/>
                </a:solidFill>
                <a:latin typeface="Calibri"/>
                <a:cs typeface="Calibri"/>
              </a:rPr>
              <a:t>Дальне-</a:t>
            </a:r>
            <a:endParaRPr sz="800">
              <a:latin typeface="Calibri"/>
              <a:cs typeface="Calibri"/>
            </a:endParaRPr>
          </a:p>
          <a:p>
            <a:pPr marL="251460">
              <a:lnSpc>
                <a:spcPct val="100000"/>
              </a:lnSpc>
              <a:spcBef>
                <a:spcPts val="395"/>
              </a:spcBef>
            </a:pPr>
            <a:r>
              <a:rPr dirty="0" sz="800" spc="20">
                <a:solidFill>
                  <a:srgbClr val="FF0000"/>
                </a:solidFill>
                <a:latin typeface="Calibri"/>
                <a:cs typeface="Calibri"/>
              </a:rPr>
              <a:t>Баренцева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62582" y="318630"/>
            <a:ext cx="1572260" cy="709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>
              <a:lnSpc>
                <a:spcPct val="112900"/>
              </a:lnSpc>
            </a:pPr>
            <a:r>
              <a:rPr dirty="0" sz="1000" spc="-60">
                <a:latin typeface="Arial"/>
                <a:cs typeface="Arial"/>
              </a:rPr>
              <a:t>Распространение </a:t>
            </a:r>
            <a:r>
              <a:rPr dirty="0" sz="1000" spc="-65">
                <a:latin typeface="Arial"/>
                <a:cs typeface="Arial"/>
              </a:rPr>
              <a:t>поселений  </a:t>
            </a:r>
            <a:r>
              <a:rPr dirty="0" sz="1000" spc="-60">
                <a:latin typeface="Arial"/>
                <a:cs typeface="Arial"/>
              </a:rPr>
              <a:t>с </a:t>
            </a:r>
            <a:r>
              <a:rPr dirty="0" sz="1000" spc="-50">
                <a:latin typeface="Arial"/>
                <a:cs typeface="Arial"/>
              </a:rPr>
              <a:t>разной </a:t>
            </a:r>
            <a:r>
              <a:rPr dirty="0" sz="1000" spc="-45">
                <a:latin typeface="Arial"/>
                <a:cs typeface="Arial"/>
              </a:rPr>
              <a:t>организацией </a:t>
            </a:r>
            <a:r>
              <a:rPr dirty="0" sz="1000" spc="-55">
                <a:latin typeface="Arial"/>
                <a:cs typeface="Arial"/>
              </a:rPr>
              <a:t>в  </a:t>
            </a:r>
            <a:r>
              <a:rPr dirty="0" sz="1000" spc="-30">
                <a:latin typeface="Arial"/>
                <a:cs typeface="Arial"/>
              </a:rPr>
              <a:t>Кандалакшском </a:t>
            </a:r>
            <a:r>
              <a:rPr dirty="0" sz="1000" spc="-60">
                <a:latin typeface="Arial"/>
                <a:cs typeface="Arial"/>
              </a:rPr>
              <a:t>заливе  </a:t>
            </a:r>
            <a:r>
              <a:rPr dirty="0" sz="1000" spc="-45">
                <a:latin typeface="Arial"/>
                <a:cs typeface="Arial"/>
              </a:rPr>
              <a:t>Белого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моря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825088" y="1068259"/>
            <a:ext cx="1393288" cy="16159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81823" y="253328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40675" y="0"/>
                </a:moveTo>
                <a:lnTo>
                  <a:pt x="2062" y="27042"/>
                </a:lnTo>
                <a:lnTo>
                  <a:pt x="0" y="39602"/>
                </a:lnTo>
                <a:lnTo>
                  <a:pt x="2033" y="52426"/>
                </a:lnTo>
                <a:lnTo>
                  <a:pt x="7700" y="63510"/>
                </a:lnTo>
                <a:lnTo>
                  <a:pt x="16346" y="72216"/>
                </a:lnTo>
                <a:lnTo>
                  <a:pt x="27319" y="77907"/>
                </a:lnTo>
                <a:lnTo>
                  <a:pt x="39965" y="79946"/>
                </a:lnTo>
                <a:lnTo>
                  <a:pt x="52570" y="77907"/>
                </a:lnTo>
                <a:lnTo>
                  <a:pt x="63535" y="72239"/>
                </a:lnTo>
                <a:lnTo>
                  <a:pt x="72203" y="63589"/>
                </a:lnTo>
                <a:lnTo>
                  <a:pt x="77898" y="52612"/>
                </a:lnTo>
                <a:lnTo>
                  <a:pt x="79946" y="39965"/>
                </a:lnTo>
                <a:lnTo>
                  <a:pt x="77904" y="27458"/>
                </a:lnTo>
                <a:lnTo>
                  <a:pt x="72249" y="16503"/>
                </a:lnTo>
                <a:lnTo>
                  <a:pt x="63688" y="7805"/>
                </a:lnTo>
                <a:lnTo>
                  <a:pt x="52928" y="2068"/>
                </a:lnTo>
                <a:lnTo>
                  <a:pt x="406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881823" y="253328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40675" y="0"/>
                </a:moveTo>
                <a:lnTo>
                  <a:pt x="2062" y="27042"/>
                </a:lnTo>
                <a:lnTo>
                  <a:pt x="0" y="39602"/>
                </a:lnTo>
                <a:lnTo>
                  <a:pt x="2033" y="52426"/>
                </a:lnTo>
                <a:lnTo>
                  <a:pt x="7700" y="63510"/>
                </a:lnTo>
                <a:lnTo>
                  <a:pt x="16346" y="72216"/>
                </a:lnTo>
                <a:lnTo>
                  <a:pt x="27319" y="77907"/>
                </a:lnTo>
                <a:lnTo>
                  <a:pt x="39965" y="79946"/>
                </a:lnTo>
                <a:lnTo>
                  <a:pt x="52564" y="77910"/>
                </a:lnTo>
                <a:lnTo>
                  <a:pt x="63535" y="72239"/>
                </a:lnTo>
                <a:lnTo>
                  <a:pt x="72203" y="63589"/>
                </a:lnTo>
                <a:lnTo>
                  <a:pt x="77898" y="52612"/>
                </a:lnTo>
                <a:lnTo>
                  <a:pt x="79946" y="39965"/>
                </a:lnTo>
                <a:lnTo>
                  <a:pt x="77904" y="27458"/>
                </a:lnTo>
                <a:lnTo>
                  <a:pt x="72249" y="16503"/>
                </a:lnTo>
                <a:lnTo>
                  <a:pt x="63688" y="7805"/>
                </a:lnTo>
                <a:lnTo>
                  <a:pt x="52928" y="2068"/>
                </a:lnTo>
                <a:lnTo>
                  <a:pt x="40675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69372" y="253382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40679" y="0"/>
                </a:moveTo>
                <a:lnTo>
                  <a:pt x="2062" y="27055"/>
                </a:lnTo>
                <a:lnTo>
                  <a:pt x="0" y="39616"/>
                </a:lnTo>
                <a:lnTo>
                  <a:pt x="2034" y="52432"/>
                </a:lnTo>
                <a:lnTo>
                  <a:pt x="7701" y="63508"/>
                </a:lnTo>
                <a:lnTo>
                  <a:pt x="16347" y="72208"/>
                </a:lnTo>
                <a:lnTo>
                  <a:pt x="27320" y="77894"/>
                </a:lnTo>
                <a:lnTo>
                  <a:pt x="39965" y="79931"/>
                </a:lnTo>
                <a:lnTo>
                  <a:pt x="52570" y="77894"/>
                </a:lnTo>
                <a:lnTo>
                  <a:pt x="63532" y="72230"/>
                </a:lnTo>
                <a:lnTo>
                  <a:pt x="72197" y="63584"/>
                </a:lnTo>
                <a:lnTo>
                  <a:pt x="77889" y="52611"/>
                </a:lnTo>
                <a:lnTo>
                  <a:pt x="79935" y="39965"/>
                </a:lnTo>
                <a:lnTo>
                  <a:pt x="77894" y="27458"/>
                </a:lnTo>
                <a:lnTo>
                  <a:pt x="72243" y="16503"/>
                </a:lnTo>
                <a:lnTo>
                  <a:pt x="63686" y="7805"/>
                </a:lnTo>
                <a:lnTo>
                  <a:pt x="52930" y="2068"/>
                </a:lnTo>
                <a:lnTo>
                  <a:pt x="406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969372" y="253382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40679" y="0"/>
                </a:moveTo>
                <a:lnTo>
                  <a:pt x="2062" y="27055"/>
                </a:lnTo>
                <a:lnTo>
                  <a:pt x="0" y="39616"/>
                </a:lnTo>
                <a:lnTo>
                  <a:pt x="2034" y="52432"/>
                </a:lnTo>
                <a:lnTo>
                  <a:pt x="7701" y="63508"/>
                </a:lnTo>
                <a:lnTo>
                  <a:pt x="16347" y="72208"/>
                </a:lnTo>
                <a:lnTo>
                  <a:pt x="27320" y="77894"/>
                </a:lnTo>
                <a:lnTo>
                  <a:pt x="39965" y="79931"/>
                </a:lnTo>
                <a:lnTo>
                  <a:pt x="52565" y="77897"/>
                </a:lnTo>
                <a:lnTo>
                  <a:pt x="63532" y="72230"/>
                </a:lnTo>
                <a:lnTo>
                  <a:pt x="72197" y="63584"/>
                </a:lnTo>
                <a:lnTo>
                  <a:pt x="77889" y="52611"/>
                </a:lnTo>
                <a:lnTo>
                  <a:pt x="79935" y="39965"/>
                </a:lnTo>
                <a:lnTo>
                  <a:pt x="77894" y="27458"/>
                </a:lnTo>
                <a:lnTo>
                  <a:pt x="72243" y="16503"/>
                </a:lnTo>
                <a:lnTo>
                  <a:pt x="63686" y="7805"/>
                </a:lnTo>
                <a:lnTo>
                  <a:pt x="52930" y="2068"/>
                </a:lnTo>
                <a:lnTo>
                  <a:pt x="40679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91598" y="133612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45"/>
                </a:lnTo>
                <a:lnTo>
                  <a:pt x="0" y="39605"/>
                </a:lnTo>
                <a:lnTo>
                  <a:pt x="2034" y="52429"/>
                </a:lnTo>
                <a:lnTo>
                  <a:pt x="7701" y="63512"/>
                </a:lnTo>
                <a:lnTo>
                  <a:pt x="16347" y="72217"/>
                </a:lnTo>
                <a:lnTo>
                  <a:pt x="27320" y="77907"/>
                </a:lnTo>
                <a:lnTo>
                  <a:pt x="39965" y="79946"/>
                </a:lnTo>
                <a:lnTo>
                  <a:pt x="52569" y="77907"/>
                </a:lnTo>
                <a:lnTo>
                  <a:pt x="63530" y="72241"/>
                </a:lnTo>
                <a:lnTo>
                  <a:pt x="72194" y="63591"/>
                </a:lnTo>
                <a:lnTo>
                  <a:pt x="77885" y="52616"/>
                </a:lnTo>
                <a:lnTo>
                  <a:pt x="79931" y="39969"/>
                </a:lnTo>
                <a:lnTo>
                  <a:pt x="77891" y="27462"/>
                </a:lnTo>
                <a:lnTo>
                  <a:pt x="72240" y="16505"/>
                </a:lnTo>
                <a:lnTo>
                  <a:pt x="63683" y="7806"/>
                </a:lnTo>
                <a:lnTo>
                  <a:pt x="52926" y="2069"/>
                </a:lnTo>
                <a:lnTo>
                  <a:pt x="406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91598" y="133612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45"/>
                </a:lnTo>
                <a:lnTo>
                  <a:pt x="0" y="39605"/>
                </a:lnTo>
                <a:lnTo>
                  <a:pt x="2034" y="52429"/>
                </a:lnTo>
                <a:lnTo>
                  <a:pt x="7701" y="63512"/>
                </a:lnTo>
                <a:lnTo>
                  <a:pt x="16347" y="72217"/>
                </a:lnTo>
                <a:lnTo>
                  <a:pt x="27320" y="77907"/>
                </a:lnTo>
                <a:lnTo>
                  <a:pt x="39965" y="79946"/>
                </a:lnTo>
                <a:lnTo>
                  <a:pt x="52563" y="77910"/>
                </a:lnTo>
                <a:lnTo>
                  <a:pt x="63530" y="72241"/>
                </a:lnTo>
                <a:lnTo>
                  <a:pt x="72194" y="63591"/>
                </a:lnTo>
                <a:lnTo>
                  <a:pt x="77885" y="52616"/>
                </a:lnTo>
                <a:lnTo>
                  <a:pt x="79931" y="39969"/>
                </a:lnTo>
                <a:lnTo>
                  <a:pt x="77891" y="27462"/>
                </a:lnTo>
                <a:lnTo>
                  <a:pt x="72240" y="16505"/>
                </a:lnTo>
                <a:lnTo>
                  <a:pt x="63683" y="7806"/>
                </a:lnTo>
                <a:lnTo>
                  <a:pt x="52926" y="2069"/>
                </a:lnTo>
                <a:lnTo>
                  <a:pt x="40675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95442" y="127758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71"/>
                </a:lnTo>
                <a:lnTo>
                  <a:pt x="0" y="39634"/>
                </a:lnTo>
                <a:lnTo>
                  <a:pt x="2034" y="52449"/>
                </a:lnTo>
                <a:lnTo>
                  <a:pt x="7701" y="63525"/>
                </a:lnTo>
                <a:lnTo>
                  <a:pt x="16347" y="72223"/>
                </a:lnTo>
                <a:lnTo>
                  <a:pt x="27320" y="77909"/>
                </a:lnTo>
                <a:lnTo>
                  <a:pt x="39965" y="79946"/>
                </a:lnTo>
                <a:lnTo>
                  <a:pt x="52568" y="77909"/>
                </a:lnTo>
                <a:lnTo>
                  <a:pt x="63530" y="72245"/>
                </a:lnTo>
                <a:lnTo>
                  <a:pt x="72194" y="63599"/>
                </a:lnTo>
                <a:lnTo>
                  <a:pt x="77885" y="52626"/>
                </a:lnTo>
                <a:lnTo>
                  <a:pt x="79931" y="39980"/>
                </a:lnTo>
                <a:lnTo>
                  <a:pt x="77891" y="27473"/>
                </a:lnTo>
                <a:lnTo>
                  <a:pt x="72240" y="16514"/>
                </a:lnTo>
                <a:lnTo>
                  <a:pt x="63683" y="7811"/>
                </a:lnTo>
                <a:lnTo>
                  <a:pt x="52926" y="2070"/>
                </a:lnTo>
                <a:lnTo>
                  <a:pt x="406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95442" y="127758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71"/>
                </a:lnTo>
                <a:lnTo>
                  <a:pt x="0" y="39634"/>
                </a:lnTo>
                <a:lnTo>
                  <a:pt x="2034" y="52449"/>
                </a:lnTo>
                <a:lnTo>
                  <a:pt x="7701" y="63525"/>
                </a:lnTo>
                <a:lnTo>
                  <a:pt x="16347" y="72223"/>
                </a:lnTo>
                <a:lnTo>
                  <a:pt x="27320" y="77909"/>
                </a:lnTo>
                <a:lnTo>
                  <a:pt x="39965" y="79946"/>
                </a:lnTo>
                <a:lnTo>
                  <a:pt x="52563" y="77912"/>
                </a:lnTo>
                <a:lnTo>
                  <a:pt x="63530" y="72245"/>
                </a:lnTo>
                <a:lnTo>
                  <a:pt x="72194" y="63599"/>
                </a:lnTo>
                <a:lnTo>
                  <a:pt x="77885" y="52626"/>
                </a:lnTo>
                <a:lnTo>
                  <a:pt x="79931" y="39980"/>
                </a:lnTo>
                <a:lnTo>
                  <a:pt x="77891" y="27473"/>
                </a:lnTo>
                <a:lnTo>
                  <a:pt x="72240" y="16514"/>
                </a:lnTo>
                <a:lnTo>
                  <a:pt x="63683" y="7811"/>
                </a:lnTo>
                <a:lnTo>
                  <a:pt x="52926" y="2070"/>
                </a:lnTo>
                <a:lnTo>
                  <a:pt x="40675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55789" y="1338588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55"/>
                </a:lnTo>
                <a:lnTo>
                  <a:pt x="0" y="39616"/>
                </a:lnTo>
                <a:lnTo>
                  <a:pt x="2034" y="52432"/>
                </a:lnTo>
                <a:lnTo>
                  <a:pt x="7701" y="63508"/>
                </a:lnTo>
                <a:lnTo>
                  <a:pt x="16347" y="72208"/>
                </a:lnTo>
                <a:lnTo>
                  <a:pt x="27320" y="77894"/>
                </a:lnTo>
                <a:lnTo>
                  <a:pt x="39965" y="79931"/>
                </a:lnTo>
                <a:lnTo>
                  <a:pt x="52568" y="77894"/>
                </a:lnTo>
                <a:lnTo>
                  <a:pt x="63530" y="72230"/>
                </a:lnTo>
                <a:lnTo>
                  <a:pt x="72194" y="63584"/>
                </a:lnTo>
                <a:lnTo>
                  <a:pt x="77885" y="52611"/>
                </a:lnTo>
                <a:lnTo>
                  <a:pt x="79931" y="39965"/>
                </a:lnTo>
                <a:lnTo>
                  <a:pt x="77891" y="27458"/>
                </a:lnTo>
                <a:lnTo>
                  <a:pt x="72240" y="16503"/>
                </a:lnTo>
                <a:lnTo>
                  <a:pt x="63683" y="7805"/>
                </a:lnTo>
                <a:lnTo>
                  <a:pt x="52926" y="2068"/>
                </a:lnTo>
                <a:lnTo>
                  <a:pt x="406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55789" y="1338588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55"/>
                </a:lnTo>
                <a:lnTo>
                  <a:pt x="0" y="39616"/>
                </a:lnTo>
                <a:lnTo>
                  <a:pt x="2034" y="52432"/>
                </a:lnTo>
                <a:lnTo>
                  <a:pt x="7701" y="63508"/>
                </a:lnTo>
                <a:lnTo>
                  <a:pt x="16347" y="72208"/>
                </a:lnTo>
                <a:lnTo>
                  <a:pt x="27320" y="77894"/>
                </a:lnTo>
                <a:lnTo>
                  <a:pt x="39965" y="79931"/>
                </a:lnTo>
                <a:lnTo>
                  <a:pt x="52563" y="77897"/>
                </a:lnTo>
                <a:lnTo>
                  <a:pt x="63530" y="72230"/>
                </a:lnTo>
                <a:lnTo>
                  <a:pt x="72194" y="63584"/>
                </a:lnTo>
                <a:lnTo>
                  <a:pt x="77885" y="52611"/>
                </a:lnTo>
                <a:lnTo>
                  <a:pt x="79931" y="39965"/>
                </a:lnTo>
                <a:lnTo>
                  <a:pt x="77891" y="27458"/>
                </a:lnTo>
                <a:lnTo>
                  <a:pt x="72240" y="16503"/>
                </a:lnTo>
                <a:lnTo>
                  <a:pt x="63683" y="7805"/>
                </a:lnTo>
                <a:lnTo>
                  <a:pt x="52926" y="2068"/>
                </a:lnTo>
                <a:lnTo>
                  <a:pt x="40675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42819" y="1121149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704" y="0"/>
                </a:moveTo>
                <a:lnTo>
                  <a:pt x="2065" y="27068"/>
                </a:lnTo>
                <a:lnTo>
                  <a:pt x="0" y="39630"/>
                </a:lnTo>
                <a:lnTo>
                  <a:pt x="2037" y="52446"/>
                </a:lnTo>
                <a:lnTo>
                  <a:pt x="7710" y="63522"/>
                </a:lnTo>
                <a:lnTo>
                  <a:pt x="16363" y="72222"/>
                </a:lnTo>
                <a:lnTo>
                  <a:pt x="27338" y="77909"/>
                </a:lnTo>
                <a:lnTo>
                  <a:pt x="39980" y="79946"/>
                </a:lnTo>
                <a:lnTo>
                  <a:pt x="52583" y="77909"/>
                </a:lnTo>
                <a:lnTo>
                  <a:pt x="63544" y="72244"/>
                </a:lnTo>
                <a:lnTo>
                  <a:pt x="72208" y="63598"/>
                </a:lnTo>
                <a:lnTo>
                  <a:pt x="77899" y="52625"/>
                </a:lnTo>
                <a:lnTo>
                  <a:pt x="79946" y="39980"/>
                </a:lnTo>
                <a:lnTo>
                  <a:pt x="77905" y="27471"/>
                </a:lnTo>
                <a:lnTo>
                  <a:pt x="72255" y="16512"/>
                </a:lnTo>
                <a:lnTo>
                  <a:pt x="63700" y="7810"/>
                </a:lnTo>
                <a:lnTo>
                  <a:pt x="52948" y="2070"/>
                </a:lnTo>
                <a:lnTo>
                  <a:pt x="407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142819" y="1121149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704" y="0"/>
                </a:moveTo>
                <a:lnTo>
                  <a:pt x="2065" y="27068"/>
                </a:lnTo>
                <a:lnTo>
                  <a:pt x="0" y="39630"/>
                </a:lnTo>
                <a:lnTo>
                  <a:pt x="2037" y="52446"/>
                </a:lnTo>
                <a:lnTo>
                  <a:pt x="7710" y="63522"/>
                </a:lnTo>
                <a:lnTo>
                  <a:pt x="16363" y="72222"/>
                </a:lnTo>
                <a:lnTo>
                  <a:pt x="27338" y="77909"/>
                </a:lnTo>
                <a:lnTo>
                  <a:pt x="39980" y="79946"/>
                </a:lnTo>
                <a:lnTo>
                  <a:pt x="52577" y="77911"/>
                </a:lnTo>
                <a:lnTo>
                  <a:pt x="63544" y="72244"/>
                </a:lnTo>
                <a:lnTo>
                  <a:pt x="72208" y="63598"/>
                </a:lnTo>
                <a:lnTo>
                  <a:pt x="77899" y="52625"/>
                </a:lnTo>
                <a:lnTo>
                  <a:pt x="79946" y="39980"/>
                </a:lnTo>
                <a:lnTo>
                  <a:pt x="77905" y="27471"/>
                </a:lnTo>
                <a:lnTo>
                  <a:pt x="72255" y="16512"/>
                </a:lnTo>
                <a:lnTo>
                  <a:pt x="63700" y="7810"/>
                </a:lnTo>
                <a:lnTo>
                  <a:pt x="52948" y="2070"/>
                </a:lnTo>
                <a:lnTo>
                  <a:pt x="40704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04278" y="112005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9" y="0"/>
                </a:moveTo>
                <a:lnTo>
                  <a:pt x="2062" y="27042"/>
                </a:lnTo>
                <a:lnTo>
                  <a:pt x="0" y="39602"/>
                </a:lnTo>
                <a:lnTo>
                  <a:pt x="2034" y="52426"/>
                </a:lnTo>
                <a:lnTo>
                  <a:pt x="7701" y="63510"/>
                </a:lnTo>
                <a:lnTo>
                  <a:pt x="16348" y="72216"/>
                </a:lnTo>
                <a:lnTo>
                  <a:pt x="27322" y="77907"/>
                </a:lnTo>
                <a:lnTo>
                  <a:pt x="39969" y="79946"/>
                </a:lnTo>
                <a:lnTo>
                  <a:pt x="52573" y="77907"/>
                </a:lnTo>
                <a:lnTo>
                  <a:pt x="63537" y="72239"/>
                </a:lnTo>
                <a:lnTo>
                  <a:pt x="72205" y="63589"/>
                </a:lnTo>
                <a:lnTo>
                  <a:pt x="77898" y="52612"/>
                </a:lnTo>
                <a:lnTo>
                  <a:pt x="79946" y="39965"/>
                </a:lnTo>
                <a:lnTo>
                  <a:pt x="77904" y="27458"/>
                </a:lnTo>
                <a:lnTo>
                  <a:pt x="72250" y="16503"/>
                </a:lnTo>
                <a:lnTo>
                  <a:pt x="63690" y="7805"/>
                </a:lnTo>
                <a:lnTo>
                  <a:pt x="52931" y="2068"/>
                </a:lnTo>
                <a:lnTo>
                  <a:pt x="406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204278" y="112005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9" y="0"/>
                </a:moveTo>
                <a:lnTo>
                  <a:pt x="2062" y="27042"/>
                </a:lnTo>
                <a:lnTo>
                  <a:pt x="0" y="39602"/>
                </a:lnTo>
                <a:lnTo>
                  <a:pt x="2034" y="52426"/>
                </a:lnTo>
                <a:lnTo>
                  <a:pt x="7701" y="63510"/>
                </a:lnTo>
                <a:lnTo>
                  <a:pt x="16348" y="72216"/>
                </a:lnTo>
                <a:lnTo>
                  <a:pt x="27322" y="77907"/>
                </a:lnTo>
                <a:lnTo>
                  <a:pt x="39969" y="79946"/>
                </a:lnTo>
                <a:lnTo>
                  <a:pt x="52568" y="77910"/>
                </a:lnTo>
                <a:lnTo>
                  <a:pt x="63537" y="72239"/>
                </a:lnTo>
                <a:lnTo>
                  <a:pt x="72205" y="63589"/>
                </a:lnTo>
                <a:lnTo>
                  <a:pt x="77898" y="52612"/>
                </a:lnTo>
                <a:lnTo>
                  <a:pt x="79946" y="39965"/>
                </a:lnTo>
                <a:lnTo>
                  <a:pt x="77904" y="27458"/>
                </a:lnTo>
                <a:lnTo>
                  <a:pt x="72250" y="16503"/>
                </a:lnTo>
                <a:lnTo>
                  <a:pt x="63690" y="7805"/>
                </a:lnTo>
                <a:lnTo>
                  <a:pt x="52931" y="2068"/>
                </a:lnTo>
                <a:lnTo>
                  <a:pt x="40679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41334" y="116288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51"/>
                </a:lnTo>
                <a:lnTo>
                  <a:pt x="0" y="39605"/>
                </a:lnTo>
                <a:lnTo>
                  <a:pt x="2034" y="52428"/>
                </a:lnTo>
                <a:lnTo>
                  <a:pt x="7701" y="63507"/>
                </a:lnTo>
                <a:lnTo>
                  <a:pt x="16347" y="72208"/>
                </a:lnTo>
                <a:lnTo>
                  <a:pt x="27320" y="77895"/>
                </a:lnTo>
                <a:lnTo>
                  <a:pt x="39965" y="79931"/>
                </a:lnTo>
                <a:lnTo>
                  <a:pt x="52570" y="77895"/>
                </a:lnTo>
                <a:lnTo>
                  <a:pt x="63535" y="72231"/>
                </a:lnTo>
                <a:lnTo>
                  <a:pt x="72203" y="63585"/>
                </a:lnTo>
                <a:lnTo>
                  <a:pt x="77898" y="52612"/>
                </a:lnTo>
                <a:lnTo>
                  <a:pt x="79946" y="39965"/>
                </a:lnTo>
                <a:lnTo>
                  <a:pt x="77904" y="27460"/>
                </a:lnTo>
                <a:lnTo>
                  <a:pt x="72249" y="16505"/>
                </a:lnTo>
                <a:lnTo>
                  <a:pt x="63688" y="7806"/>
                </a:lnTo>
                <a:lnTo>
                  <a:pt x="52928" y="2069"/>
                </a:lnTo>
                <a:lnTo>
                  <a:pt x="406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41334" y="1162884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09">
                <a:moveTo>
                  <a:pt x="40675" y="0"/>
                </a:moveTo>
                <a:lnTo>
                  <a:pt x="2062" y="27051"/>
                </a:lnTo>
                <a:lnTo>
                  <a:pt x="0" y="39605"/>
                </a:lnTo>
                <a:lnTo>
                  <a:pt x="2034" y="52428"/>
                </a:lnTo>
                <a:lnTo>
                  <a:pt x="7701" y="63507"/>
                </a:lnTo>
                <a:lnTo>
                  <a:pt x="16347" y="72208"/>
                </a:lnTo>
                <a:lnTo>
                  <a:pt x="27320" y="77895"/>
                </a:lnTo>
                <a:lnTo>
                  <a:pt x="39965" y="79931"/>
                </a:lnTo>
                <a:lnTo>
                  <a:pt x="52564" y="77898"/>
                </a:lnTo>
                <a:lnTo>
                  <a:pt x="63535" y="72231"/>
                </a:lnTo>
                <a:lnTo>
                  <a:pt x="72203" y="63585"/>
                </a:lnTo>
                <a:lnTo>
                  <a:pt x="77898" y="52612"/>
                </a:lnTo>
                <a:lnTo>
                  <a:pt x="79946" y="39965"/>
                </a:lnTo>
                <a:lnTo>
                  <a:pt x="77904" y="27460"/>
                </a:lnTo>
                <a:lnTo>
                  <a:pt x="72249" y="16505"/>
                </a:lnTo>
                <a:lnTo>
                  <a:pt x="63688" y="7806"/>
                </a:lnTo>
                <a:lnTo>
                  <a:pt x="52928" y="2069"/>
                </a:lnTo>
                <a:lnTo>
                  <a:pt x="40675" y="0"/>
                </a:lnTo>
                <a:close/>
              </a:path>
            </a:pathLst>
          </a:custGeom>
          <a:ln w="5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14016" y="2248515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12870" y="0"/>
                </a:moveTo>
                <a:lnTo>
                  <a:pt x="6240" y="0"/>
                </a:lnTo>
                <a:lnTo>
                  <a:pt x="3733" y="1394"/>
                </a:lnTo>
                <a:lnTo>
                  <a:pt x="2228" y="3623"/>
                </a:lnTo>
                <a:lnTo>
                  <a:pt x="666" y="6073"/>
                </a:lnTo>
                <a:lnTo>
                  <a:pt x="0" y="9193"/>
                </a:lnTo>
                <a:lnTo>
                  <a:pt x="0" y="17998"/>
                </a:lnTo>
                <a:lnTo>
                  <a:pt x="613" y="20730"/>
                </a:lnTo>
                <a:lnTo>
                  <a:pt x="2118" y="22958"/>
                </a:lnTo>
                <a:lnTo>
                  <a:pt x="3455" y="25020"/>
                </a:lnTo>
                <a:lnTo>
                  <a:pt x="5684" y="26132"/>
                </a:lnTo>
                <a:lnTo>
                  <a:pt x="13262" y="26132"/>
                </a:lnTo>
                <a:lnTo>
                  <a:pt x="15958" y="23347"/>
                </a:lnTo>
                <a:lnTo>
                  <a:pt x="5570" y="23347"/>
                </a:lnTo>
                <a:lnTo>
                  <a:pt x="3341" y="20897"/>
                </a:lnTo>
                <a:lnTo>
                  <a:pt x="3341" y="14542"/>
                </a:lnTo>
                <a:lnTo>
                  <a:pt x="5516" y="12371"/>
                </a:lnTo>
                <a:lnTo>
                  <a:pt x="3177" y="12371"/>
                </a:lnTo>
                <a:lnTo>
                  <a:pt x="3230" y="6240"/>
                </a:lnTo>
                <a:lnTo>
                  <a:pt x="5238" y="2785"/>
                </a:lnTo>
                <a:lnTo>
                  <a:pt x="15650" y="2785"/>
                </a:lnTo>
                <a:lnTo>
                  <a:pt x="15601" y="2453"/>
                </a:lnTo>
                <a:lnTo>
                  <a:pt x="12870" y="0"/>
                </a:lnTo>
                <a:close/>
              </a:path>
              <a:path w="17144" h="26669">
                <a:moveTo>
                  <a:pt x="13540" y="9585"/>
                </a:moveTo>
                <a:lnTo>
                  <a:pt x="6518" y="9585"/>
                </a:lnTo>
                <a:lnTo>
                  <a:pt x="4514" y="10530"/>
                </a:lnTo>
                <a:lnTo>
                  <a:pt x="3177" y="12371"/>
                </a:lnTo>
                <a:lnTo>
                  <a:pt x="11647" y="12371"/>
                </a:lnTo>
                <a:lnTo>
                  <a:pt x="13540" y="14432"/>
                </a:lnTo>
                <a:lnTo>
                  <a:pt x="13540" y="21008"/>
                </a:lnTo>
                <a:lnTo>
                  <a:pt x="11365" y="23347"/>
                </a:lnTo>
                <a:lnTo>
                  <a:pt x="15958" y="23347"/>
                </a:lnTo>
                <a:lnTo>
                  <a:pt x="16714" y="22566"/>
                </a:lnTo>
                <a:lnTo>
                  <a:pt x="16714" y="12873"/>
                </a:lnTo>
                <a:lnTo>
                  <a:pt x="13540" y="9585"/>
                </a:lnTo>
                <a:close/>
              </a:path>
              <a:path w="17144" h="26669">
                <a:moveTo>
                  <a:pt x="15650" y="2785"/>
                </a:moveTo>
                <a:lnTo>
                  <a:pt x="11033" y="2785"/>
                </a:lnTo>
                <a:lnTo>
                  <a:pt x="12538" y="4179"/>
                </a:lnTo>
                <a:lnTo>
                  <a:pt x="13037" y="6633"/>
                </a:lnTo>
                <a:lnTo>
                  <a:pt x="16215" y="6633"/>
                </a:lnTo>
                <a:lnTo>
                  <a:pt x="15650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33851" y="2248515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12873" y="0"/>
                </a:moveTo>
                <a:lnTo>
                  <a:pt x="6240" y="0"/>
                </a:lnTo>
                <a:lnTo>
                  <a:pt x="3733" y="1394"/>
                </a:lnTo>
                <a:lnTo>
                  <a:pt x="2228" y="3623"/>
                </a:lnTo>
                <a:lnTo>
                  <a:pt x="670" y="6073"/>
                </a:lnTo>
                <a:lnTo>
                  <a:pt x="0" y="9193"/>
                </a:lnTo>
                <a:lnTo>
                  <a:pt x="0" y="17998"/>
                </a:lnTo>
                <a:lnTo>
                  <a:pt x="613" y="20730"/>
                </a:lnTo>
                <a:lnTo>
                  <a:pt x="2118" y="22958"/>
                </a:lnTo>
                <a:lnTo>
                  <a:pt x="3455" y="25020"/>
                </a:lnTo>
                <a:lnTo>
                  <a:pt x="5684" y="26132"/>
                </a:lnTo>
                <a:lnTo>
                  <a:pt x="13262" y="26132"/>
                </a:lnTo>
                <a:lnTo>
                  <a:pt x="15961" y="23347"/>
                </a:lnTo>
                <a:lnTo>
                  <a:pt x="5573" y="23347"/>
                </a:lnTo>
                <a:lnTo>
                  <a:pt x="3345" y="20897"/>
                </a:lnTo>
                <a:lnTo>
                  <a:pt x="3345" y="14542"/>
                </a:lnTo>
                <a:lnTo>
                  <a:pt x="5516" y="12371"/>
                </a:lnTo>
                <a:lnTo>
                  <a:pt x="3177" y="12371"/>
                </a:lnTo>
                <a:lnTo>
                  <a:pt x="3234" y="6240"/>
                </a:lnTo>
                <a:lnTo>
                  <a:pt x="5238" y="2785"/>
                </a:lnTo>
                <a:lnTo>
                  <a:pt x="15650" y="2785"/>
                </a:lnTo>
                <a:lnTo>
                  <a:pt x="15601" y="2453"/>
                </a:lnTo>
                <a:lnTo>
                  <a:pt x="12873" y="0"/>
                </a:lnTo>
                <a:close/>
              </a:path>
              <a:path w="17144" h="26669">
                <a:moveTo>
                  <a:pt x="13540" y="9585"/>
                </a:moveTo>
                <a:lnTo>
                  <a:pt x="6522" y="9585"/>
                </a:lnTo>
                <a:lnTo>
                  <a:pt x="4514" y="10530"/>
                </a:lnTo>
                <a:lnTo>
                  <a:pt x="3177" y="12371"/>
                </a:lnTo>
                <a:lnTo>
                  <a:pt x="11647" y="12371"/>
                </a:lnTo>
                <a:lnTo>
                  <a:pt x="13540" y="14432"/>
                </a:lnTo>
                <a:lnTo>
                  <a:pt x="13540" y="21008"/>
                </a:lnTo>
                <a:lnTo>
                  <a:pt x="11368" y="23347"/>
                </a:lnTo>
                <a:lnTo>
                  <a:pt x="15961" y="23347"/>
                </a:lnTo>
                <a:lnTo>
                  <a:pt x="16718" y="22566"/>
                </a:lnTo>
                <a:lnTo>
                  <a:pt x="16718" y="12873"/>
                </a:lnTo>
                <a:lnTo>
                  <a:pt x="13540" y="9585"/>
                </a:lnTo>
                <a:close/>
              </a:path>
              <a:path w="17144" h="26669">
                <a:moveTo>
                  <a:pt x="15650" y="2785"/>
                </a:moveTo>
                <a:lnTo>
                  <a:pt x="11033" y="2785"/>
                </a:lnTo>
                <a:lnTo>
                  <a:pt x="12538" y="4179"/>
                </a:lnTo>
                <a:lnTo>
                  <a:pt x="13041" y="6633"/>
                </a:lnTo>
                <a:lnTo>
                  <a:pt x="16215" y="6633"/>
                </a:lnTo>
                <a:lnTo>
                  <a:pt x="15650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755238" y="227194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763261" y="2248515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3" y="19114"/>
                </a:moveTo>
                <a:lnTo>
                  <a:pt x="0" y="19114"/>
                </a:lnTo>
                <a:lnTo>
                  <a:pt x="445" y="21175"/>
                </a:lnTo>
                <a:lnTo>
                  <a:pt x="777" y="22177"/>
                </a:lnTo>
                <a:lnTo>
                  <a:pt x="1558" y="23069"/>
                </a:lnTo>
                <a:lnTo>
                  <a:pt x="3006" y="25020"/>
                </a:lnTo>
                <a:lnTo>
                  <a:pt x="5570" y="26132"/>
                </a:lnTo>
                <a:lnTo>
                  <a:pt x="13483" y="26132"/>
                </a:lnTo>
                <a:lnTo>
                  <a:pt x="16143" y="23347"/>
                </a:lnTo>
                <a:lnTo>
                  <a:pt x="5570" y="23347"/>
                </a:lnTo>
                <a:lnTo>
                  <a:pt x="3897" y="21953"/>
                </a:lnTo>
                <a:lnTo>
                  <a:pt x="3173" y="19114"/>
                </a:lnTo>
                <a:close/>
              </a:path>
              <a:path w="17144" h="26669">
                <a:moveTo>
                  <a:pt x="16411" y="11422"/>
                </a:moveTo>
                <a:lnTo>
                  <a:pt x="11700" y="11422"/>
                </a:lnTo>
                <a:lnTo>
                  <a:pt x="13872" y="13765"/>
                </a:lnTo>
                <a:lnTo>
                  <a:pt x="13872" y="21118"/>
                </a:lnTo>
                <a:lnTo>
                  <a:pt x="11754" y="23347"/>
                </a:lnTo>
                <a:lnTo>
                  <a:pt x="16143" y="23347"/>
                </a:lnTo>
                <a:lnTo>
                  <a:pt x="17049" y="22399"/>
                </a:lnTo>
                <a:lnTo>
                  <a:pt x="17049" y="12092"/>
                </a:lnTo>
                <a:lnTo>
                  <a:pt x="16411" y="11422"/>
                </a:lnTo>
                <a:close/>
              </a:path>
              <a:path w="17144" h="26669">
                <a:moveTo>
                  <a:pt x="15765" y="0"/>
                </a:moveTo>
                <a:lnTo>
                  <a:pt x="2674" y="0"/>
                </a:lnTo>
                <a:lnTo>
                  <a:pt x="777" y="13765"/>
                </a:lnTo>
                <a:lnTo>
                  <a:pt x="3676" y="13765"/>
                </a:lnTo>
                <a:lnTo>
                  <a:pt x="5181" y="12035"/>
                </a:lnTo>
                <a:lnTo>
                  <a:pt x="6351" y="11422"/>
                </a:lnTo>
                <a:lnTo>
                  <a:pt x="16411" y="11422"/>
                </a:lnTo>
                <a:lnTo>
                  <a:pt x="15248" y="10199"/>
                </a:lnTo>
                <a:lnTo>
                  <a:pt x="4233" y="10199"/>
                </a:lnTo>
                <a:lnTo>
                  <a:pt x="5235" y="3120"/>
                </a:lnTo>
                <a:lnTo>
                  <a:pt x="15765" y="3120"/>
                </a:lnTo>
                <a:lnTo>
                  <a:pt x="15765" y="0"/>
                </a:lnTo>
                <a:close/>
              </a:path>
              <a:path w="17144" h="26669">
                <a:moveTo>
                  <a:pt x="13761" y="8637"/>
                </a:moveTo>
                <a:lnTo>
                  <a:pt x="7132" y="8637"/>
                </a:lnTo>
                <a:lnTo>
                  <a:pt x="5680" y="9083"/>
                </a:lnTo>
                <a:lnTo>
                  <a:pt x="4233" y="10199"/>
                </a:lnTo>
                <a:lnTo>
                  <a:pt x="15248" y="10199"/>
                </a:lnTo>
                <a:lnTo>
                  <a:pt x="13761" y="8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783417" y="2248515"/>
            <a:ext cx="16510" cy="26670"/>
          </a:xfrm>
          <a:custGeom>
            <a:avLst/>
            <a:gdLst/>
            <a:ahLst/>
            <a:cxnLst/>
            <a:rect l="l" t="t" r="r" b="b"/>
            <a:pathLst>
              <a:path w="16510" h="26669">
                <a:moveTo>
                  <a:pt x="10641" y="0"/>
                </a:moveTo>
                <a:lnTo>
                  <a:pt x="5905" y="0"/>
                </a:lnTo>
                <a:lnTo>
                  <a:pt x="3733" y="1059"/>
                </a:lnTo>
                <a:lnTo>
                  <a:pt x="780" y="5014"/>
                </a:lnTo>
                <a:lnTo>
                  <a:pt x="13" y="8359"/>
                </a:lnTo>
                <a:lnTo>
                  <a:pt x="0" y="21564"/>
                </a:lnTo>
                <a:lnTo>
                  <a:pt x="2842" y="26132"/>
                </a:lnTo>
                <a:lnTo>
                  <a:pt x="13594" y="26132"/>
                </a:lnTo>
                <a:lnTo>
                  <a:pt x="15255" y="23515"/>
                </a:lnTo>
                <a:lnTo>
                  <a:pt x="4846" y="23515"/>
                </a:lnTo>
                <a:lnTo>
                  <a:pt x="3177" y="20006"/>
                </a:lnTo>
                <a:lnTo>
                  <a:pt x="3177" y="6183"/>
                </a:lnTo>
                <a:lnTo>
                  <a:pt x="4846" y="2785"/>
                </a:lnTo>
                <a:lnTo>
                  <a:pt x="14039" y="2785"/>
                </a:lnTo>
                <a:lnTo>
                  <a:pt x="12759" y="1002"/>
                </a:lnTo>
                <a:lnTo>
                  <a:pt x="10641" y="0"/>
                </a:lnTo>
                <a:close/>
              </a:path>
              <a:path w="16510" h="26669">
                <a:moveTo>
                  <a:pt x="14039" y="2785"/>
                </a:moveTo>
                <a:lnTo>
                  <a:pt x="11643" y="2785"/>
                </a:lnTo>
                <a:lnTo>
                  <a:pt x="13288" y="6183"/>
                </a:lnTo>
                <a:lnTo>
                  <a:pt x="13316" y="20170"/>
                </a:lnTo>
                <a:lnTo>
                  <a:pt x="11643" y="23515"/>
                </a:lnTo>
                <a:lnTo>
                  <a:pt x="15255" y="23515"/>
                </a:lnTo>
                <a:lnTo>
                  <a:pt x="16493" y="21564"/>
                </a:lnTo>
                <a:lnTo>
                  <a:pt x="16493" y="8359"/>
                </a:lnTo>
                <a:lnTo>
                  <a:pt x="15712" y="5071"/>
                </a:lnTo>
                <a:lnTo>
                  <a:pt x="14039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715090" y="1803637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12870" y="0"/>
                </a:moveTo>
                <a:lnTo>
                  <a:pt x="6240" y="0"/>
                </a:lnTo>
                <a:lnTo>
                  <a:pt x="3733" y="1394"/>
                </a:lnTo>
                <a:lnTo>
                  <a:pt x="2228" y="3623"/>
                </a:lnTo>
                <a:lnTo>
                  <a:pt x="666" y="6073"/>
                </a:lnTo>
                <a:lnTo>
                  <a:pt x="0" y="9193"/>
                </a:lnTo>
                <a:lnTo>
                  <a:pt x="0" y="17998"/>
                </a:lnTo>
                <a:lnTo>
                  <a:pt x="613" y="20730"/>
                </a:lnTo>
                <a:lnTo>
                  <a:pt x="2114" y="22958"/>
                </a:lnTo>
                <a:lnTo>
                  <a:pt x="3452" y="25020"/>
                </a:lnTo>
                <a:lnTo>
                  <a:pt x="5680" y="26132"/>
                </a:lnTo>
                <a:lnTo>
                  <a:pt x="13258" y="26132"/>
                </a:lnTo>
                <a:lnTo>
                  <a:pt x="15957" y="23347"/>
                </a:lnTo>
                <a:lnTo>
                  <a:pt x="5570" y="23347"/>
                </a:lnTo>
                <a:lnTo>
                  <a:pt x="3341" y="20897"/>
                </a:lnTo>
                <a:lnTo>
                  <a:pt x="3341" y="14542"/>
                </a:lnTo>
                <a:lnTo>
                  <a:pt x="5516" y="12371"/>
                </a:lnTo>
                <a:lnTo>
                  <a:pt x="3173" y="12371"/>
                </a:lnTo>
                <a:lnTo>
                  <a:pt x="3230" y="6240"/>
                </a:lnTo>
                <a:lnTo>
                  <a:pt x="5235" y="2785"/>
                </a:lnTo>
                <a:lnTo>
                  <a:pt x="15650" y="2785"/>
                </a:lnTo>
                <a:lnTo>
                  <a:pt x="15601" y="2453"/>
                </a:lnTo>
                <a:lnTo>
                  <a:pt x="12870" y="0"/>
                </a:lnTo>
                <a:close/>
              </a:path>
              <a:path w="17144" h="26669">
                <a:moveTo>
                  <a:pt x="13540" y="9585"/>
                </a:moveTo>
                <a:lnTo>
                  <a:pt x="6518" y="9585"/>
                </a:lnTo>
                <a:lnTo>
                  <a:pt x="4511" y="10530"/>
                </a:lnTo>
                <a:lnTo>
                  <a:pt x="3173" y="12371"/>
                </a:lnTo>
                <a:lnTo>
                  <a:pt x="11643" y="12371"/>
                </a:lnTo>
                <a:lnTo>
                  <a:pt x="13540" y="14432"/>
                </a:lnTo>
                <a:lnTo>
                  <a:pt x="13540" y="21008"/>
                </a:lnTo>
                <a:lnTo>
                  <a:pt x="11365" y="23347"/>
                </a:lnTo>
                <a:lnTo>
                  <a:pt x="15957" y="23347"/>
                </a:lnTo>
                <a:lnTo>
                  <a:pt x="16714" y="22566"/>
                </a:lnTo>
                <a:lnTo>
                  <a:pt x="16714" y="12873"/>
                </a:lnTo>
                <a:lnTo>
                  <a:pt x="13540" y="9585"/>
                </a:lnTo>
                <a:close/>
              </a:path>
              <a:path w="17144" h="26669">
                <a:moveTo>
                  <a:pt x="15650" y="2785"/>
                </a:moveTo>
                <a:lnTo>
                  <a:pt x="11030" y="2785"/>
                </a:lnTo>
                <a:lnTo>
                  <a:pt x="12535" y="4179"/>
                </a:lnTo>
                <a:lnTo>
                  <a:pt x="13037" y="6633"/>
                </a:lnTo>
                <a:lnTo>
                  <a:pt x="16215" y="6633"/>
                </a:lnTo>
                <a:lnTo>
                  <a:pt x="15650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34925" y="1803637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12873" y="0"/>
                </a:moveTo>
                <a:lnTo>
                  <a:pt x="6240" y="0"/>
                </a:lnTo>
                <a:lnTo>
                  <a:pt x="3733" y="1394"/>
                </a:lnTo>
                <a:lnTo>
                  <a:pt x="2228" y="3623"/>
                </a:lnTo>
                <a:lnTo>
                  <a:pt x="670" y="6073"/>
                </a:lnTo>
                <a:lnTo>
                  <a:pt x="0" y="9193"/>
                </a:lnTo>
                <a:lnTo>
                  <a:pt x="0" y="17998"/>
                </a:lnTo>
                <a:lnTo>
                  <a:pt x="613" y="20730"/>
                </a:lnTo>
                <a:lnTo>
                  <a:pt x="2118" y="22958"/>
                </a:lnTo>
                <a:lnTo>
                  <a:pt x="3455" y="25020"/>
                </a:lnTo>
                <a:lnTo>
                  <a:pt x="5684" y="26132"/>
                </a:lnTo>
                <a:lnTo>
                  <a:pt x="13262" y="26132"/>
                </a:lnTo>
                <a:lnTo>
                  <a:pt x="15961" y="23347"/>
                </a:lnTo>
                <a:lnTo>
                  <a:pt x="5573" y="23347"/>
                </a:lnTo>
                <a:lnTo>
                  <a:pt x="3345" y="20897"/>
                </a:lnTo>
                <a:lnTo>
                  <a:pt x="3345" y="14542"/>
                </a:lnTo>
                <a:lnTo>
                  <a:pt x="5516" y="12371"/>
                </a:lnTo>
                <a:lnTo>
                  <a:pt x="3177" y="12371"/>
                </a:lnTo>
                <a:lnTo>
                  <a:pt x="3230" y="6240"/>
                </a:lnTo>
                <a:lnTo>
                  <a:pt x="5238" y="2785"/>
                </a:lnTo>
                <a:lnTo>
                  <a:pt x="15650" y="2785"/>
                </a:lnTo>
                <a:lnTo>
                  <a:pt x="15601" y="2453"/>
                </a:lnTo>
                <a:lnTo>
                  <a:pt x="12873" y="0"/>
                </a:lnTo>
                <a:close/>
              </a:path>
              <a:path w="17144" h="26669">
                <a:moveTo>
                  <a:pt x="13540" y="9585"/>
                </a:moveTo>
                <a:lnTo>
                  <a:pt x="6518" y="9585"/>
                </a:lnTo>
                <a:lnTo>
                  <a:pt x="4514" y="10530"/>
                </a:lnTo>
                <a:lnTo>
                  <a:pt x="3177" y="12371"/>
                </a:lnTo>
                <a:lnTo>
                  <a:pt x="11647" y="12371"/>
                </a:lnTo>
                <a:lnTo>
                  <a:pt x="13540" y="14432"/>
                </a:lnTo>
                <a:lnTo>
                  <a:pt x="13540" y="21008"/>
                </a:lnTo>
                <a:lnTo>
                  <a:pt x="11368" y="23347"/>
                </a:lnTo>
                <a:lnTo>
                  <a:pt x="15961" y="23347"/>
                </a:lnTo>
                <a:lnTo>
                  <a:pt x="16718" y="22566"/>
                </a:lnTo>
                <a:lnTo>
                  <a:pt x="16718" y="12873"/>
                </a:lnTo>
                <a:lnTo>
                  <a:pt x="13540" y="9585"/>
                </a:lnTo>
                <a:close/>
              </a:path>
              <a:path w="17144" h="26669">
                <a:moveTo>
                  <a:pt x="15650" y="2785"/>
                </a:moveTo>
                <a:lnTo>
                  <a:pt x="11033" y="2785"/>
                </a:lnTo>
                <a:lnTo>
                  <a:pt x="12538" y="4179"/>
                </a:lnTo>
                <a:lnTo>
                  <a:pt x="13037" y="6633"/>
                </a:lnTo>
                <a:lnTo>
                  <a:pt x="16215" y="6633"/>
                </a:lnTo>
                <a:lnTo>
                  <a:pt x="15650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56307" y="182706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64724" y="1803637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16939" y="0"/>
                </a:moveTo>
                <a:lnTo>
                  <a:pt x="0" y="0"/>
                </a:lnTo>
                <a:lnTo>
                  <a:pt x="0" y="3120"/>
                </a:lnTo>
                <a:lnTo>
                  <a:pt x="13704" y="3120"/>
                </a:lnTo>
                <a:lnTo>
                  <a:pt x="7631" y="11700"/>
                </a:lnTo>
                <a:lnTo>
                  <a:pt x="5181" y="16996"/>
                </a:lnTo>
                <a:lnTo>
                  <a:pt x="3287" y="25298"/>
                </a:lnTo>
                <a:lnTo>
                  <a:pt x="6629" y="25298"/>
                </a:lnTo>
                <a:lnTo>
                  <a:pt x="8023" y="17217"/>
                </a:lnTo>
                <a:lnTo>
                  <a:pt x="11197" y="10252"/>
                </a:lnTo>
                <a:lnTo>
                  <a:pt x="16939" y="2674"/>
                </a:lnTo>
                <a:lnTo>
                  <a:pt x="1693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83082" y="1803637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7" y="19114"/>
                </a:moveTo>
                <a:lnTo>
                  <a:pt x="0" y="19114"/>
                </a:lnTo>
                <a:lnTo>
                  <a:pt x="445" y="21175"/>
                </a:lnTo>
                <a:lnTo>
                  <a:pt x="780" y="22177"/>
                </a:lnTo>
                <a:lnTo>
                  <a:pt x="1561" y="23069"/>
                </a:lnTo>
                <a:lnTo>
                  <a:pt x="3009" y="25020"/>
                </a:lnTo>
                <a:lnTo>
                  <a:pt x="5573" y="26132"/>
                </a:lnTo>
                <a:lnTo>
                  <a:pt x="13483" y="26132"/>
                </a:lnTo>
                <a:lnTo>
                  <a:pt x="16143" y="23347"/>
                </a:lnTo>
                <a:lnTo>
                  <a:pt x="5573" y="23347"/>
                </a:lnTo>
                <a:lnTo>
                  <a:pt x="3901" y="21953"/>
                </a:lnTo>
                <a:lnTo>
                  <a:pt x="3177" y="19114"/>
                </a:lnTo>
                <a:close/>
              </a:path>
              <a:path w="17144" h="26669">
                <a:moveTo>
                  <a:pt x="16411" y="11422"/>
                </a:moveTo>
                <a:lnTo>
                  <a:pt x="11700" y="11422"/>
                </a:lnTo>
                <a:lnTo>
                  <a:pt x="13875" y="13765"/>
                </a:lnTo>
                <a:lnTo>
                  <a:pt x="13875" y="21118"/>
                </a:lnTo>
                <a:lnTo>
                  <a:pt x="11757" y="23347"/>
                </a:lnTo>
                <a:lnTo>
                  <a:pt x="16143" y="23347"/>
                </a:lnTo>
                <a:lnTo>
                  <a:pt x="17049" y="22399"/>
                </a:lnTo>
                <a:lnTo>
                  <a:pt x="17049" y="12092"/>
                </a:lnTo>
                <a:lnTo>
                  <a:pt x="16411" y="11422"/>
                </a:lnTo>
                <a:close/>
              </a:path>
              <a:path w="17144" h="26669">
                <a:moveTo>
                  <a:pt x="15769" y="0"/>
                </a:moveTo>
                <a:lnTo>
                  <a:pt x="2674" y="0"/>
                </a:lnTo>
                <a:lnTo>
                  <a:pt x="780" y="13765"/>
                </a:lnTo>
                <a:lnTo>
                  <a:pt x="3676" y="13765"/>
                </a:lnTo>
                <a:lnTo>
                  <a:pt x="5181" y="12035"/>
                </a:lnTo>
                <a:lnTo>
                  <a:pt x="6351" y="11422"/>
                </a:lnTo>
                <a:lnTo>
                  <a:pt x="16411" y="11422"/>
                </a:lnTo>
                <a:lnTo>
                  <a:pt x="15248" y="10199"/>
                </a:lnTo>
                <a:lnTo>
                  <a:pt x="4236" y="10199"/>
                </a:lnTo>
                <a:lnTo>
                  <a:pt x="5238" y="3120"/>
                </a:lnTo>
                <a:lnTo>
                  <a:pt x="15769" y="3120"/>
                </a:lnTo>
                <a:lnTo>
                  <a:pt x="15769" y="0"/>
                </a:lnTo>
                <a:close/>
              </a:path>
              <a:path w="17144" h="26669">
                <a:moveTo>
                  <a:pt x="13761" y="8637"/>
                </a:moveTo>
                <a:lnTo>
                  <a:pt x="7132" y="8637"/>
                </a:lnTo>
                <a:lnTo>
                  <a:pt x="5684" y="9083"/>
                </a:lnTo>
                <a:lnTo>
                  <a:pt x="4236" y="10199"/>
                </a:lnTo>
                <a:lnTo>
                  <a:pt x="15248" y="10199"/>
                </a:lnTo>
                <a:lnTo>
                  <a:pt x="13761" y="8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19337" y="1354258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12873" y="0"/>
                </a:moveTo>
                <a:lnTo>
                  <a:pt x="6240" y="0"/>
                </a:lnTo>
                <a:lnTo>
                  <a:pt x="3733" y="1394"/>
                </a:lnTo>
                <a:lnTo>
                  <a:pt x="2228" y="3623"/>
                </a:lnTo>
                <a:lnTo>
                  <a:pt x="670" y="6076"/>
                </a:lnTo>
                <a:lnTo>
                  <a:pt x="0" y="9197"/>
                </a:lnTo>
                <a:lnTo>
                  <a:pt x="0" y="17998"/>
                </a:lnTo>
                <a:lnTo>
                  <a:pt x="613" y="20730"/>
                </a:lnTo>
                <a:lnTo>
                  <a:pt x="2118" y="22958"/>
                </a:lnTo>
                <a:lnTo>
                  <a:pt x="3455" y="25020"/>
                </a:lnTo>
                <a:lnTo>
                  <a:pt x="5684" y="26136"/>
                </a:lnTo>
                <a:lnTo>
                  <a:pt x="13262" y="26136"/>
                </a:lnTo>
                <a:lnTo>
                  <a:pt x="15964" y="23347"/>
                </a:lnTo>
                <a:lnTo>
                  <a:pt x="5573" y="23347"/>
                </a:lnTo>
                <a:lnTo>
                  <a:pt x="3345" y="20897"/>
                </a:lnTo>
                <a:lnTo>
                  <a:pt x="3345" y="14546"/>
                </a:lnTo>
                <a:lnTo>
                  <a:pt x="5516" y="12371"/>
                </a:lnTo>
                <a:lnTo>
                  <a:pt x="3177" y="12371"/>
                </a:lnTo>
                <a:lnTo>
                  <a:pt x="3230" y="6240"/>
                </a:lnTo>
                <a:lnTo>
                  <a:pt x="5238" y="2788"/>
                </a:lnTo>
                <a:lnTo>
                  <a:pt x="15651" y="2788"/>
                </a:lnTo>
                <a:lnTo>
                  <a:pt x="15601" y="2453"/>
                </a:lnTo>
                <a:lnTo>
                  <a:pt x="12873" y="0"/>
                </a:lnTo>
                <a:close/>
              </a:path>
              <a:path w="17144" h="26669">
                <a:moveTo>
                  <a:pt x="13540" y="9585"/>
                </a:moveTo>
                <a:lnTo>
                  <a:pt x="6518" y="9585"/>
                </a:lnTo>
                <a:lnTo>
                  <a:pt x="4514" y="10534"/>
                </a:lnTo>
                <a:lnTo>
                  <a:pt x="3177" y="12371"/>
                </a:lnTo>
                <a:lnTo>
                  <a:pt x="11647" y="12371"/>
                </a:lnTo>
                <a:lnTo>
                  <a:pt x="13540" y="14432"/>
                </a:lnTo>
                <a:lnTo>
                  <a:pt x="13540" y="21008"/>
                </a:lnTo>
                <a:lnTo>
                  <a:pt x="11368" y="23347"/>
                </a:lnTo>
                <a:lnTo>
                  <a:pt x="15964" y="23347"/>
                </a:lnTo>
                <a:lnTo>
                  <a:pt x="16718" y="22570"/>
                </a:lnTo>
                <a:lnTo>
                  <a:pt x="16718" y="12873"/>
                </a:lnTo>
                <a:lnTo>
                  <a:pt x="13540" y="9585"/>
                </a:lnTo>
                <a:close/>
              </a:path>
              <a:path w="17144" h="26669">
                <a:moveTo>
                  <a:pt x="15651" y="2788"/>
                </a:moveTo>
                <a:lnTo>
                  <a:pt x="11033" y="2788"/>
                </a:lnTo>
                <a:lnTo>
                  <a:pt x="12538" y="4179"/>
                </a:lnTo>
                <a:lnTo>
                  <a:pt x="13037" y="6633"/>
                </a:lnTo>
                <a:lnTo>
                  <a:pt x="16215" y="6633"/>
                </a:lnTo>
                <a:lnTo>
                  <a:pt x="15651" y="27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738145" y="1354258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16939" y="0"/>
                </a:moveTo>
                <a:lnTo>
                  <a:pt x="0" y="0"/>
                </a:lnTo>
                <a:lnTo>
                  <a:pt x="0" y="3120"/>
                </a:lnTo>
                <a:lnTo>
                  <a:pt x="13704" y="3120"/>
                </a:lnTo>
                <a:lnTo>
                  <a:pt x="7631" y="11704"/>
                </a:lnTo>
                <a:lnTo>
                  <a:pt x="5181" y="16996"/>
                </a:lnTo>
                <a:lnTo>
                  <a:pt x="3284" y="25298"/>
                </a:lnTo>
                <a:lnTo>
                  <a:pt x="6629" y="25298"/>
                </a:lnTo>
                <a:lnTo>
                  <a:pt x="8023" y="17220"/>
                </a:lnTo>
                <a:lnTo>
                  <a:pt x="11197" y="10252"/>
                </a:lnTo>
                <a:lnTo>
                  <a:pt x="16939" y="2674"/>
                </a:lnTo>
                <a:lnTo>
                  <a:pt x="1693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55238" y="1377689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763593" y="1354258"/>
            <a:ext cx="16510" cy="26670"/>
          </a:xfrm>
          <a:custGeom>
            <a:avLst/>
            <a:gdLst/>
            <a:ahLst/>
            <a:cxnLst/>
            <a:rect l="l" t="t" r="r" b="b"/>
            <a:pathLst>
              <a:path w="16510" h="26669">
                <a:moveTo>
                  <a:pt x="10644" y="0"/>
                </a:moveTo>
                <a:lnTo>
                  <a:pt x="5909" y="0"/>
                </a:lnTo>
                <a:lnTo>
                  <a:pt x="3733" y="1059"/>
                </a:lnTo>
                <a:lnTo>
                  <a:pt x="2453" y="2788"/>
                </a:lnTo>
                <a:lnTo>
                  <a:pt x="780" y="5017"/>
                </a:lnTo>
                <a:lnTo>
                  <a:pt x="13" y="8359"/>
                </a:lnTo>
                <a:lnTo>
                  <a:pt x="0" y="21564"/>
                </a:lnTo>
                <a:lnTo>
                  <a:pt x="2842" y="26136"/>
                </a:lnTo>
                <a:lnTo>
                  <a:pt x="13597" y="26136"/>
                </a:lnTo>
                <a:lnTo>
                  <a:pt x="15257" y="23515"/>
                </a:lnTo>
                <a:lnTo>
                  <a:pt x="4849" y="23515"/>
                </a:lnTo>
                <a:lnTo>
                  <a:pt x="3177" y="20006"/>
                </a:lnTo>
                <a:lnTo>
                  <a:pt x="3177" y="6187"/>
                </a:lnTo>
                <a:lnTo>
                  <a:pt x="4849" y="2788"/>
                </a:lnTo>
                <a:lnTo>
                  <a:pt x="14043" y="2788"/>
                </a:lnTo>
                <a:lnTo>
                  <a:pt x="12759" y="1005"/>
                </a:lnTo>
                <a:lnTo>
                  <a:pt x="10644" y="0"/>
                </a:lnTo>
                <a:close/>
              </a:path>
              <a:path w="16510" h="26669">
                <a:moveTo>
                  <a:pt x="14043" y="2788"/>
                </a:moveTo>
                <a:lnTo>
                  <a:pt x="11647" y="2788"/>
                </a:lnTo>
                <a:lnTo>
                  <a:pt x="13293" y="6187"/>
                </a:lnTo>
                <a:lnTo>
                  <a:pt x="13319" y="20173"/>
                </a:lnTo>
                <a:lnTo>
                  <a:pt x="11647" y="23515"/>
                </a:lnTo>
                <a:lnTo>
                  <a:pt x="15257" y="23515"/>
                </a:lnTo>
                <a:lnTo>
                  <a:pt x="16493" y="21564"/>
                </a:lnTo>
                <a:lnTo>
                  <a:pt x="16493" y="8359"/>
                </a:lnTo>
                <a:lnTo>
                  <a:pt x="15716" y="5071"/>
                </a:lnTo>
                <a:lnTo>
                  <a:pt x="14043" y="27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783417" y="1354258"/>
            <a:ext cx="16510" cy="26670"/>
          </a:xfrm>
          <a:custGeom>
            <a:avLst/>
            <a:gdLst/>
            <a:ahLst/>
            <a:cxnLst/>
            <a:rect l="l" t="t" r="r" b="b"/>
            <a:pathLst>
              <a:path w="16510" h="26669">
                <a:moveTo>
                  <a:pt x="10641" y="0"/>
                </a:moveTo>
                <a:lnTo>
                  <a:pt x="5905" y="0"/>
                </a:lnTo>
                <a:lnTo>
                  <a:pt x="3733" y="1059"/>
                </a:lnTo>
                <a:lnTo>
                  <a:pt x="2449" y="2788"/>
                </a:lnTo>
                <a:lnTo>
                  <a:pt x="780" y="5017"/>
                </a:lnTo>
                <a:lnTo>
                  <a:pt x="13" y="8359"/>
                </a:lnTo>
                <a:lnTo>
                  <a:pt x="0" y="21564"/>
                </a:lnTo>
                <a:lnTo>
                  <a:pt x="2842" y="26136"/>
                </a:lnTo>
                <a:lnTo>
                  <a:pt x="13594" y="26136"/>
                </a:lnTo>
                <a:lnTo>
                  <a:pt x="15256" y="23515"/>
                </a:lnTo>
                <a:lnTo>
                  <a:pt x="4846" y="23515"/>
                </a:lnTo>
                <a:lnTo>
                  <a:pt x="3177" y="20006"/>
                </a:lnTo>
                <a:lnTo>
                  <a:pt x="3177" y="6187"/>
                </a:lnTo>
                <a:lnTo>
                  <a:pt x="4846" y="2788"/>
                </a:lnTo>
                <a:lnTo>
                  <a:pt x="14039" y="2788"/>
                </a:lnTo>
                <a:lnTo>
                  <a:pt x="12759" y="1005"/>
                </a:lnTo>
                <a:lnTo>
                  <a:pt x="10641" y="0"/>
                </a:lnTo>
                <a:close/>
              </a:path>
              <a:path w="16510" h="26669">
                <a:moveTo>
                  <a:pt x="14039" y="2788"/>
                </a:moveTo>
                <a:lnTo>
                  <a:pt x="11643" y="2788"/>
                </a:lnTo>
                <a:lnTo>
                  <a:pt x="13290" y="6187"/>
                </a:lnTo>
                <a:lnTo>
                  <a:pt x="13316" y="20173"/>
                </a:lnTo>
                <a:lnTo>
                  <a:pt x="11643" y="23515"/>
                </a:lnTo>
                <a:lnTo>
                  <a:pt x="15256" y="23515"/>
                </a:lnTo>
                <a:lnTo>
                  <a:pt x="16493" y="21564"/>
                </a:lnTo>
                <a:lnTo>
                  <a:pt x="16493" y="8359"/>
                </a:lnTo>
                <a:lnTo>
                  <a:pt x="15712" y="5071"/>
                </a:lnTo>
                <a:lnTo>
                  <a:pt x="14039" y="27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811779" y="2260829"/>
            <a:ext cx="15240" cy="0"/>
          </a:xfrm>
          <a:custGeom>
            <a:avLst/>
            <a:gdLst/>
            <a:ahLst/>
            <a:cxnLst/>
            <a:rect l="l" t="t" r="r" b="b"/>
            <a:pathLst>
              <a:path w="15239" h="0">
                <a:moveTo>
                  <a:pt x="0" y="0"/>
                </a:moveTo>
                <a:lnTo>
                  <a:pt x="15198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11779" y="1815951"/>
            <a:ext cx="15240" cy="0"/>
          </a:xfrm>
          <a:custGeom>
            <a:avLst/>
            <a:gdLst/>
            <a:ahLst/>
            <a:cxnLst/>
            <a:rect l="l" t="t" r="r" b="b"/>
            <a:pathLst>
              <a:path w="15239" h="0">
                <a:moveTo>
                  <a:pt x="0" y="0"/>
                </a:moveTo>
                <a:lnTo>
                  <a:pt x="15198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11779" y="1366547"/>
            <a:ext cx="15240" cy="0"/>
          </a:xfrm>
          <a:custGeom>
            <a:avLst/>
            <a:gdLst/>
            <a:ahLst/>
            <a:cxnLst/>
            <a:rect l="l" t="t" r="r" b="b"/>
            <a:pathLst>
              <a:path w="15239" h="0">
                <a:moveTo>
                  <a:pt x="0" y="0"/>
                </a:moveTo>
                <a:lnTo>
                  <a:pt x="15198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085371" y="2682346"/>
            <a:ext cx="0" cy="15240"/>
          </a:xfrm>
          <a:custGeom>
            <a:avLst/>
            <a:gdLst/>
            <a:ahLst/>
            <a:cxnLst/>
            <a:rect l="l" t="t" r="r" b="b"/>
            <a:pathLst>
              <a:path w="0" h="15239">
                <a:moveTo>
                  <a:pt x="0" y="15156"/>
                </a:moveTo>
                <a:lnTo>
                  <a:pt x="0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438350" y="2682346"/>
            <a:ext cx="0" cy="15240"/>
          </a:xfrm>
          <a:custGeom>
            <a:avLst/>
            <a:gdLst/>
            <a:ahLst/>
            <a:cxnLst/>
            <a:rect l="l" t="t" r="r" b="b"/>
            <a:pathLst>
              <a:path w="0" h="15239">
                <a:moveTo>
                  <a:pt x="0" y="15156"/>
                </a:moveTo>
                <a:lnTo>
                  <a:pt x="0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791332" y="2682346"/>
            <a:ext cx="0" cy="15240"/>
          </a:xfrm>
          <a:custGeom>
            <a:avLst/>
            <a:gdLst/>
            <a:ahLst/>
            <a:cxnLst/>
            <a:rect l="l" t="t" r="r" b="b"/>
            <a:pathLst>
              <a:path w="0" h="15239">
                <a:moveTo>
                  <a:pt x="0" y="15156"/>
                </a:moveTo>
                <a:lnTo>
                  <a:pt x="0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144353" y="2682346"/>
            <a:ext cx="0" cy="15240"/>
          </a:xfrm>
          <a:custGeom>
            <a:avLst/>
            <a:gdLst/>
            <a:ahLst/>
            <a:cxnLst/>
            <a:rect l="l" t="t" r="r" b="b"/>
            <a:pathLst>
              <a:path w="0" h="15239">
                <a:moveTo>
                  <a:pt x="0" y="15156"/>
                </a:moveTo>
                <a:lnTo>
                  <a:pt x="0" y="0"/>
                </a:lnTo>
              </a:path>
            </a:pathLst>
          </a:custGeom>
          <a:ln w="378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51785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3" y="17941"/>
                </a:moveTo>
                <a:lnTo>
                  <a:pt x="0" y="17941"/>
                </a:lnTo>
                <a:lnTo>
                  <a:pt x="167" y="20002"/>
                </a:lnTo>
                <a:lnTo>
                  <a:pt x="499" y="21286"/>
                </a:lnTo>
                <a:lnTo>
                  <a:pt x="1112" y="22456"/>
                </a:lnTo>
                <a:lnTo>
                  <a:pt x="2396" y="24852"/>
                </a:lnTo>
                <a:lnTo>
                  <a:pt x="4903" y="26132"/>
                </a:lnTo>
                <a:lnTo>
                  <a:pt x="13594" y="26132"/>
                </a:lnTo>
                <a:lnTo>
                  <a:pt x="16579" y="23347"/>
                </a:lnTo>
                <a:lnTo>
                  <a:pt x="5071" y="23347"/>
                </a:lnTo>
                <a:lnTo>
                  <a:pt x="3398" y="21618"/>
                </a:lnTo>
                <a:lnTo>
                  <a:pt x="3173" y="17941"/>
                </a:lnTo>
                <a:close/>
              </a:path>
              <a:path w="17144" h="26669">
                <a:moveTo>
                  <a:pt x="15935" y="13651"/>
                </a:moveTo>
                <a:lnTo>
                  <a:pt x="11925" y="13651"/>
                </a:lnTo>
                <a:lnTo>
                  <a:pt x="13708" y="15266"/>
                </a:lnTo>
                <a:lnTo>
                  <a:pt x="13708" y="21450"/>
                </a:lnTo>
                <a:lnTo>
                  <a:pt x="11757" y="23347"/>
                </a:lnTo>
                <a:lnTo>
                  <a:pt x="16579" y="23347"/>
                </a:lnTo>
                <a:lnTo>
                  <a:pt x="16939" y="23012"/>
                </a:lnTo>
                <a:lnTo>
                  <a:pt x="16939" y="15045"/>
                </a:lnTo>
                <a:lnTo>
                  <a:pt x="15935" y="13651"/>
                </a:lnTo>
                <a:close/>
              </a:path>
              <a:path w="17144" h="26669">
                <a:moveTo>
                  <a:pt x="16158" y="2785"/>
                </a:moveTo>
                <a:lnTo>
                  <a:pt x="11311" y="2785"/>
                </a:lnTo>
                <a:lnTo>
                  <a:pt x="12980" y="4400"/>
                </a:lnTo>
                <a:lnTo>
                  <a:pt x="12980" y="8858"/>
                </a:lnTo>
                <a:lnTo>
                  <a:pt x="12313" y="9917"/>
                </a:lnTo>
                <a:lnTo>
                  <a:pt x="10919" y="10473"/>
                </a:lnTo>
                <a:lnTo>
                  <a:pt x="10085" y="10866"/>
                </a:lnTo>
                <a:lnTo>
                  <a:pt x="8968" y="10976"/>
                </a:lnTo>
                <a:lnTo>
                  <a:pt x="6740" y="11033"/>
                </a:lnTo>
                <a:lnTo>
                  <a:pt x="6740" y="13708"/>
                </a:lnTo>
                <a:lnTo>
                  <a:pt x="7132" y="13708"/>
                </a:lnTo>
                <a:lnTo>
                  <a:pt x="8469" y="13651"/>
                </a:lnTo>
                <a:lnTo>
                  <a:pt x="15935" y="13651"/>
                </a:lnTo>
                <a:lnTo>
                  <a:pt x="15655" y="13262"/>
                </a:lnTo>
                <a:lnTo>
                  <a:pt x="12649" y="12203"/>
                </a:lnTo>
                <a:lnTo>
                  <a:pt x="14988" y="11254"/>
                </a:lnTo>
                <a:lnTo>
                  <a:pt x="16158" y="9471"/>
                </a:lnTo>
                <a:lnTo>
                  <a:pt x="16158" y="2785"/>
                </a:lnTo>
                <a:close/>
              </a:path>
              <a:path w="17144" h="26669">
                <a:moveTo>
                  <a:pt x="13316" y="0"/>
                </a:moveTo>
                <a:lnTo>
                  <a:pt x="3398" y="0"/>
                </a:lnTo>
                <a:lnTo>
                  <a:pt x="666" y="2785"/>
                </a:lnTo>
                <a:lnTo>
                  <a:pt x="556" y="8191"/>
                </a:lnTo>
                <a:lnTo>
                  <a:pt x="3676" y="8191"/>
                </a:lnTo>
                <a:lnTo>
                  <a:pt x="3733" y="6629"/>
                </a:lnTo>
                <a:lnTo>
                  <a:pt x="3901" y="5795"/>
                </a:lnTo>
                <a:lnTo>
                  <a:pt x="4290" y="5014"/>
                </a:lnTo>
                <a:lnTo>
                  <a:pt x="4956" y="3619"/>
                </a:lnTo>
                <a:lnTo>
                  <a:pt x="6575" y="2785"/>
                </a:lnTo>
                <a:lnTo>
                  <a:pt x="16158" y="2785"/>
                </a:lnTo>
                <a:lnTo>
                  <a:pt x="16158" y="2617"/>
                </a:lnTo>
                <a:lnTo>
                  <a:pt x="133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71734" y="2708300"/>
            <a:ext cx="17145" cy="25400"/>
          </a:xfrm>
          <a:custGeom>
            <a:avLst/>
            <a:gdLst/>
            <a:ahLst/>
            <a:cxnLst/>
            <a:rect l="l" t="t" r="r" b="b"/>
            <a:pathLst>
              <a:path w="17144" h="25400">
                <a:moveTo>
                  <a:pt x="15532" y="2785"/>
                </a:moveTo>
                <a:lnTo>
                  <a:pt x="11643" y="2785"/>
                </a:lnTo>
                <a:lnTo>
                  <a:pt x="13761" y="4792"/>
                </a:lnTo>
                <a:lnTo>
                  <a:pt x="13761" y="9471"/>
                </a:lnTo>
                <a:lnTo>
                  <a:pt x="12592" y="11197"/>
                </a:lnTo>
                <a:lnTo>
                  <a:pt x="7075" y="14375"/>
                </a:lnTo>
                <a:lnTo>
                  <a:pt x="1783" y="17327"/>
                </a:lnTo>
                <a:lnTo>
                  <a:pt x="278" y="19724"/>
                </a:lnTo>
                <a:lnTo>
                  <a:pt x="0" y="25298"/>
                </a:lnTo>
                <a:lnTo>
                  <a:pt x="16825" y="25298"/>
                </a:lnTo>
                <a:lnTo>
                  <a:pt x="16825" y="22177"/>
                </a:lnTo>
                <a:lnTo>
                  <a:pt x="3509" y="22177"/>
                </a:lnTo>
                <a:lnTo>
                  <a:pt x="3844" y="20113"/>
                </a:lnTo>
                <a:lnTo>
                  <a:pt x="4956" y="18832"/>
                </a:lnTo>
                <a:lnTo>
                  <a:pt x="8077" y="16992"/>
                </a:lnTo>
                <a:lnTo>
                  <a:pt x="15156" y="13148"/>
                </a:lnTo>
                <a:lnTo>
                  <a:pt x="16992" y="10530"/>
                </a:lnTo>
                <a:lnTo>
                  <a:pt x="16992" y="5349"/>
                </a:lnTo>
                <a:lnTo>
                  <a:pt x="16158" y="3341"/>
                </a:lnTo>
                <a:lnTo>
                  <a:pt x="15532" y="2785"/>
                </a:lnTo>
                <a:close/>
              </a:path>
              <a:path w="17144" h="25400">
                <a:moveTo>
                  <a:pt x="11308" y="0"/>
                </a:moveTo>
                <a:lnTo>
                  <a:pt x="5680" y="0"/>
                </a:lnTo>
                <a:lnTo>
                  <a:pt x="3284" y="1169"/>
                </a:lnTo>
                <a:lnTo>
                  <a:pt x="1893" y="3287"/>
                </a:lnTo>
                <a:lnTo>
                  <a:pt x="1002" y="4625"/>
                </a:lnTo>
                <a:lnTo>
                  <a:pt x="609" y="6240"/>
                </a:lnTo>
                <a:lnTo>
                  <a:pt x="556" y="8804"/>
                </a:lnTo>
                <a:lnTo>
                  <a:pt x="3676" y="8804"/>
                </a:lnTo>
                <a:lnTo>
                  <a:pt x="3787" y="7075"/>
                </a:lnTo>
                <a:lnTo>
                  <a:pt x="4011" y="6016"/>
                </a:lnTo>
                <a:lnTo>
                  <a:pt x="4457" y="5238"/>
                </a:lnTo>
                <a:lnTo>
                  <a:pt x="5235" y="3676"/>
                </a:lnTo>
                <a:lnTo>
                  <a:pt x="6907" y="2785"/>
                </a:lnTo>
                <a:lnTo>
                  <a:pt x="15532" y="2785"/>
                </a:lnTo>
                <a:lnTo>
                  <a:pt x="13148" y="666"/>
                </a:lnTo>
                <a:lnTo>
                  <a:pt x="1130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93449" y="273173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101472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7" y="19111"/>
                </a:moveTo>
                <a:lnTo>
                  <a:pt x="0" y="19111"/>
                </a:lnTo>
                <a:lnTo>
                  <a:pt x="445" y="21172"/>
                </a:lnTo>
                <a:lnTo>
                  <a:pt x="780" y="22177"/>
                </a:lnTo>
                <a:lnTo>
                  <a:pt x="1561" y="23069"/>
                </a:lnTo>
                <a:lnTo>
                  <a:pt x="3009" y="25016"/>
                </a:lnTo>
                <a:lnTo>
                  <a:pt x="5573" y="26132"/>
                </a:lnTo>
                <a:lnTo>
                  <a:pt x="13487" y="26132"/>
                </a:lnTo>
                <a:lnTo>
                  <a:pt x="16147" y="23347"/>
                </a:lnTo>
                <a:lnTo>
                  <a:pt x="5573" y="23347"/>
                </a:lnTo>
                <a:lnTo>
                  <a:pt x="3901" y="21953"/>
                </a:lnTo>
                <a:lnTo>
                  <a:pt x="3177" y="19111"/>
                </a:lnTo>
                <a:close/>
              </a:path>
              <a:path w="17144" h="26669">
                <a:moveTo>
                  <a:pt x="16418" y="11422"/>
                </a:moveTo>
                <a:lnTo>
                  <a:pt x="11704" y="11422"/>
                </a:lnTo>
                <a:lnTo>
                  <a:pt x="13875" y="13761"/>
                </a:lnTo>
                <a:lnTo>
                  <a:pt x="13875" y="21118"/>
                </a:lnTo>
                <a:lnTo>
                  <a:pt x="11757" y="23347"/>
                </a:lnTo>
                <a:lnTo>
                  <a:pt x="16147" y="23347"/>
                </a:lnTo>
                <a:lnTo>
                  <a:pt x="17053" y="22399"/>
                </a:lnTo>
                <a:lnTo>
                  <a:pt x="17053" y="12089"/>
                </a:lnTo>
                <a:lnTo>
                  <a:pt x="16418" y="11422"/>
                </a:lnTo>
                <a:close/>
              </a:path>
              <a:path w="17144" h="26669">
                <a:moveTo>
                  <a:pt x="15769" y="0"/>
                </a:moveTo>
                <a:lnTo>
                  <a:pt x="2674" y="0"/>
                </a:lnTo>
                <a:lnTo>
                  <a:pt x="780" y="13761"/>
                </a:lnTo>
                <a:lnTo>
                  <a:pt x="3680" y="13761"/>
                </a:lnTo>
                <a:lnTo>
                  <a:pt x="5185" y="12035"/>
                </a:lnTo>
                <a:lnTo>
                  <a:pt x="6354" y="11422"/>
                </a:lnTo>
                <a:lnTo>
                  <a:pt x="16418" y="11422"/>
                </a:lnTo>
                <a:lnTo>
                  <a:pt x="15249" y="10195"/>
                </a:lnTo>
                <a:lnTo>
                  <a:pt x="4236" y="10195"/>
                </a:lnTo>
                <a:lnTo>
                  <a:pt x="5238" y="3120"/>
                </a:lnTo>
                <a:lnTo>
                  <a:pt x="15769" y="3120"/>
                </a:lnTo>
                <a:lnTo>
                  <a:pt x="15769" y="0"/>
                </a:lnTo>
                <a:close/>
              </a:path>
              <a:path w="17144" h="26669">
                <a:moveTo>
                  <a:pt x="13765" y="8637"/>
                </a:moveTo>
                <a:lnTo>
                  <a:pt x="7132" y="8637"/>
                </a:lnTo>
                <a:lnTo>
                  <a:pt x="5684" y="9083"/>
                </a:lnTo>
                <a:lnTo>
                  <a:pt x="4236" y="10195"/>
                </a:lnTo>
                <a:lnTo>
                  <a:pt x="15249" y="10195"/>
                </a:lnTo>
                <a:lnTo>
                  <a:pt x="13765" y="8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404764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7" y="17941"/>
                </a:moveTo>
                <a:lnTo>
                  <a:pt x="0" y="17941"/>
                </a:lnTo>
                <a:lnTo>
                  <a:pt x="167" y="20002"/>
                </a:lnTo>
                <a:lnTo>
                  <a:pt x="502" y="21286"/>
                </a:lnTo>
                <a:lnTo>
                  <a:pt x="1116" y="22456"/>
                </a:lnTo>
                <a:lnTo>
                  <a:pt x="2396" y="24852"/>
                </a:lnTo>
                <a:lnTo>
                  <a:pt x="4903" y="26132"/>
                </a:lnTo>
                <a:lnTo>
                  <a:pt x="13597" y="26132"/>
                </a:lnTo>
                <a:lnTo>
                  <a:pt x="16580" y="23347"/>
                </a:lnTo>
                <a:lnTo>
                  <a:pt x="5071" y="23347"/>
                </a:lnTo>
                <a:lnTo>
                  <a:pt x="3398" y="21618"/>
                </a:lnTo>
                <a:lnTo>
                  <a:pt x="3177" y="17941"/>
                </a:lnTo>
                <a:close/>
              </a:path>
              <a:path w="17144" h="26669">
                <a:moveTo>
                  <a:pt x="15938" y="13651"/>
                </a:moveTo>
                <a:lnTo>
                  <a:pt x="11925" y="13651"/>
                </a:lnTo>
                <a:lnTo>
                  <a:pt x="13708" y="15266"/>
                </a:lnTo>
                <a:lnTo>
                  <a:pt x="13708" y="21450"/>
                </a:lnTo>
                <a:lnTo>
                  <a:pt x="11757" y="23347"/>
                </a:lnTo>
                <a:lnTo>
                  <a:pt x="16580" y="23347"/>
                </a:lnTo>
                <a:lnTo>
                  <a:pt x="16939" y="23012"/>
                </a:lnTo>
                <a:lnTo>
                  <a:pt x="16939" y="15045"/>
                </a:lnTo>
                <a:lnTo>
                  <a:pt x="15938" y="13651"/>
                </a:lnTo>
                <a:close/>
              </a:path>
              <a:path w="17144" h="26669">
                <a:moveTo>
                  <a:pt x="16158" y="2785"/>
                </a:moveTo>
                <a:lnTo>
                  <a:pt x="11311" y="2785"/>
                </a:lnTo>
                <a:lnTo>
                  <a:pt x="12984" y="4400"/>
                </a:lnTo>
                <a:lnTo>
                  <a:pt x="12984" y="8858"/>
                </a:lnTo>
                <a:lnTo>
                  <a:pt x="12313" y="9917"/>
                </a:lnTo>
                <a:lnTo>
                  <a:pt x="10923" y="10473"/>
                </a:lnTo>
                <a:lnTo>
                  <a:pt x="10085" y="10866"/>
                </a:lnTo>
                <a:lnTo>
                  <a:pt x="8972" y="10976"/>
                </a:lnTo>
                <a:lnTo>
                  <a:pt x="6743" y="11033"/>
                </a:lnTo>
                <a:lnTo>
                  <a:pt x="6743" y="13708"/>
                </a:lnTo>
                <a:lnTo>
                  <a:pt x="7132" y="13708"/>
                </a:lnTo>
                <a:lnTo>
                  <a:pt x="8469" y="13651"/>
                </a:lnTo>
                <a:lnTo>
                  <a:pt x="15938" y="13651"/>
                </a:lnTo>
                <a:lnTo>
                  <a:pt x="15659" y="13262"/>
                </a:lnTo>
                <a:lnTo>
                  <a:pt x="12649" y="12203"/>
                </a:lnTo>
                <a:lnTo>
                  <a:pt x="14988" y="11254"/>
                </a:lnTo>
                <a:lnTo>
                  <a:pt x="16158" y="9471"/>
                </a:lnTo>
                <a:lnTo>
                  <a:pt x="16158" y="2785"/>
                </a:lnTo>
                <a:close/>
              </a:path>
              <a:path w="17144" h="26669">
                <a:moveTo>
                  <a:pt x="13319" y="0"/>
                </a:moveTo>
                <a:lnTo>
                  <a:pt x="3398" y="0"/>
                </a:lnTo>
                <a:lnTo>
                  <a:pt x="670" y="2785"/>
                </a:lnTo>
                <a:lnTo>
                  <a:pt x="559" y="8191"/>
                </a:lnTo>
                <a:lnTo>
                  <a:pt x="3676" y="8191"/>
                </a:lnTo>
                <a:lnTo>
                  <a:pt x="3733" y="6629"/>
                </a:lnTo>
                <a:lnTo>
                  <a:pt x="3901" y="5795"/>
                </a:lnTo>
                <a:lnTo>
                  <a:pt x="4290" y="5014"/>
                </a:lnTo>
                <a:lnTo>
                  <a:pt x="4960" y="3619"/>
                </a:lnTo>
                <a:lnTo>
                  <a:pt x="6575" y="2785"/>
                </a:lnTo>
                <a:lnTo>
                  <a:pt x="16158" y="2785"/>
                </a:lnTo>
                <a:lnTo>
                  <a:pt x="16158" y="2617"/>
                </a:lnTo>
                <a:lnTo>
                  <a:pt x="1331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424602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3" y="17941"/>
                </a:moveTo>
                <a:lnTo>
                  <a:pt x="0" y="17941"/>
                </a:lnTo>
                <a:lnTo>
                  <a:pt x="167" y="20002"/>
                </a:lnTo>
                <a:lnTo>
                  <a:pt x="499" y="21286"/>
                </a:lnTo>
                <a:lnTo>
                  <a:pt x="1112" y="22456"/>
                </a:lnTo>
                <a:lnTo>
                  <a:pt x="2396" y="24852"/>
                </a:lnTo>
                <a:lnTo>
                  <a:pt x="4903" y="26132"/>
                </a:lnTo>
                <a:lnTo>
                  <a:pt x="13594" y="26132"/>
                </a:lnTo>
                <a:lnTo>
                  <a:pt x="16579" y="23347"/>
                </a:lnTo>
                <a:lnTo>
                  <a:pt x="5071" y="23347"/>
                </a:lnTo>
                <a:lnTo>
                  <a:pt x="3398" y="21618"/>
                </a:lnTo>
                <a:lnTo>
                  <a:pt x="3173" y="17941"/>
                </a:lnTo>
                <a:close/>
              </a:path>
              <a:path w="17144" h="26669">
                <a:moveTo>
                  <a:pt x="15935" y="13651"/>
                </a:moveTo>
                <a:lnTo>
                  <a:pt x="11925" y="13651"/>
                </a:lnTo>
                <a:lnTo>
                  <a:pt x="13708" y="15266"/>
                </a:lnTo>
                <a:lnTo>
                  <a:pt x="13708" y="21450"/>
                </a:lnTo>
                <a:lnTo>
                  <a:pt x="11757" y="23347"/>
                </a:lnTo>
                <a:lnTo>
                  <a:pt x="16579" y="23347"/>
                </a:lnTo>
                <a:lnTo>
                  <a:pt x="16939" y="23012"/>
                </a:lnTo>
                <a:lnTo>
                  <a:pt x="16939" y="15045"/>
                </a:lnTo>
                <a:lnTo>
                  <a:pt x="15935" y="13651"/>
                </a:lnTo>
                <a:close/>
              </a:path>
              <a:path w="17144" h="26669">
                <a:moveTo>
                  <a:pt x="16158" y="2785"/>
                </a:moveTo>
                <a:lnTo>
                  <a:pt x="11311" y="2785"/>
                </a:lnTo>
                <a:lnTo>
                  <a:pt x="12980" y="4400"/>
                </a:lnTo>
                <a:lnTo>
                  <a:pt x="12980" y="8858"/>
                </a:lnTo>
                <a:lnTo>
                  <a:pt x="12313" y="9917"/>
                </a:lnTo>
                <a:lnTo>
                  <a:pt x="10919" y="10473"/>
                </a:lnTo>
                <a:lnTo>
                  <a:pt x="10085" y="10866"/>
                </a:lnTo>
                <a:lnTo>
                  <a:pt x="8968" y="10976"/>
                </a:lnTo>
                <a:lnTo>
                  <a:pt x="6740" y="11033"/>
                </a:lnTo>
                <a:lnTo>
                  <a:pt x="6740" y="13708"/>
                </a:lnTo>
                <a:lnTo>
                  <a:pt x="7132" y="13708"/>
                </a:lnTo>
                <a:lnTo>
                  <a:pt x="8469" y="13651"/>
                </a:lnTo>
                <a:lnTo>
                  <a:pt x="15935" y="13651"/>
                </a:lnTo>
                <a:lnTo>
                  <a:pt x="15655" y="13262"/>
                </a:lnTo>
                <a:lnTo>
                  <a:pt x="12649" y="12203"/>
                </a:lnTo>
                <a:lnTo>
                  <a:pt x="14988" y="11254"/>
                </a:lnTo>
                <a:lnTo>
                  <a:pt x="16158" y="9471"/>
                </a:lnTo>
                <a:lnTo>
                  <a:pt x="16158" y="2785"/>
                </a:lnTo>
                <a:close/>
              </a:path>
              <a:path w="17144" h="26669">
                <a:moveTo>
                  <a:pt x="13316" y="0"/>
                </a:moveTo>
                <a:lnTo>
                  <a:pt x="3398" y="0"/>
                </a:lnTo>
                <a:lnTo>
                  <a:pt x="666" y="2785"/>
                </a:lnTo>
                <a:lnTo>
                  <a:pt x="556" y="8191"/>
                </a:lnTo>
                <a:lnTo>
                  <a:pt x="3676" y="8191"/>
                </a:lnTo>
                <a:lnTo>
                  <a:pt x="3733" y="6629"/>
                </a:lnTo>
                <a:lnTo>
                  <a:pt x="3901" y="5795"/>
                </a:lnTo>
                <a:lnTo>
                  <a:pt x="4290" y="5014"/>
                </a:lnTo>
                <a:lnTo>
                  <a:pt x="4956" y="3619"/>
                </a:lnTo>
                <a:lnTo>
                  <a:pt x="6575" y="2785"/>
                </a:lnTo>
                <a:lnTo>
                  <a:pt x="16158" y="2785"/>
                </a:lnTo>
                <a:lnTo>
                  <a:pt x="16158" y="2617"/>
                </a:lnTo>
                <a:lnTo>
                  <a:pt x="133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46431" y="273173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454790" y="2708300"/>
            <a:ext cx="16510" cy="26670"/>
          </a:xfrm>
          <a:custGeom>
            <a:avLst/>
            <a:gdLst/>
            <a:ahLst/>
            <a:cxnLst/>
            <a:rect l="l" t="t" r="r" b="b"/>
            <a:pathLst>
              <a:path w="16510" h="26669">
                <a:moveTo>
                  <a:pt x="10641" y="0"/>
                </a:moveTo>
                <a:lnTo>
                  <a:pt x="5905" y="0"/>
                </a:lnTo>
                <a:lnTo>
                  <a:pt x="3730" y="1059"/>
                </a:lnTo>
                <a:lnTo>
                  <a:pt x="2449" y="2785"/>
                </a:lnTo>
                <a:lnTo>
                  <a:pt x="777" y="5014"/>
                </a:lnTo>
                <a:lnTo>
                  <a:pt x="12" y="8359"/>
                </a:lnTo>
                <a:lnTo>
                  <a:pt x="0" y="21564"/>
                </a:lnTo>
                <a:lnTo>
                  <a:pt x="2838" y="26132"/>
                </a:lnTo>
                <a:lnTo>
                  <a:pt x="13594" y="26132"/>
                </a:lnTo>
                <a:lnTo>
                  <a:pt x="15255" y="23515"/>
                </a:lnTo>
                <a:lnTo>
                  <a:pt x="4846" y="23515"/>
                </a:lnTo>
                <a:lnTo>
                  <a:pt x="3173" y="20002"/>
                </a:lnTo>
                <a:lnTo>
                  <a:pt x="3173" y="6183"/>
                </a:lnTo>
                <a:lnTo>
                  <a:pt x="4846" y="2785"/>
                </a:lnTo>
                <a:lnTo>
                  <a:pt x="14039" y="2785"/>
                </a:lnTo>
                <a:lnTo>
                  <a:pt x="12759" y="1002"/>
                </a:lnTo>
                <a:lnTo>
                  <a:pt x="10641" y="0"/>
                </a:lnTo>
                <a:close/>
              </a:path>
              <a:path w="16510" h="26669">
                <a:moveTo>
                  <a:pt x="14039" y="2785"/>
                </a:moveTo>
                <a:lnTo>
                  <a:pt x="11643" y="2785"/>
                </a:lnTo>
                <a:lnTo>
                  <a:pt x="13288" y="6183"/>
                </a:lnTo>
                <a:lnTo>
                  <a:pt x="13316" y="20170"/>
                </a:lnTo>
                <a:lnTo>
                  <a:pt x="11643" y="23515"/>
                </a:lnTo>
                <a:lnTo>
                  <a:pt x="15255" y="23515"/>
                </a:lnTo>
                <a:lnTo>
                  <a:pt x="16493" y="21564"/>
                </a:lnTo>
                <a:lnTo>
                  <a:pt x="16493" y="8359"/>
                </a:lnTo>
                <a:lnTo>
                  <a:pt x="15712" y="5071"/>
                </a:lnTo>
                <a:lnTo>
                  <a:pt x="14039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757746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3" y="17941"/>
                </a:moveTo>
                <a:lnTo>
                  <a:pt x="0" y="17941"/>
                </a:lnTo>
                <a:lnTo>
                  <a:pt x="167" y="20002"/>
                </a:lnTo>
                <a:lnTo>
                  <a:pt x="499" y="21286"/>
                </a:lnTo>
                <a:lnTo>
                  <a:pt x="1112" y="22456"/>
                </a:lnTo>
                <a:lnTo>
                  <a:pt x="2396" y="24852"/>
                </a:lnTo>
                <a:lnTo>
                  <a:pt x="4903" y="26132"/>
                </a:lnTo>
                <a:lnTo>
                  <a:pt x="13594" y="26132"/>
                </a:lnTo>
                <a:lnTo>
                  <a:pt x="16579" y="23347"/>
                </a:lnTo>
                <a:lnTo>
                  <a:pt x="5071" y="23347"/>
                </a:lnTo>
                <a:lnTo>
                  <a:pt x="3398" y="21618"/>
                </a:lnTo>
                <a:lnTo>
                  <a:pt x="3173" y="17941"/>
                </a:lnTo>
                <a:close/>
              </a:path>
              <a:path w="17144" h="26669">
                <a:moveTo>
                  <a:pt x="15935" y="13651"/>
                </a:moveTo>
                <a:lnTo>
                  <a:pt x="11921" y="13651"/>
                </a:lnTo>
                <a:lnTo>
                  <a:pt x="13704" y="15266"/>
                </a:lnTo>
                <a:lnTo>
                  <a:pt x="13704" y="21450"/>
                </a:lnTo>
                <a:lnTo>
                  <a:pt x="11757" y="23347"/>
                </a:lnTo>
                <a:lnTo>
                  <a:pt x="16579" y="23347"/>
                </a:lnTo>
                <a:lnTo>
                  <a:pt x="16939" y="23012"/>
                </a:lnTo>
                <a:lnTo>
                  <a:pt x="16939" y="15045"/>
                </a:lnTo>
                <a:lnTo>
                  <a:pt x="15935" y="13651"/>
                </a:lnTo>
                <a:close/>
              </a:path>
              <a:path w="17144" h="26669">
                <a:moveTo>
                  <a:pt x="16158" y="2785"/>
                </a:moveTo>
                <a:lnTo>
                  <a:pt x="11311" y="2785"/>
                </a:lnTo>
                <a:lnTo>
                  <a:pt x="12980" y="4400"/>
                </a:lnTo>
                <a:lnTo>
                  <a:pt x="12980" y="8858"/>
                </a:lnTo>
                <a:lnTo>
                  <a:pt x="12313" y="9917"/>
                </a:lnTo>
                <a:lnTo>
                  <a:pt x="10919" y="10473"/>
                </a:lnTo>
                <a:lnTo>
                  <a:pt x="10085" y="10866"/>
                </a:lnTo>
                <a:lnTo>
                  <a:pt x="8968" y="10976"/>
                </a:lnTo>
                <a:lnTo>
                  <a:pt x="6740" y="11033"/>
                </a:lnTo>
                <a:lnTo>
                  <a:pt x="6740" y="13708"/>
                </a:lnTo>
                <a:lnTo>
                  <a:pt x="7132" y="13708"/>
                </a:lnTo>
                <a:lnTo>
                  <a:pt x="8469" y="13651"/>
                </a:lnTo>
                <a:lnTo>
                  <a:pt x="15935" y="13651"/>
                </a:lnTo>
                <a:lnTo>
                  <a:pt x="15655" y="13262"/>
                </a:lnTo>
                <a:lnTo>
                  <a:pt x="12649" y="12203"/>
                </a:lnTo>
                <a:lnTo>
                  <a:pt x="14988" y="11254"/>
                </a:lnTo>
                <a:lnTo>
                  <a:pt x="16158" y="9471"/>
                </a:lnTo>
                <a:lnTo>
                  <a:pt x="16158" y="2785"/>
                </a:lnTo>
                <a:close/>
              </a:path>
              <a:path w="17144" h="26669">
                <a:moveTo>
                  <a:pt x="13316" y="0"/>
                </a:moveTo>
                <a:lnTo>
                  <a:pt x="3398" y="0"/>
                </a:lnTo>
                <a:lnTo>
                  <a:pt x="666" y="2785"/>
                </a:lnTo>
                <a:lnTo>
                  <a:pt x="556" y="8191"/>
                </a:lnTo>
                <a:lnTo>
                  <a:pt x="3676" y="8191"/>
                </a:lnTo>
                <a:lnTo>
                  <a:pt x="3733" y="6629"/>
                </a:lnTo>
                <a:lnTo>
                  <a:pt x="3897" y="5795"/>
                </a:lnTo>
                <a:lnTo>
                  <a:pt x="4290" y="5014"/>
                </a:lnTo>
                <a:lnTo>
                  <a:pt x="4956" y="3619"/>
                </a:lnTo>
                <a:lnTo>
                  <a:pt x="6572" y="2785"/>
                </a:lnTo>
                <a:lnTo>
                  <a:pt x="16158" y="2785"/>
                </a:lnTo>
                <a:lnTo>
                  <a:pt x="16158" y="2617"/>
                </a:lnTo>
                <a:lnTo>
                  <a:pt x="133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777581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7" y="17941"/>
                </a:moveTo>
                <a:lnTo>
                  <a:pt x="0" y="17941"/>
                </a:lnTo>
                <a:lnTo>
                  <a:pt x="167" y="20002"/>
                </a:lnTo>
                <a:lnTo>
                  <a:pt x="502" y="21286"/>
                </a:lnTo>
                <a:lnTo>
                  <a:pt x="1116" y="22456"/>
                </a:lnTo>
                <a:lnTo>
                  <a:pt x="2396" y="24852"/>
                </a:lnTo>
                <a:lnTo>
                  <a:pt x="4903" y="26132"/>
                </a:lnTo>
                <a:lnTo>
                  <a:pt x="13597" y="26132"/>
                </a:lnTo>
                <a:lnTo>
                  <a:pt x="16580" y="23347"/>
                </a:lnTo>
                <a:lnTo>
                  <a:pt x="5071" y="23347"/>
                </a:lnTo>
                <a:lnTo>
                  <a:pt x="3398" y="21618"/>
                </a:lnTo>
                <a:lnTo>
                  <a:pt x="3177" y="17941"/>
                </a:lnTo>
                <a:close/>
              </a:path>
              <a:path w="17144" h="26669">
                <a:moveTo>
                  <a:pt x="15938" y="13651"/>
                </a:moveTo>
                <a:lnTo>
                  <a:pt x="11925" y="13651"/>
                </a:lnTo>
                <a:lnTo>
                  <a:pt x="13708" y="15266"/>
                </a:lnTo>
                <a:lnTo>
                  <a:pt x="13708" y="21450"/>
                </a:lnTo>
                <a:lnTo>
                  <a:pt x="11757" y="23347"/>
                </a:lnTo>
                <a:lnTo>
                  <a:pt x="16580" y="23347"/>
                </a:lnTo>
                <a:lnTo>
                  <a:pt x="16939" y="23012"/>
                </a:lnTo>
                <a:lnTo>
                  <a:pt x="16939" y="15045"/>
                </a:lnTo>
                <a:lnTo>
                  <a:pt x="15938" y="13651"/>
                </a:lnTo>
                <a:close/>
              </a:path>
              <a:path w="17144" h="26669">
                <a:moveTo>
                  <a:pt x="16158" y="2785"/>
                </a:moveTo>
                <a:lnTo>
                  <a:pt x="11311" y="2785"/>
                </a:lnTo>
                <a:lnTo>
                  <a:pt x="12984" y="4400"/>
                </a:lnTo>
                <a:lnTo>
                  <a:pt x="12984" y="8858"/>
                </a:lnTo>
                <a:lnTo>
                  <a:pt x="12313" y="9917"/>
                </a:lnTo>
                <a:lnTo>
                  <a:pt x="10923" y="10473"/>
                </a:lnTo>
                <a:lnTo>
                  <a:pt x="10085" y="10866"/>
                </a:lnTo>
                <a:lnTo>
                  <a:pt x="8972" y="10976"/>
                </a:lnTo>
                <a:lnTo>
                  <a:pt x="6743" y="11033"/>
                </a:lnTo>
                <a:lnTo>
                  <a:pt x="6743" y="13708"/>
                </a:lnTo>
                <a:lnTo>
                  <a:pt x="7132" y="13708"/>
                </a:lnTo>
                <a:lnTo>
                  <a:pt x="8469" y="13651"/>
                </a:lnTo>
                <a:lnTo>
                  <a:pt x="15938" y="13651"/>
                </a:lnTo>
                <a:lnTo>
                  <a:pt x="15659" y="13262"/>
                </a:lnTo>
                <a:lnTo>
                  <a:pt x="12649" y="12203"/>
                </a:lnTo>
                <a:lnTo>
                  <a:pt x="14988" y="11254"/>
                </a:lnTo>
                <a:lnTo>
                  <a:pt x="16158" y="9471"/>
                </a:lnTo>
                <a:lnTo>
                  <a:pt x="16158" y="2785"/>
                </a:lnTo>
                <a:close/>
              </a:path>
              <a:path w="17144" h="26669">
                <a:moveTo>
                  <a:pt x="13319" y="0"/>
                </a:moveTo>
                <a:lnTo>
                  <a:pt x="3398" y="0"/>
                </a:lnTo>
                <a:lnTo>
                  <a:pt x="670" y="2785"/>
                </a:lnTo>
                <a:lnTo>
                  <a:pt x="556" y="8191"/>
                </a:lnTo>
                <a:lnTo>
                  <a:pt x="3676" y="8191"/>
                </a:lnTo>
                <a:lnTo>
                  <a:pt x="3733" y="6629"/>
                </a:lnTo>
                <a:lnTo>
                  <a:pt x="3901" y="5795"/>
                </a:lnTo>
                <a:lnTo>
                  <a:pt x="4290" y="5014"/>
                </a:lnTo>
                <a:lnTo>
                  <a:pt x="4960" y="3619"/>
                </a:lnTo>
                <a:lnTo>
                  <a:pt x="6575" y="2785"/>
                </a:lnTo>
                <a:lnTo>
                  <a:pt x="16158" y="2785"/>
                </a:lnTo>
                <a:lnTo>
                  <a:pt x="16158" y="2617"/>
                </a:lnTo>
                <a:lnTo>
                  <a:pt x="1331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799409" y="273173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807433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7" y="19111"/>
                </a:moveTo>
                <a:lnTo>
                  <a:pt x="0" y="19111"/>
                </a:lnTo>
                <a:lnTo>
                  <a:pt x="445" y="21172"/>
                </a:lnTo>
                <a:lnTo>
                  <a:pt x="780" y="22177"/>
                </a:lnTo>
                <a:lnTo>
                  <a:pt x="1561" y="23069"/>
                </a:lnTo>
                <a:lnTo>
                  <a:pt x="3009" y="25016"/>
                </a:lnTo>
                <a:lnTo>
                  <a:pt x="5573" y="26132"/>
                </a:lnTo>
                <a:lnTo>
                  <a:pt x="13487" y="26132"/>
                </a:lnTo>
                <a:lnTo>
                  <a:pt x="16147" y="23347"/>
                </a:lnTo>
                <a:lnTo>
                  <a:pt x="5573" y="23347"/>
                </a:lnTo>
                <a:lnTo>
                  <a:pt x="3901" y="21953"/>
                </a:lnTo>
                <a:lnTo>
                  <a:pt x="3177" y="19111"/>
                </a:lnTo>
                <a:close/>
              </a:path>
              <a:path w="17144" h="26669">
                <a:moveTo>
                  <a:pt x="16418" y="11422"/>
                </a:moveTo>
                <a:lnTo>
                  <a:pt x="11704" y="11422"/>
                </a:lnTo>
                <a:lnTo>
                  <a:pt x="13875" y="13761"/>
                </a:lnTo>
                <a:lnTo>
                  <a:pt x="13875" y="21118"/>
                </a:lnTo>
                <a:lnTo>
                  <a:pt x="11757" y="23347"/>
                </a:lnTo>
                <a:lnTo>
                  <a:pt x="16147" y="23347"/>
                </a:lnTo>
                <a:lnTo>
                  <a:pt x="17053" y="22399"/>
                </a:lnTo>
                <a:lnTo>
                  <a:pt x="17053" y="12089"/>
                </a:lnTo>
                <a:lnTo>
                  <a:pt x="16418" y="11422"/>
                </a:lnTo>
                <a:close/>
              </a:path>
              <a:path w="17144" h="26669">
                <a:moveTo>
                  <a:pt x="15769" y="0"/>
                </a:moveTo>
                <a:lnTo>
                  <a:pt x="2674" y="0"/>
                </a:lnTo>
                <a:lnTo>
                  <a:pt x="780" y="13761"/>
                </a:lnTo>
                <a:lnTo>
                  <a:pt x="3680" y="13761"/>
                </a:lnTo>
                <a:lnTo>
                  <a:pt x="5181" y="12035"/>
                </a:lnTo>
                <a:lnTo>
                  <a:pt x="6354" y="11422"/>
                </a:lnTo>
                <a:lnTo>
                  <a:pt x="16418" y="11422"/>
                </a:lnTo>
                <a:lnTo>
                  <a:pt x="15249" y="10195"/>
                </a:lnTo>
                <a:lnTo>
                  <a:pt x="4236" y="10195"/>
                </a:lnTo>
                <a:lnTo>
                  <a:pt x="5238" y="3120"/>
                </a:lnTo>
                <a:lnTo>
                  <a:pt x="15769" y="3120"/>
                </a:lnTo>
                <a:lnTo>
                  <a:pt x="15769" y="0"/>
                </a:lnTo>
                <a:close/>
              </a:path>
              <a:path w="17144" h="26669">
                <a:moveTo>
                  <a:pt x="13765" y="8637"/>
                </a:moveTo>
                <a:lnTo>
                  <a:pt x="7132" y="8637"/>
                </a:lnTo>
                <a:lnTo>
                  <a:pt x="5684" y="9083"/>
                </a:lnTo>
                <a:lnTo>
                  <a:pt x="4236" y="10195"/>
                </a:lnTo>
                <a:lnTo>
                  <a:pt x="15249" y="10195"/>
                </a:lnTo>
                <a:lnTo>
                  <a:pt x="13765" y="86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110767" y="2708300"/>
            <a:ext cx="17145" cy="26670"/>
          </a:xfrm>
          <a:custGeom>
            <a:avLst/>
            <a:gdLst/>
            <a:ahLst/>
            <a:cxnLst/>
            <a:rect l="l" t="t" r="r" b="b"/>
            <a:pathLst>
              <a:path w="17144" h="26669">
                <a:moveTo>
                  <a:pt x="3177" y="17941"/>
                </a:moveTo>
                <a:lnTo>
                  <a:pt x="0" y="17941"/>
                </a:lnTo>
                <a:lnTo>
                  <a:pt x="167" y="20002"/>
                </a:lnTo>
                <a:lnTo>
                  <a:pt x="502" y="21286"/>
                </a:lnTo>
                <a:lnTo>
                  <a:pt x="1112" y="22456"/>
                </a:lnTo>
                <a:lnTo>
                  <a:pt x="2396" y="24852"/>
                </a:lnTo>
                <a:lnTo>
                  <a:pt x="4903" y="26132"/>
                </a:lnTo>
                <a:lnTo>
                  <a:pt x="13594" y="26132"/>
                </a:lnTo>
                <a:lnTo>
                  <a:pt x="16579" y="23347"/>
                </a:lnTo>
                <a:lnTo>
                  <a:pt x="5071" y="23347"/>
                </a:lnTo>
                <a:lnTo>
                  <a:pt x="3398" y="21618"/>
                </a:lnTo>
                <a:lnTo>
                  <a:pt x="3177" y="17941"/>
                </a:lnTo>
                <a:close/>
              </a:path>
              <a:path w="17144" h="26669">
                <a:moveTo>
                  <a:pt x="15938" y="13651"/>
                </a:moveTo>
                <a:lnTo>
                  <a:pt x="11925" y="13651"/>
                </a:lnTo>
                <a:lnTo>
                  <a:pt x="13708" y="15266"/>
                </a:lnTo>
                <a:lnTo>
                  <a:pt x="13708" y="21450"/>
                </a:lnTo>
                <a:lnTo>
                  <a:pt x="11757" y="23347"/>
                </a:lnTo>
                <a:lnTo>
                  <a:pt x="16579" y="23347"/>
                </a:lnTo>
                <a:lnTo>
                  <a:pt x="16939" y="23012"/>
                </a:lnTo>
                <a:lnTo>
                  <a:pt x="16939" y="15045"/>
                </a:lnTo>
                <a:lnTo>
                  <a:pt x="15938" y="13651"/>
                </a:lnTo>
                <a:close/>
              </a:path>
              <a:path w="17144" h="26669">
                <a:moveTo>
                  <a:pt x="16158" y="2785"/>
                </a:moveTo>
                <a:lnTo>
                  <a:pt x="11311" y="2785"/>
                </a:lnTo>
                <a:lnTo>
                  <a:pt x="12984" y="4400"/>
                </a:lnTo>
                <a:lnTo>
                  <a:pt x="12984" y="8858"/>
                </a:lnTo>
                <a:lnTo>
                  <a:pt x="12313" y="9917"/>
                </a:lnTo>
                <a:lnTo>
                  <a:pt x="10919" y="10473"/>
                </a:lnTo>
                <a:lnTo>
                  <a:pt x="10085" y="10866"/>
                </a:lnTo>
                <a:lnTo>
                  <a:pt x="8972" y="10976"/>
                </a:lnTo>
                <a:lnTo>
                  <a:pt x="6743" y="11033"/>
                </a:lnTo>
                <a:lnTo>
                  <a:pt x="6743" y="13708"/>
                </a:lnTo>
                <a:lnTo>
                  <a:pt x="7132" y="13708"/>
                </a:lnTo>
                <a:lnTo>
                  <a:pt x="8469" y="13651"/>
                </a:lnTo>
                <a:lnTo>
                  <a:pt x="15938" y="13651"/>
                </a:lnTo>
                <a:lnTo>
                  <a:pt x="15659" y="13262"/>
                </a:lnTo>
                <a:lnTo>
                  <a:pt x="12649" y="12203"/>
                </a:lnTo>
                <a:lnTo>
                  <a:pt x="14988" y="11254"/>
                </a:lnTo>
                <a:lnTo>
                  <a:pt x="16158" y="9471"/>
                </a:lnTo>
                <a:lnTo>
                  <a:pt x="16158" y="2785"/>
                </a:lnTo>
                <a:close/>
              </a:path>
              <a:path w="17144" h="26669">
                <a:moveTo>
                  <a:pt x="13316" y="0"/>
                </a:moveTo>
                <a:lnTo>
                  <a:pt x="3398" y="0"/>
                </a:lnTo>
                <a:lnTo>
                  <a:pt x="666" y="2785"/>
                </a:lnTo>
                <a:lnTo>
                  <a:pt x="556" y="8191"/>
                </a:lnTo>
                <a:lnTo>
                  <a:pt x="3676" y="8191"/>
                </a:lnTo>
                <a:lnTo>
                  <a:pt x="3733" y="6629"/>
                </a:lnTo>
                <a:lnTo>
                  <a:pt x="3901" y="5795"/>
                </a:lnTo>
                <a:lnTo>
                  <a:pt x="4290" y="5014"/>
                </a:lnTo>
                <a:lnTo>
                  <a:pt x="4960" y="3619"/>
                </a:lnTo>
                <a:lnTo>
                  <a:pt x="6575" y="2785"/>
                </a:lnTo>
                <a:lnTo>
                  <a:pt x="16158" y="2785"/>
                </a:lnTo>
                <a:lnTo>
                  <a:pt x="16158" y="2617"/>
                </a:lnTo>
                <a:lnTo>
                  <a:pt x="1331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130477" y="2708300"/>
            <a:ext cx="17780" cy="25400"/>
          </a:xfrm>
          <a:custGeom>
            <a:avLst/>
            <a:gdLst/>
            <a:ahLst/>
            <a:cxnLst/>
            <a:rect l="l" t="t" r="r" b="b"/>
            <a:pathLst>
              <a:path w="17780" h="25400">
                <a:moveTo>
                  <a:pt x="13818" y="19221"/>
                </a:moveTo>
                <a:lnTo>
                  <a:pt x="10644" y="19221"/>
                </a:lnTo>
                <a:lnTo>
                  <a:pt x="10644" y="25298"/>
                </a:lnTo>
                <a:lnTo>
                  <a:pt x="13818" y="25298"/>
                </a:lnTo>
                <a:lnTo>
                  <a:pt x="13818" y="19221"/>
                </a:lnTo>
                <a:close/>
              </a:path>
              <a:path w="17780" h="25400">
                <a:moveTo>
                  <a:pt x="13818" y="0"/>
                </a:moveTo>
                <a:lnTo>
                  <a:pt x="11479" y="0"/>
                </a:lnTo>
                <a:lnTo>
                  <a:pt x="0" y="15937"/>
                </a:lnTo>
                <a:lnTo>
                  <a:pt x="0" y="19221"/>
                </a:lnTo>
                <a:lnTo>
                  <a:pt x="17552" y="19221"/>
                </a:lnTo>
                <a:lnTo>
                  <a:pt x="17552" y="16436"/>
                </a:lnTo>
                <a:lnTo>
                  <a:pt x="2731" y="16436"/>
                </a:lnTo>
                <a:lnTo>
                  <a:pt x="10644" y="5349"/>
                </a:lnTo>
                <a:lnTo>
                  <a:pt x="13818" y="5349"/>
                </a:lnTo>
                <a:lnTo>
                  <a:pt x="13818" y="0"/>
                </a:lnTo>
                <a:close/>
              </a:path>
              <a:path w="17780" h="25400">
                <a:moveTo>
                  <a:pt x="13818" y="5349"/>
                </a:moveTo>
                <a:lnTo>
                  <a:pt x="10644" y="5349"/>
                </a:lnTo>
                <a:lnTo>
                  <a:pt x="10644" y="16436"/>
                </a:lnTo>
                <a:lnTo>
                  <a:pt x="13818" y="16436"/>
                </a:lnTo>
                <a:lnTo>
                  <a:pt x="13818" y="53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152420" y="273173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76" y="0"/>
                </a:lnTo>
              </a:path>
            </a:pathLst>
          </a:custGeom>
          <a:ln w="3733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160775" y="2708300"/>
            <a:ext cx="16510" cy="26670"/>
          </a:xfrm>
          <a:custGeom>
            <a:avLst/>
            <a:gdLst/>
            <a:ahLst/>
            <a:cxnLst/>
            <a:rect l="l" t="t" r="r" b="b"/>
            <a:pathLst>
              <a:path w="16510" h="26669">
                <a:moveTo>
                  <a:pt x="10644" y="0"/>
                </a:moveTo>
                <a:lnTo>
                  <a:pt x="5909" y="0"/>
                </a:lnTo>
                <a:lnTo>
                  <a:pt x="3733" y="1059"/>
                </a:lnTo>
                <a:lnTo>
                  <a:pt x="2453" y="2785"/>
                </a:lnTo>
                <a:lnTo>
                  <a:pt x="780" y="5014"/>
                </a:lnTo>
                <a:lnTo>
                  <a:pt x="12" y="8359"/>
                </a:lnTo>
                <a:lnTo>
                  <a:pt x="0" y="21564"/>
                </a:lnTo>
                <a:lnTo>
                  <a:pt x="2842" y="26132"/>
                </a:lnTo>
                <a:lnTo>
                  <a:pt x="13597" y="26132"/>
                </a:lnTo>
                <a:lnTo>
                  <a:pt x="15256" y="23515"/>
                </a:lnTo>
                <a:lnTo>
                  <a:pt x="4849" y="23515"/>
                </a:lnTo>
                <a:lnTo>
                  <a:pt x="3177" y="20002"/>
                </a:lnTo>
                <a:lnTo>
                  <a:pt x="3177" y="6183"/>
                </a:lnTo>
                <a:lnTo>
                  <a:pt x="4849" y="2785"/>
                </a:lnTo>
                <a:lnTo>
                  <a:pt x="14043" y="2785"/>
                </a:lnTo>
                <a:lnTo>
                  <a:pt x="12759" y="1002"/>
                </a:lnTo>
                <a:lnTo>
                  <a:pt x="10644" y="0"/>
                </a:lnTo>
                <a:close/>
              </a:path>
              <a:path w="16510" h="26669">
                <a:moveTo>
                  <a:pt x="14043" y="2785"/>
                </a:moveTo>
                <a:lnTo>
                  <a:pt x="11647" y="2785"/>
                </a:lnTo>
                <a:lnTo>
                  <a:pt x="13291" y="6183"/>
                </a:lnTo>
                <a:lnTo>
                  <a:pt x="13319" y="20170"/>
                </a:lnTo>
                <a:lnTo>
                  <a:pt x="11647" y="23515"/>
                </a:lnTo>
                <a:lnTo>
                  <a:pt x="15256" y="23515"/>
                </a:lnTo>
                <a:lnTo>
                  <a:pt x="16493" y="21564"/>
                </a:lnTo>
                <a:lnTo>
                  <a:pt x="16493" y="8359"/>
                </a:lnTo>
                <a:lnTo>
                  <a:pt x="15716" y="5071"/>
                </a:lnTo>
                <a:lnTo>
                  <a:pt x="14043" y="27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496064" y="276202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0" y="0"/>
                </a:moveTo>
                <a:lnTo>
                  <a:pt x="3623" y="0"/>
                </a:lnTo>
              </a:path>
            </a:pathLst>
          </a:custGeom>
          <a:ln w="312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04227" y="2754561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30">
                <a:moveTo>
                  <a:pt x="16546" y="0"/>
                </a:moveTo>
                <a:lnTo>
                  <a:pt x="3787" y="0"/>
                </a:lnTo>
                <a:lnTo>
                  <a:pt x="0" y="4514"/>
                </a:lnTo>
                <a:lnTo>
                  <a:pt x="0" y="19560"/>
                </a:lnTo>
                <a:lnTo>
                  <a:pt x="3733" y="24071"/>
                </a:lnTo>
                <a:lnTo>
                  <a:pt x="16436" y="24071"/>
                </a:lnTo>
                <a:lnTo>
                  <a:pt x="19235" y="20787"/>
                </a:lnTo>
                <a:lnTo>
                  <a:pt x="6130" y="20787"/>
                </a:lnTo>
                <a:lnTo>
                  <a:pt x="3676" y="17442"/>
                </a:lnTo>
                <a:lnTo>
                  <a:pt x="3676" y="6633"/>
                </a:lnTo>
                <a:lnTo>
                  <a:pt x="6130" y="3287"/>
                </a:lnTo>
                <a:lnTo>
                  <a:pt x="19301" y="3287"/>
                </a:lnTo>
                <a:lnTo>
                  <a:pt x="16546" y="0"/>
                </a:lnTo>
                <a:close/>
              </a:path>
              <a:path w="20319" h="24130">
                <a:moveTo>
                  <a:pt x="19301" y="3287"/>
                </a:moveTo>
                <a:lnTo>
                  <a:pt x="14154" y="3287"/>
                </a:lnTo>
                <a:lnTo>
                  <a:pt x="16546" y="6575"/>
                </a:lnTo>
                <a:lnTo>
                  <a:pt x="16546" y="17442"/>
                </a:lnTo>
                <a:lnTo>
                  <a:pt x="14039" y="20787"/>
                </a:lnTo>
                <a:lnTo>
                  <a:pt x="19235" y="20787"/>
                </a:lnTo>
                <a:lnTo>
                  <a:pt x="20280" y="19560"/>
                </a:lnTo>
                <a:lnTo>
                  <a:pt x="20280" y="4457"/>
                </a:lnTo>
                <a:lnTo>
                  <a:pt x="19301" y="3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529469" y="2754561"/>
            <a:ext cx="18415" cy="23495"/>
          </a:xfrm>
          <a:custGeom>
            <a:avLst/>
            <a:gdLst/>
            <a:ahLst/>
            <a:cxnLst/>
            <a:rect l="l" t="t" r="r" b="b"/>
            <a:pathLst>
              <a:path w="18414" h="23494">
                <a:moveTo>
                  <a:pt x="3287" y="670"/>
                </a:moveTo>
                <a:lnTo>
                  <a:pt x="0" y="670"/>
                </a:lnTo>
                <a:lnTo>
                  <a:pt x="0" y="23069"/>
                </a:lnTo>
                <a:lnTo>
                  <a:pt x="3566" y="23069"/>
                </a:lnTo>
                <a:lnTo>
                  <a:pt x="3566" y="6130"/>
                </a:lnTo>
                <a:lnTo>
                  <a:pt x="4940" y="4404"/>
                </a:lnTo>
                <a:lnTo>
                  <a:pt x="3287" y="4404"/>
                </a:lnTo>
                <a:lnTo>
                  <a:pt x="3287" y="670"/>
                </a:lnTo>
                <a:close/>
              </a:path>
              <a:path w="18414" h="23494">
                <a:moveTo>
                  <a:pt x="17830" y="3120"/>
                </a:moveTo>
                <a:lnTo>
                  <a:pt x="12481" y="3120"/>
                </a:lnTo>
                <a:lnTo>
                  <a:pt x="14264" y="4849"/>
                </a:lnTo>
                <a:lnTo>
                  <a:pt x="14264" y="23069"/>
                </a:lnTo>
                <a:lnTo>
                  <a:pt x="17830" y="23069"/>
                </a:lnTo>
                <a:lnTo>
                  <a:pt x="17830" y="3120"/>
                </a:lnTo>
                <a:close/>
              </a:path>
              <a:path w="18414" h="23494">
                <a:moveTo>
                  <a:pt x="15045" y="0"/>
                </a:moveTo>
                <a:lnTo>
                  <a:pt x="7410" y="0"/>
                </a:lnTo>
                <a:lnTo>
                  <a:pt x="5238" y="1283"/>
                </a:lnTo>
                <a:lnTo>
                  <a:pt x="3287" y="4404"/>
                </a:lnTo>
                <a:lnTo>
                  <a:pt x="4940" y="4404"/>
                </a:lnTo>
                <a:lnTo>
                  <a:pt x="5962" y="3120"/>
                </a:lnTo>
                <a:lnTo>
                  <a:pt x="17830" y="3120"/>
                </a:lnTo>
                <a:lnTo>
                  <a:pt x="17830" y="2396"/>
                </a:lnTo>
                <a:lnTo>
                  <a:pt x="150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68423" y="189411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 h="0">
                <a:moveTo>
                  <a:pt x="0" y="0"/>
                </a:moveTo>
                <a:lnTo>
                  <a:pt x="31203" y="0"/>
                </a:lnTo>
              </a:path>
            </a:pathLst>
          </a:custGeom>
          <a:ln w="36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76557" y="1866423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1978" y="6240"/>
                </a:moveTo>
                <a:lnTo>
                  <a:pt x="9083" y="6240"/>
                </a:lnTo>
                <a:lnTo>
                  <a:pt x="9696" y="7132"/>
                </a:lnTo>
                <a:lnTo>
                  <a:pt x="10085" y="9970"/>
                </a:lnTo>
                <a:lnTo>
                  <a:pt x="10698" y="15042"/>
                </a:lnTo>
                <a:lnTo>
                  <a:pt x="10866" y="15823"/>
                </a:lnTo>
                <a:lnTo>
                  <a:pt x="11422" y="17160"/>
                </a:lnTo>
                <a:lnTo>
                  <a:pt x="12481" y="19777"/>
                </a:lnTo>
                <a:lnTo>
                  <a:pt x="14489" y="21115"/>
                </a:lnTo>
                <a:lnTo>
                  <a:pt x="21507" y="21115"/>
                </a:lnTo>
                <a:lnTo>
                  <a:pt x="24071" y="18276"/>
                </a:lnTo>
                <a:lnTo>
                  <a:pt x="24071" y="17385"/>
                </a:lnTo>
                <a:lnTo>
                  <a:pt x="14988" y="17385"/>
                </a:lnTo>
                <a:lnTo>
                  <a:pt x="13761" y="15823"/>
                </a:lnTo>
                <a:lnTo>
                  <a:pt x="13205" y="11978"/>
                </a:lnTo>
                <a:lnTo>
                  <a:pt x="12706" y="8244"/>
                </a:lnTo>
                <a:lnTo>
                  <a:pt x="12538" y="7463"/>
                </a:lnTo>
                <a:lnTo>
                  <a:pt x="11978" y="6240"/>
                </a:lnTo>
                <a:close/>
              </a:path>
              <a:path w="24130" h="21589">
                <a:moveTo>
                  <a:pt x="23682" y="0"/>
                </a:moveTo>
                <a:lnTo>
                  <a:pt x="20951" y="0"/>
                </a:lnTo>
                <a:lnTo>
                  <a:pt x="21061" y="388"/>
                </a:lnTo>
                <a:lnTo>
                  <a:pt x="21061" y="2004"/>
                </a:lnTo>
                <a:lnTo>
                  <a:pt x="20394" y="2728"/>
                </a:lnTo>
                <a:lnTo>
                  <a:pt x="2118" y="2728"/>
                </a:lnTo>
                <a:lnTo>
                  <a:pt x="0" y="5627"/>
                </a:lnTo>
                <a:lnTo>
                  <a:pt x="0" y="14375"/>
                </a:lnTo>
                <a:lnTo>
                  <a:pt x="948" y="17103"/>
                </a:lnTo>
                <a:lnTo>
                  <a:pt x="2617" y="18554"/>
                </a:lnTo>
                <a:lnTo>
                  <a:pt x="3790" y="19613"/>
                </a:lnTo>
                <a:lnTo>
                  <a:pt x="5071" y="20059"/>
                </a:lnTo>
                <a:lnTo>
                  <a:pt x="7299" y="20113"/>
                </a:lnTo>
                <a:lnTo>
                  <a:pt x="7299" y="16546"/>
                </a:lnTo>
                <a:lnTo>
                  <a:pt x="4514" y="16211"/>
                </a:lnTo>
                <a:lnTo>
                  <a:pt x="3287" y="14596"/>
                </a:lnTo>
                <a:lnTo>
                  <a:pt x="3287" y="8077"/>
                </a:lnTo>
                <a:lnTo>
                  <a:pt x="4514" y="6240"/>
                </a:lnTo>
                <a:lnTo>
                  <a:pt x="20887" y="6240"/>
                </a:lnTo>
                <a:lnTo>
                  <a:pt x="23012" y="5848"/>
                </a:lnTo>
                <a:lnTo>
                  <a:pt x="24071" y="4735"/>
                </a:lnTo>
                <a:lnTo>
                  <a:pt x="24071" y="1726"/>
                </a:lnTo>
                <a:lnTo>
                  <a:pt x="23961" y="1169"/>
                </a:lnTo>
                <a:lnTo>
                  <a:pt x="23682" y="0"/>
                </a:lnTo>
                <a:close/>
              </a:path>
              <a:path w="24130" h="21589">
                <a:moveTo>
                  <a:pt x="20887" y="6240"/>
                </a:moveTo>
                <a:lnTo>
                  <a:pt x="17217" y="6240"/>
                </a:lnTo>
                <a:lnTo>
                  <a:pt x="17941" y="6572"/>
                </a:lnTo>
                <a:lnTo>
                  <a:pt x="18947" y="7688"/>
                </a:lnTo>
                <a:lnTo>
                  <a:pt x="20227" y="9136"/>
                </a:lnTo>
                <a:lnTo>
                  <a:pt x="20951" y="10862"/>
                </a:lnTo>
                <a:lnTo>
                  <a:pt x="20951" y="15765"/>
                </a:lnTo>
                <a:lnTo>
                  <a:pt x="19613" y="17385"/>
                </a:lnTo>
                <a:lnTo>
                  <a:pt x="24071" y="17385"/>
                </a:lnTo>
                <a:lnTo>
                  <a:pt x="24046" y="10862"/>
                </a:lnTo>
                <a:lnTo>
                  <a:pt x="23069" y="8633"/>
                </a:lnTo>
                <a:lnTo>
                  <a:pt x="20887" y="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71041" y="1854665"/>
            <a:ext cx="29845" cy="10795"/>
          </a:xfrm>
          <a:custGeom>
            <a:avLst/>
            <a:gdLst/>
            <a:ahLst/>
            <a:cxnLst/>
            <a:rect l="l" t="t" r="r" b="b"/>
            <a:pathLst>
              <a:path w="29844" h="10794">
                <a:moveTo>
                  <a:pt x="9083" y="7242"/>
                </a:moveTo>
                <a:lnTo>
                  <a:pt x="6187" y="7242"/>
                </a:lnTo>
                <a:lnTo>
                  <a:pt x="6187" y="10252"/>
                </a:lnTo>
                <a:lnTo>
                  <a:pt x="9083" y="10252"/>
                </a:lnTo>
                <a:lnTo>
                  <a:pt x="9083" y="7242"/>
                </a:lnTo>
                <a:close/>
              </a:path>
              <a:path w="29844" h="10794">
                <a:moveTo>
                  <a:pt x="29253" y="0"/>
                </a:moveTo>
                <a:lnTo>
                  <a:pt x="26300" y="0"/>
                </a:lnTo>
                <a:lnTo>
                  <a:pt x="26410" y="445"/>
                </a:lnTo>
                <a:lnTo>
                  <a:pt x="26468" y="1002"/>
                </a:lnTo>
                <a:lnTo>
                  <a:pt x="26468" y="3230"/>
                </a:lnTo>
                <a:lnTo>
                  <a:pt x="26022" y="3676"/>
                </a:lnTo>
                <a:lnTo>
                  <a:pt x="0" y="3676"/>
                </a:lnTo>
                <a:lnTo>
                  <a:pt x="0" y="7242"/>
                </a:lnTo>
                <a:lnTo>
                  <a:pt x="28308" y="7242"/>
                </a:lnTo>
                <a:lnTo>
                  <a:pt x="29588" y="5680"/>
                </a:lnTo>
                <a:lnTo>
                  <a:pt x="29588" y="2061"/>
                </a:lnTo>
                <a:lnTo>
                  <a:pt x="29477" y="1169"/>
                </a:lnTo>
                <a:lnTo>
                  <a:pt x="29253" y="0"/>
                </a:lnTo>
                <a:close/>
              </a:path>
              <a:path w="29844" h="10794">
                <a:moveTo>
                  <a:pt x="9083" y="0"/>
                </a:moveTo>
                <a:lnTo>
                  <a:pt x="6187" y="0"/>
                </a:lnTo>
                <a:lnTo>
                  <a:pt x="6187" y="3676"/>
                </a:lnTo>
                <a:lnTo>
                  <a:pt x="9083" y="3676"/>
                </a:lnTo>
                <a:lnTo>
                  <a:pt x="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3324466" y="321231"/>
            <a:ext cx="138303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 marR="5080" indent="-30480">
              <a:lnSpc>
                <a:spcPct val="102600"/>
              </a:lnSpc>
            </a:pPr>
            <a:r>
              <a:rPr dirty="0" sz="1100" spc="-20">
                <a:solidFill>
                  <a:srgbClr val="0000FF"/>
                </a:solidFill>
                <a:latin typeface="Calibri"/>
                <a:cs typeface="Calibri"/>
              </a:rPr>
              <a:t>Ежегодное </a:t>
            </a:r>
            <a:r>
              <a:rPr dirty="0" sz="1100" spc="-30">
                <a:solidFill>
                  <a:srgbClr val="0000FF"/>
                </a:solidFill>
                <a:latin typeface="Calibri"/>
                <a:cs typeface="Calibri"/>
              </a:rPr>
              <a:t>повторение  размерной</a:t>
            </a:r>
            <a:r>
              <a:rPr dirty="0" sz="1100" spc="4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0000FF"/>
                </a:solidFill>
                <a:latin typeface="Calibri"/>
                <a:cs typeface="Calibri"/>
              </a:rPr>
              <a:t>структуры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640467" y="669747"/>
            <a:ext cx="750570" cy="189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0">
                <a:latin typeface="Calibri"/>
                <a:cs typeface="Calibri"/>
              </a:rPr>
              <a:t>3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поселения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685066" y="862245"/>
            <a:ext cx="0" cy="407670"/>
          </a:xfrm>
          <a:custGeom>
            <a:avLst/>
            <a:gdLst/>
            <a:ahLst/>
            <a:cxnLst/>
            <a:rect l="l" t="t" r="r" b="b"/>
            <a:pathLst>
              <a:path w="0" h="407669">
                <a:moveTo>
                  <a:pt x="0" y="0"/>
                </a:moveTo>
                <a:lnTo>
                  <a:pt x="0" y="407499"/>
                </a:lnTo>
              </a:path>
            </a:pathLst>
          </a:custGeom>
          <a:ln w="132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658539" y="848977"/>
            <a:ext cx="53340" cy="93345"/>
          </a:xfrm>
          <a:custGeom>
            <a:avLst/>
            <a:gdLst/>
            <a:ahLst/>
            <a:cxnLst/>
            <a:rect l="l" t="t" r="r" b="b"/>
            <a:pathLst>
              <a:path w="53339" h="93344">
                <a:moveTo>
                  <a:pt x="0" y="92828"/>
                </a:moveTo>
                <a:lnTo>
                  <a:pt x="26526" y="0"/>
                </a:lnTo>
                <a:lnTo>
                  <a:pt x="53049" y="92828"/>
                </a:lnTo>
                <a:lnTo>
                  <a:pt x="26526" y="66317"/>
                </a:lnTo>
                <a:lnTo>
                  <a:pt x="0" y="92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658539" y="848977"/>
            <a:ext cx="53340" cy="93345"/>
          </a:xfrm>
          <a:custGeom>
            <a:avLst/>
            <a:gdLst/>
            <a:ahLst/>
            <a:cxnLst/>
            <a:rect l="l" t="t" r="r" b="b"/>
            <a:pathLst>
              <a:path w="53339" h="93344">
                <a:moveTo>
                  <a:pt x="26526" y="66317"/>
                </a:moveTo>
                <a:lnTo>
                  <a:pt x="53049" y="92828"/>
                </a:lnTo>
                <a:lnTo>
                  <a:pt x="26526" y="0"/>
                </a:lnTo>
                <a:lnTo>
                  <a:pt x="0" y="92828"/>
                </a:lnTo>
                <a:lnTo>
                  <a:pt x="26526" y="66317"/>
                </a:lnTo>
                <a:close/>
              </a:path>
            </a:pathLst>
          </a:custGeom>
          <a:ln w="66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695084" y="1264724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 h="0">
                <a:moveTo>
                  <a:pt x="691587" y="0"/>
                </a:moveTo>
                <a:lnTo>
                  <a:pt x="0" y="0"/>
                </a:lnTo>
              </a:path>
            </a:pathLst>
          </a:custGeom>
          <a:ln w="132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307098" y="1238198"/>
            <a:ext cx="93345" cy="53340"/>
          </a:xfrm>
          <a:custGeom>
            <a:avLst/>
            <a:gdLst/>
            <a:ahLst/>
            <a:cxnLst/>
            <a:rect l="l" t="t" r="r" b="b"/>
            <a:pathLst>
              <a:path w="93345" h="53340">
                <a:moveTo>
                  <a:pt x="0" y="0"/>
                </a:moveTo>
                <a:lnTo>
                  <a:pt x="92828" y="26526"/>
                </a:lnTo>
                <a:lnTo>
                  <a:pt x="0" y="53037"/>
                </a:lnTo>
                <a:lnTo>
                  <a:pt x="26523" y="265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307098" y="1238198"/>
            <a:ext cx="93345" cy="53340"/>
          </a:xfrm>
          <a:custGeom>
            <a:avLst/>
            <a:gdLst/>
            <a:ahLst/>
            <a:cxnLst/>
            <a:rect l="l" t="t" r="r" b="b"/>
            <a:pathLst>
              <a:path w="93345" h="53340">
                <a:moveTo>
                  <a:pt x="26523" y="26526"/>
                </a:moveTo>
                <a:lnTo>
                  <a:pt x="0" y="53037"/>
                </a:lnTo>
                <a:lnTo>
                  <a:pt x="92828" y="26526"/>
                </a:lnTo>
                <a:lnTo>
                  <a:pt x="0" y="0"/>
                </a:lnTo>
                <a:lnTo>
                  <a:pt x="26523" y="26526"/>
                </a:lnTo>
                <a:close/>
              </a:path>
            </a:pathLst>
          </a:custGeom>
          <a:ln w="66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692213" y="955186"/>
            <a:ext cx="464820" cy="293370"/>
          </a:xfrm>
          <a:custGeom>
            <a:avLst/>
            <a:gdLst/>
            <a:ahLst/>
            <a:cxnLst/>
            <a:rect l="l" t="t" r="r" b="b"/>
            <a:pathLst>
              <a:path w="464820" h="293369">
                <a:moveTo>
                  <a:pt x="0" y="0"/>
                </a:moveTo>
                <a:lnTo>
                  <a:pt x="3967" y="39930"/>
                </a:lnTo>
                <a:lnTo>
                  <a:pt x="13491" y="86754"/>
                </a:lnTo>
                <a:lnTo>
                  <a:pt x="27681" y="126792"/>
                </a:lnTo>
                <a:lnTo>
                  <a:pt x="46345" y="160643"/>
                </a:lnTo>
                <a:lnTo>
                  <a:pt x="75679" y="195169"/>
                </a:lnTo>
                <a:lnTo>
                  <a:pt x="111337" y="222132"/>
                </a:lnTo>
                <a:lnTo>
                  <a:pt x="152948" y="242702"/>
                </a:lnTo>
                <a:lnTo>
                  <a:pt x="190274" y="255339"/>
                </a:lnTo>
                <a:lnTo>
                  <a:pt x="230982" y="265231"/>
                </a:lnTo>
                <a:lnTo>
                  <a:pt x="274883" y="272977"/>
                </a:lnTo>
                <a:lnTo>
                  <a:pt x="321787" y="279173"/>
                </a:lnTo>
                <a:lnTo>
                  <a:pt x="371503" y="284420"/>
                </a:lnTo>
                <a:lnTo>
                  <a:pt x="410521" y="288092"/>
                </a:lnTo>
                <a:lnTo>
                  <a:pt x="423842" y="289316"/>
                </a:lnTo>
                <a:lnTo>
                  <a:pt x="437314" y="290555"/>
                </a:lnTo>
                <a:lnTo>
                  <a:pt x="450935" y="291819"/>
                </a:lnTo>
                <a:lnTo>
                  <a:pt x="464703" y="293117"/>
                </a:lnTo>
              </a:path>
            </a:pathLst>
          </a:custGeom>
          <a:ln w="125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4208553" y="1295229"/>
            <a:ext cx="254000" cy="120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30">
                <a:latin typeface="Verdana"/>
                <a:cs typeface="Verdana"/>
              </a:rPr>
              <a:t>L</a:t>
            </a:r>
            <a:r>
              <a:rPr dirty="0" sz="700" spc="15">
                <a:latin typeface="Verdana"/>
                <a:cs typeface="Verdana"/>
              </a:rPr>
              <a:t>,</a:t>
            </a:r>
            <a:r>
              <a:rPr dirty="0" sz="700" spc="70">
                <a:latin typeface="Trebuchet MS"/>
                <a:cs typeface="Trebuchet MS"/>
              </a:rPr>
              <a:t>мм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437111" y="800040"/>
            <a:ext cx="241300" cy="120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5">
                <a:latin typeface="Verdana"/>
                <a:cs typeface="Verdana"/>
              </a:rPr>
              <a:t>N,</a:t>
            </a:r>
            <a:r>
              <a:rPr dirty="0" sz="700" spc="-120">
                <a:latin typeface="Verdana"/>
                <a:cs typeface="Verdana"/>
              </a:rPr>
              <a:t> </a:t>
            </a:r>
            <a:r>
              <a:rPr dirty="0" sz="700" spc="-80">
                <a:latin typeface="Verdana"/>
                <a:cs typeface="Verdana"/>
              </a:rPr>
              <a:t>%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075056" y="1035896"/>
            <a:ext cx="492759" cy="485140"/>
          </a:xfrm>
          <a:custGeom>
            <a:avLst/>
            <a:gdLst/>
            <a:ahLst/>
            <a:cxnLst/>
            <a:rect l="l" t="t" r="r" b="b"/>
            <a:pathLst>
              <a:path w="492760" h="485140">
                <a:moveTo>
                  <a:pt x="0" y="308560"/>
                </a:moveTo>
                <a:lnTo>
                  <a:pt x="23602" y="341095"/>
                </a:lnTo>
                <a:lnTo>
                  <a:pt x="53339" y="376565"/>
                </a:lnTo>
                <a:lnTo>
                  <a:pt x="83204" y="406504"/>
                </a:lnTo>
                <a:lnTo>
                  <a:pt x="113056" y="431173"/>
                </a:lnTo>
                <a:lnTo>
                  <a:pt x="148667" y="454187"/>
                </a:lnTo>
                <a:lnTo>
                  <a:pt x="183818" y="470441"/>
                </a:lnTo>
                <a:lnTo>
                  <a:pt x="223922" y="481461"/>
                </a:lnTo>
                <a:lnTo>
                  <a:pt x="257245" y="484617"/>
                </a:lnTo>
                <a:lnTo>
                  <a:pt x="262686" y="484612"/>
                </a:lnTo>
                <a:lnTo>
                  <a:pt x="304854" y="479498"/>
                </a:lnTo>
                <a:lnTo>
                  <a:pt x="344196" y="466114"/>
                </a:lnTo>
                <a:lnTo>
                  <a:pt x="380140" y="445530"/>
                </a:lnTo>
                <a:lnTo>
                  <a:pt x="412112" y="418818"/>
                </a:lnTo>
                <a:lnTo>
                  <a:pt x="439538" y="387049"/>
                </a:lnTo>
                <a:lnTo>
                  <a:pt x="461845" y="351293"/>
                </a:lnTo>
                <a:lnTo>
                  <a:pt x="478459" y="312623"/>
                </a:lnTo>
                <a:lnTo>
                  <a:pt x="488808" y="272108"/>
                </a:lnTo>
                <a:lnTo>
                  <a:pt x="492318" y="230820"/>
                </a:lnTo>
                <a:lnTo>
                  <a:pt x="492248" y="225658"/>
                </a:lnTo>
                <a:lnTo>
                  <a:pt x="487378" y="184780"/>
                </a:lnTo>
                <a:lnTo>
                  <a:pt x="474451" y="145405"/>
                </a:lnTo>
                <a:lnTo>
                  <a:pt x="452894" y="108604"/>
                </a:lnTo>
                <a:lnTo>
                  <a:pt x="426500" y="79356"/>
                </a:lnTo>
                <a:lnTo>
                  <a:pt x="392675" y="53615"/>
                </a:lnTo>
                <a:lnTo>
                  <a:pt x="357476" y="34888"/>
                </a:lnTo>
                <a:lnTo>
                  <a:pt x="316294" y="19718"/>
                </a:lnTo>
                <a:lnTo>
                  <a:pt x="277229" y="10118"/>
                </a:lnTo>
                <a:lnTo>
                  <a:pt x="233702" y="3563"/>
                </a:lnTo>
                <a:lnTo>
                  <a:pt x="195572" y="687"/>
                </a:lnTo>
                <a:lnTo>
                  <a:pt x="164999" y="0"/>
                </a:lnTo>
                <a:lnTo>
                  <a:pt x="154425" y="61"/>
                </a:lnTo>
                <a:lnTo>
                  <a:pt x="143658" y="272"/>
                </a:lnTo>
                <a:lnTo>
                  <a:pt x="132697" y="634"/>
                </a:lnTo>
                <a:lnTo>
                  <a:pt x="121541" y="1149"/>
                </a:lnTo>
              </a:path>
            </a:pathLst>
          </a:custGeom>
          <a:ln w="20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176611" y="990751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39" h="80009">
                <a:moveTo>
                  <a:pt x="142030" y="79963"/>
                </a:moveTo>
                <a:lnTo>
                  <a:pt x="0" y="47343"/>
                </a:lnTo>
                <a:lnTo>
                  <a:pt x="137816" y="0"/>
                </a:lnTo>
                <a:lnTo>
                  <a:pt x="99941" y="42089"/>
                </a:lnTo>
                <a:lnTo>
                  <a:pt x="142030" y="79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176611" y="990751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39" h="80009">
                <a:moveTo>
                  <a:pt x="99941" y="42089"/>
                </a:moveTo>
                <a:lnTo>
                  <a:pt x="137816" y="0"/>
                </a:lnTo>
                <a:lnTo>
                  <a:pt x="0" y="47343"/>
                </a:lnTo>
                <a:lnTo>
                  <a:pt x="142030" y="79963"/>
                </a:lnTo>
                <a:lnTo>
                  <a:pt x="99941" y="42089"/>
                </a:lnTo>
                <a:close/>
              </a:path>
            </a:pathLst>
          </a:custGeom>
          <a:ln w="100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3430206" y="1781962"/>
            <a:ext cx="1290955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0655" marR="158115" indent="-148590">
              <a:lnSpc>
                <a:spcPts val="950"/>
              </a:lnSpc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800" spc="10">
                <a:latin typeface="Calibri"/>
                <a:cs typeface="Calibri"/>
              </a:rPr>
              <a:t>сходный  </a:t>
            </a:r>
            <a:r>
              <a:rPr dirty="0" sz="800" spc="25">
                <a:latin typeface="Calibri"/>
                <a:cs typeface="Calibri"/>
              </a:rPr>
              <a:t>гран</a:t>
            </a:r>
            <a:r>
              <a:rPr dirty="0" sz="800" spc="-25">
                <a:latin typeface="Calibri"/>
                <a:cs typeface="Calibri"/>
              </a:rPr>
              <a:t>у</a:t>
            </a:r>
            <a:r>
              <a:rPr dirty="0" sz="800" spc="20">
                <a:latin typeface="Calibri"/>
                <a:cs typeface="Calibri"/>
              </a:rPr>
              <a:t>лометрический  </a:t>
            </a:r>
            <a:r>
              <a:rPr dirty="0" sz="800" spc="30">
                <a:latin typeface="Calibri"/>
                <a:cs typeface="Calibri"/>
              </a:rPr>
              <a:t>состав</a:t>
            </a:r>
            <a:r>
              <a:rPr dirty="0" sz="800" spc="35">
                <a:latin typeface="Calibri"/>
                <a:cs typeface="Calibri"/>
              </a:rPr>
              <a:t> грунта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800" spc="15">
                <a:latin typeface="Calibri"/>
                <a:cs typeface="Calibri"/>
              </a:rPr>
              <a:t>воздействие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хищников?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177535" y="3024352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20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625475" cy="1247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00" y="77348"/>
            <a:ext cx="3937000" cy="6743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dirty="0" spc="10"/>
              <a:t>Широтные </a:t>
            </a:r>
            <a:r>
              <a:rPr dirty="0" spc="-35"/>
              <a:t>изменения </a:t>
            </a:r>
            <a:r>
              <a:rPr dirty="0" spc="-10"/>
              <a:t>скорости </a:t>
            </a:r>
            <a:r>
              <a:rPr dirty="0" spc="-5"/>
              <a:t>роста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</a:t>
            </a:r>
            <a:r>
              <a:rPr dirty="0" spc="-15"/>
              <a:t>в  </a:t>
            </a:r>
            <a:r>
              <a:rPr dirty="0" spc="-40"/>
              <a:t>европейской  </a:t>
            </a:r>
            <a:r>
              <a:rPr dirty="0" spc="25"/>
              <a:t>части</a:t>
            </a:r>
            <a:r>
              <a:rPr dirty="0" spc="-10"/>
              <a:t> </a:t>
            </a:r>
            <a:r>
              <a:rPr dirty="0" spc="-35"/>
              <a:t>ареала</a:t>
            </a: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baseline="6172" sz="1350" spc="-30">
                <a:latin typeface="Arial"/>
                <a:cs typeface="Arial"/>
              </a:rPr>
              <a:t>Коэффициент </a:t>
            </a:r>
            <a:r>
              <a:rPr dirty="0" baseline="6172" sz="1350" spc="-195" i="1">
                <a:latin typeface="Arial"/>
                <a:cs typeface="Arial"/>
              </a:rPr>
              <a:t>ω  </a:t>
            </a:r>
            <a:r>
              <a:rPr dirty="0" baseline="6172" sz="1350">
                <a:latin typeface="Lucida Sans Unicode"/>
                <a:cs typeface="Lucida Sans Unicode"/>
              </a:rPr>
              <a:t>= </a:t>
            </a:r>
            <a:r>
              <a:rPr dirty="0" baseline="6172" sz="1350" spc="-15" i="1">
                <a:latin typeface="Arial"/>
                <a:cs typeface="Arial"/>
              </a:rPr>
              <a:t>L</a:t>
            </a:r>
            <a:r>
              <a:rPr dirty="0" sz="600" spc="-10" i="1">
                <a:latin typeface="Arial"/>
                <a:cs typeface="Arial"/>
              </a:rPr>
              <a:t>max  </a:t>
            </a:r>
            <a:r>
              <a:rPr dirty="0" baseline="6172" sz="1350" spc="-37" i="1">
                <a:latin typeface="Verdana"/>
                <a:cs typeface="Verdana"/>
              </a:rPr>
              <a:t>× </a:t>
            </a:r>
            <a:r>
              <a:rPr dirty="0" baseline="6172" sz="1350" i="1">
                <a:latin typeface="Arial"/>
                <a:cs typeface="Arial"/>
              </a:rPr>
              <a:t>k  </a:t>
            </a:r>
            <a:r>
              <a:rPr dirty="0" baseline="6172" sz="1350" spc="-22">
                <a:latin typeface="Arial"/>
                <a:cs typeface="Arial"/>
              </a:rPr>
              <a:t>(Appeldoorn, </a:t>
            </a:r>
            <a:r>
              <a:rPr dirty="0" baseline="6172" sz="1350" spc="-52">
                <a:latin typeface="Arial"/>
                <a:cs typeface="Arial"/>
              </a:rPr>
              <a:t>1983; </a:t>
            </a:r>
            <a:r>
              <a:rPr dirty="0" baseline="6172" sz="1350" spc="-67">
                <a:latin typeface="Arial"/>
                <a:cs typeface="Arial"/>
              </a:rPr>
              <a:t>Beukema,  </a:t>
            </a:r>
            <a:r>
              <a:rPr dirty="0" baseline="6172" sz="1350" spc="-52">
                <a:latin typeface="Arial"/>
                <a:cs typeface="Arial"/>
              </a:rPr>
              <a:t>Meehan,</a:t>
            </a:r>
            <a:r>
              <a:rPr dirty="0" baseline="6172" sz="1350" spc="52">
                <a:latin typeface="Arial"/>
                <a:cs typeface="Arial"/>
              </a:rPr>
              <a:t> </a:t>
            </a:r>
            <a:r>
              <a:rPr dirty="0" baseline="6172" sz="1350" spc="-37">
                <a:latin typeface="Arial"/>
                <a:cs typeface="Arial"/>
              </a:rPr>
              <a:t>1985)</a:t>
            </a:r>
            <a:endParaRPr baseline="6172" sz="1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8709" y="80518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58709" y="80518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29804" y="210220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29804" y="210220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67390" y="25118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7"/>
                </a:lnTo>
                <a:lnTo>
                  <a:pt x="2152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67390" y="25118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7"/>
                </a:lnTo>
                <a:lnTo>
                  <a:pt x="2152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64136" y="2532866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3" y="46251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6" y="52088"/>
                </a:lnTo>
                <a:lnTo>
                  <a:pt x="46277" y="46280"/>
                </a:lnTo>
                <a:lnTo>
                  <a:pt x="52088" y="37674"/>
                </a:lnTo>
                <a:lnTo>
                  <a:pt x="54221" y="27155"/>
                </a:lnTo>
                <a:lnTo>
                  <a:pt x="52095" y="16655"/>
                </a:lnTo>
                <a:lnTo>
                  <a:pt x="46336" y="8016"/>
                </a:lnTo>
                <a:lnTo>
                  <a:pt x="37870" y="2157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64136" y="2532866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3" y="46251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1" y="52092"/>
                </a:lnTo>
                <a:lnTo>
                  <a:pt x="46277" y="46280"/>
                </a:lnTo>
                <a:lnTo>
                  <a:pt x="52088" y="37674"/>
                </a:lnTo>
                <a:lnTo>
                  <a:pt x="54221" y="27155"/>
                </a:lnTo>
                <a:lnTo>
                  <a:pt x="52095" y="16655"/>
                </a:lnTo>
                <a:lnTo>
                  <a:pt x="46336" y="8016"/>
                </a:lnTo>
                <a:lnTo>
                  <a:pt x="37870" y="2157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64136" y="251564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8"/>
                </a:lnTo>
                <a:lnTo>
                  <a:pt x="8042" y="7865"/>
                </a:lnTo>
                <a:lnTo>
                  <a:pt x="2152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3" y="46250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6" y="52088"/>
                </a:lnTo>
                <a:lnTo>
                  <a:pt x="46277" y="46280"/>
                </a:lnTo>
                <a:lnTo>
                  <a:pt x="52088" y="37672"/>
                </a:lnTo>
                <a:lnTo>
                  <a:pt x="54221" y="27150"/>
                </a:lnTo>
                <a:lnTo>
                  <a:pt x="52095" y="16651"/>
                </a:lnTo>
                <a:lnTo>
                  <a:pt x="46336" y="8013"/>
                </a:lnTo>
                <a:lnTo>
                  <a:pt x="37870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64136" y="251564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8"/>
                </a:lnTo>
                <a:lnTo>
                  <a:pt x="8042" y="7865"/>
                </a:lnTo>
                <a:lnTo>
                  <a:pt x="2152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3" y="46250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1" y="52092"/>
                </a:lnTo>
                <a:lnTo>
                  <a:pt x="46277" y="46280"/>
                </a:lnTo>
                <a:lnTo>
                  <a:pt x="52088" y="37672"/>
                </a:lnTo>
                <a:lnTo>
                  <a:pt x="54221" y="27150"/>
                </a:lnTo>
                <a:lnTo>
                  <a:pt x="52095" y="16651"/>
                </a:lnTo>
                <a:lnTo>
                  <a:pt x="46336" y="8013"/>
                </a:lnTo>
                <a:lnTo>
                  <a:pt x="37870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44594" y="2257542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44594" y="2257542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44594" y="2064242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8"/>
                </a:lnTo>
                <a:lnTo>
                  <a:pt x="8042" y="7865"/>
                </a:lnTo>
                <a:lnTo>
                  <a:pt x="2152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44594" y="2064242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8"/>
                </a:lnTo>
                <a:lnTo>
                  <a:pt x="8042" y="7865"/>
                </a:lnTo>
                <a:lnTo>
                  <a:pt x="2152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44142" y="224971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1"/>
                </a:lnTo>
                <a:lnTo>
                  <a:pt x="7955" y="46248"/>
                </a:lnTo>
                <a:lnTo>
                  <a:pt x="16585" y="52084"/>
                </a:lnTo>
                <a:lnTo>
                  <a:pt x="27150" y="54221"/>
                </a:lnTo>
                <a:lnTo>
                  <a:pt x="37677" y="52084"/>
                </a:lnTo>
                <a:lnTo>
                  <a:pt x="46280" y="46277"/>
                </a:lnTo>
                <a:lnTo>
                  <a:pt x="52092" y="37671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44142" y="224971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1"/>
                </a:lnTo>
                <a:lnTo>
                  <a:pt x="7955" y="46248"/>
                </a:lnTo>
                <a:lnTo>
                  <a:pt x="16585" y="52084"/>
                </a:lnTo>
                <a:lnTo>
                  <a:pt x="27150" y="54221"/>
                </a:lnTo>
                <a:lnTo>
                  <a:pt x="37672" y="52088"/>
                </a:lnTo>
                <a:lnTo>
                  <a:pt x="46280" y="46277"/>
                </a:lnTo>
                <a:lnTo>
                  <a:pt x="52092" y="37671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44142" y="212550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44142" y="212550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81108" y="135051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6"/>
                </a:lnTo>
                <a:lnTo>
                  <a:pt x="7955" y="46253"/>
                </a:lnTo>
                <a:lnTo>
                  <a:pt x="16585" y="52089"/>
                </a:lnTo>
                <a:lnTo>
                  <a:pt x="27150" y="54226"/>
                </a:lnTo>
                <a:lnTo>
                  <a:pt x="37677" y="52089"/>
                </a:lnTo>
                <a:lnTo>
                  <a:pt x="46280" y="46282"/>
                </a:lnTo>
                <a:lnTo>
                  <a:pt x="52092" y="37676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81108" y="135051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6"/>
                </a:lnTo>
                <a:lnTo>
                  <a:pt x="7955" y="46253"/>
                </a:lnTo>
                <a:lnTo>
                  <a:pt x="16585" y="52089"/>
                </a:lnTo>
                <a:lnTo>
                  <a:pt x="27150" y="54226"/>
                </a:lnTo>
                <a:lnTo>
                  <a:pt x="37672" y="52093"/>
                </a:lnTo>
                <a:lnTo>
                  <a:pt x="46280" y="46282"/>
                </a:lnTo>
                <a:lnTo>
                  <a:pt x="52092" y="37676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81108" y="152633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81108" y="152633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81108" y="148384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81108" y="148384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48191" y="236352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8"/>
                </a:lnTo>
                <a:lnTo>
                  <a:pt x="8042" y="7865"/>
                </a:lnTo>
                <a:lnTo>
                  <a:pt x="2152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48191" y="236352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8"/>
                </a:lnTo>
                <a:lnTo>
                  <a:pt x="8042" y="7865"/>
                </a:lnTo>
                <a:lnTo>
                  <a:pt x="2152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81108" y="122927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81108" y="122927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29804" y="82156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29804" y="82156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6" y="2109"/>
                </a:lnTo>
                <a:lnTo>
                  <a:pt x="8042" y="7868"/>
                </a:lnTo>
                <a:lnTo>
                  <a:pt x="2152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50945" y="106975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50945" y="106975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50945" y="144141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50945" y="144141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50945" y="139988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50945" y="139988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62398" y="2430556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62398" y="2430556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5" y="46251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73010" y="239977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6" y="46251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73010" y="239977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6" y="46251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5"/>
                </a:lnTo>
                <a:lnTo>
                  <a:pt x="46339" y="8016"/>
                </a:lnTo>
                <a:lnTo>
                  <a:pt x="37871" y="2157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73010" y="216830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73010" y="216830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77877" y="243528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77877" y="243528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577877" y="236835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577877" y="236835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572152" y="237853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7"/>
                </a:lnTo>
                <a:lnTo>
                  <a:pt x="2152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3" y="46250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4" y="52088"/>
                </a:lnTo>
                <a:lnTo>
                  <a:pt x="46275" y="46280"/>
                </a:lnTo>
                <a:lnTo>
                  <a:pt x="52087" y="37672"/>
                </a:lnTo>
                <a:lnTo>
                  <a:pt x="54221" y="27150"/>
                </a:lnTo>
                <a:lnTo>
                  <a:pt x="52095" y="16651"/>
                </a:lnTo>
                <a:lnTo>
                  <a:pt x="46334" y="8013"/>
                </a:lnTo>
                <a:lnTo>
                  <a:pt x="37868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72152" y="237853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6" y="2109"/>
                </a:lnTo>
                <a:lnTo>
                  <a:pt x="8042" y="7867"/>
                </a:lnTo>
                <a:lnTo>
                  <a:pt x="2152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3" y="46250"/>
                </a:lnTo>
                <a:lnTo>
                  <a:pt x="16583" y="52088"/>
                </a:lnTo>
                <a:lnTo>
                  <a:pt x="27150" y="54226"/>
                </a:lnTo>
                <a:lnTo>
                  <a:pt x="37669" y="52092"/>
                </a:lnTo>
                <a:lnTo>
                  <a:pt x="46275" y="46280"/>
                </a:lnTo>
                <a:lnTo>
                  <a:pt x="52087" y="37672"/>
                </a:lnTo>
                <a:lnTo>
                  <a:pt x="54221" y="27150"/>
                </a:lnTo>
                <a:lnTo>
                  <a:pt x="52095" y="16651"/>
                </a:lnTo>
                <a:lnTo>
                  <a:pt x="46334" y="8013"/>
                </a:lnTo>
                <a:lnTo>
                  <a:pt x="37868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71343" y="216965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6" y="46251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571343" y="216965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6" y="46251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71343" y="248421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71343" y="248421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570539" y="202767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7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70539" y="202767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5" y="46250"/>
                </a:lnTo>
                <a:lnTo>
                  <a:pt x="16585" y="52088"/>
                </a:lnTo>
                <a:lnTo>
                  <a:pt x="27150" y="54226"/>
                </a:lnTo>
                <a:lnTo>
                  <a:pt x="37672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09529" y="121315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6" y="2109"/>
                </a:lnTo>
                <a:lnTo>
                  <a:pt x="8042" y="7867"/>
                </a:lnTo>
                <a:lnTo>
                  <a:pt x="2152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3" y="46250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6" y="52088"/>
                </a:lnTo>
                <a:lnTo>
                  <a:pt x="46277" y="46280"/>
                </a:lnTo>
                <a:lnTo>
                  <a:pt x="52088" y="37672"/>
                </a:lnTo>
                <a:lnTo>
                  <a:pt x="54221" y="27150"/>
                </a:lnTo>
                <a:lnTo>
                  <a:pt x="52095" y="16651"/>
                </a:lnTo>
                <a:lnTo>
                  <a:pt x="46336" y="8013"/>
                </a:lnTo>
                <a:lnTo>
                  <a:pt x="37870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609529" y="1213151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6" y="2109"/>
                </a:lnTo>
                <a:lnTo>
                  <a:pt x="8042" y="7867"/>
                </a:lnTo>
                <a:lnTo>
                  <a:pt x="2152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3" y="46250"/>
                </a:lnTo>
                <a:lnTo>
                  <a:pt x="16583" y="52088"/>
                </a:lnTo>
                <a:lnTo>
                  <a:pt x="27150" y="54226"/>
                </a:lnTo>
                <a:lnTo>
                  <a:pt x="37671" y="52092"/>
                </a:lnTo>
                <a:lnTo>
                  <a:pt x="46277" y="46280"/>
                </a:lnTo>
                <a:lnTo>
                  <a:pt x="52088" y="37672"/>
                </a:lnTo>
                <a:lnTo>
                  <a:pt x="54221" y="27150"/>
                </a:lnTo>
                <a:lnTo>
                  <a:pt x="52095" y="16651"/>
                </a:lnTo>
                <a:lnTo>
                  <a:pt x="46336" y="8013"/>
                </a:lnTo>
                <a:lnTo>
                  <a:pt x="37870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472058" y="102838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472058" y="1028384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84172" y="153674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84172" y="1536740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044963" y="110271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044963" y="110271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8"/>
                </a:lnTo>
                <a:lnTo>
                  <a:pt x="8044" y="7865"/>
                </a:lnTo>
                <a:lnTo>
                  <a:pt x="2153" y="16418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46504" y="135122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246504" y="1351225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09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390033" y="2050822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390033" y="2050822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7"/>
                </a:lnTo>
                <a:lnTo>
                  <a:pt x="2153" y="16420"/>
                </a:lnTo>
                <a:lnTo>
                  <a:pt x="0" y="26914"/>
                </a:lnTo>
                <a:lnTo>
                  <a:pt x="2134" y="37572"/>
                </a:lnTo>
                <a:lnTo>
                  <a:pt x="7956" y="46250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2"/>
                </a:lnTo>
                <a:lnTo>
                  <a:pt x="54226" y="27150"/>
                </a:lnTo>
                <a:lnTo>
                  <a:pt x="52099" y="16651"/>
                </a:lnTo>
                <a:lnTo>
                  <a:pt x="46339" y="8013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90033" y="190823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6" y="46251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9" y="52088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90033" y="190823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622" y="0"/>
                </a:moveTo>
                <a:lnTo>
                  <a:pt x="16819" y="2109"/>
                </a:lnTo>
                <a:lnTo>
                  <a:pt x="8044" y="7868"/>
                </a:lnTo>
                <a:lnTo>
                  <a:pt x="2153" y="16422"/>
                </a:lnTo>
                <a:lnTo>
                  <a:pt x="0" y="26919"/>
                </a:lnTo>
                <a:lnTo>
                  <a:pt x="2134" y="37574"/>
                </a:lnTo>
                <a:lnTo>
                  <a:pt x="7956" y="46251"/>
                </a:lnTo>
                <a:lnTo>
                  <a:pt x="16588" y="52088"/>
                </a:lnTo>
                <a:lnTo>
                  <a:pt x="27155" y="54226"/>
                </a:lnTo>
                <a:lnTo>
                  <a:pt x="37674" y="52092"/>
                </a:lnTo>
                <a:lnTo>
                  <a:pt x="46280" y="46280"/>
                </a:lnTo>
                <a:lnTo>
                  <a:pt x="52092" y="37674"/>
                </a:lnTo>
                <a:lnTo>
                  <a:pt x="54226" y="27155"/>
                </a:lnTo>
                <a:lnTo>
                  <a:pt x="52099" y="16653"/>
                </a:lnTo>
                <a:lnTo>
                  <a:pt x="46339" y="8014"/>
                </a:lnTo>
                <a:lnTo>
                  <a:pt x="37871" y="2156"/>
                </a:lnTo>
                <a:lnTo>
                  <a:pt x="27622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33251" y="2629120"/>
            <a:ext cx="2039620" cy="0"/>
          </a:xfrm>
          <a:custGeom>
            <a:avLst/>
            <a:gdLst/>
            <a:ahLst/>
            <a:cxnLst/>
            <a:rect l="l" t="t" r="r" b="b"/>
            <a:pathLst>
              <a:path w="2039620" h="0">
                <a:moveTo>
                  <a:pt x="0" y="0"/>
                </a:moveTo>
                <a:lnTo>
                  <a:pt x="2039522" y="0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33251" y="262912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155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41121" y="262912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155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449025" y="262912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155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856935" y="262912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155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264865" y="262912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155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72774" y="2629120"/>
            <a:ext cx="0" cy="36195"/>
          </a:xfrm>
          <a:custGeom>
            <a:avLst/>
            <a:gdLst/>
            <a:ahLst/>
            <a:cxnLst/>
            <a:rect l="l" t="t" r="r" b="b"/>
            <a:pathLst>
              <a:path w="0" h="36194">
                <a:moveTo>
                  <a:pt x="0" y="0"/>
                </a:moveTo>
                <a:lnTo>
                  <a:pt x="0" y="36155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569568" y="2673849"/>
            <a:ext cx="59690" cy="85725"/>
          </a:xfrm>
          <a:custGeom>
            <a:avLst/>
            <a:gdLst/>
            <a:ahLst/>
            <a:cxnLst/>
            <a:rect l="l" t="t" r="r" b="b"/>
            <a:pathLst>
              <a:path w="59689" h="85725">
                <a:moveTo>
                  <a:pt x="46612" y="64974"/>
                </a:moveTo>
                <a:lnTo>
                  <a:pt x="36020" y="64974"/>
                </a:lnTo>
                <a:lnTo>
                  <a:pt x="36020" y="85455"/>
                </a:lnTo>
                <a:lnTo>
                  <a:pt x="46612" y="85455"/>
                </a:lnTo>
                <a:lnTo>
                  <a:pt x="46612" y="64974"/>
                </a:lnTo>
                <a:close/>
              </a:path>
              <a:path w="59689" h="85725">
                <a:moveTo>
                  <a:pt x="46612" y="0"/>
                </a:moveTo>
                <a:lnTo>
                  <a:pt x="38847" y="0"/>
                </a:lnTo>
                <a:lnTo>
                  <a:pt x="0" y="53754"/>
                </a:lnTo>
                <a:lnTo>
                  <a:pt x="0" y="64974"/>
                </a:lnTo>
                <a:lnTo>
                  <a:pt x="59328" y="64974"/>
                </a:lnTo>
                <a:lnTo>
                  <a:pt x="59328" y="55481"/>
                </a:lnTo>
                <a:lnTo>
                  <a:pt x="9261" y="55481"/>
                </a:lnTo>
                <a:lnTo>
                  <a:pt x="36020" y="18045"/>
                </a:lnTo>
                <a:lnTo>
                  <a:pt x="46612" y="18045"/>
                </a:lnTo>
                <a:lnTo>
                  <a:pt x="46612" y="0"/>
                </a:lnTo>
                <a:close/>
              </a:path>
              <a:path w="59689" h="85725">
                <a:moveTo>
                  <a:pt x="46612" y="18045"/>
                </a:moveTo>
                <a:lnTo>
                  <a:pt x="36020" y="18045"/>
                </a:lnTo>
                <a:lnTo>
                  <a:pt x="36020" y="55481"/>
                </a:lnTo>
                <a:lnTo>
                  <a:pt x="46612" y="55481"/>
                </a:lnTo>
                <a:lnTo>
                  <a:pt x="46612" y="18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37450" y="267384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10592" y="64501"/>
                </a:moveTo>
                <a:lnTo>
                  <a:pt x="0" y="64501"/>
                </a:lnTo>
                <a:lnTo>
                  <a:pt x="1411" y="71488"/>
                </a:lnTo>
                <a:lnTo>
                  <a:pt x="2666" y="74863"/>
                </a:lnTo>
                <a:lnTo>
                  <a:pt x="5178" y="78001"/>
                </a:lnTo>
                <a:lnTo>
                  <a:pt x="9964" y="84515"/>
                </a:lnTo>
                <a:lnTo>
                  <a:pt x="18678" y="88202"/>
                </a:lnTo>
                <a:lnTo>
                  <a:pt x="28326" y="88202"/>
                </a:lnTo>
                <a:lnTo>
                  <a:pt x="40150" y="85969"/>
                </a:lnTo>
                <a:lnTo>
                  <a:pt x="49408" y="79698"/>
                </a:lnTo>
                <a:lnTo>
                  <a:pt x="49928" y="78865"/>
                </a:lnTo>
                <a:lnTo>
                  <a:pt x="18753" y="78865"/>
                </a:lnTo>
                <a:lnTo>
                  <a:pt x="13103" y="74154"/>
                </a:lnTo>
                <a:lnTo>
                  <a:pt x="10592" y="64501"/>
                </a:lnTo>
                <a:close/>
              </a:path>
              <a:path w="57785" h="88264">
                <a:moveTo>
                  <a:pt x="50861" y="38531"/>
                </a:moveTo>
                <a:lnTo>
                  <a:pt x="28089" y="38531"/>
                </a:lnTo>
                <a:lnTo>
                  <a:pt x="35843" y="39955"/>
                </a:lnTo>
                <a:lnTo>
                  <a:pt x="41726" y="44042"/>
                </a:lnTo>
                <a:lnTo>
                  <a:pt x="45461" y="50513"/>
                </a:lnTo>
                <a:lnTo>
                  <a:pt x="46768" y="59087"/>
                </a:lnTo>
                <a:lnTo>
                  <a:pt x="45471" y="67343"/>
                </a:lnTo>
                <a:lnTo>
                  <a:pt x="41755" y="73568"/>
                </a:lnTo>
                <a:lnTo>
                  <a:pt x="35875" y="77497"/>
                </a:lnTo>
                <a:lnTo>
                  <a:pt x="28089" y="78865"/>
                </a:lnTo>
                <a:lnTo>
                  <a:pt x="49928" y="78865"/>
                </a:lnTo>
                <a:lnTo>
                  <a:pt x="55443" y="70027"/>
                </a:lnTo>
                <a:lnTo>
                  <a:pt x="57601" y="57596"/>
                </a:lnTo>
                <a:lnTo>
                  <a:pt x="55591" y="46040"/>
                </a:lnTo>
                <a:lnTo>
                  <a:pt x="50861" y="38531"/>
                </a:lnTo>
                <a:close/>
              </a:path>
              <a:path w="57785" h="88264">
                <a:moveTo>
                  <a:pt x="53126" y="0"/>
                </a:moveTo>
                <a:lnTo>
                  <a:pt x="9025" y="0"/>
                </a:lnTo>
                <a:lnTo>
                  <a:pt x="2666" y="46531"/>
                </a:lnTo>
                <a:lnTo>
                  <a:pt x="12400" y="46531"/>
                </a:lnTo>
                <a:lnTo>
                  <a:pt x="17342" y="40645"/>
                </a:lnTo>
                <a:lnTo>
                  <a:pt x="21420" y="38531"/>
                </a:lnTo>
                <a:lnTo>
                  <a:pt x="50861" y="38531"/>
                </a:lnTo>
                <a:lnTo>
                  <a:pt x="49939" y="37066"/>
                </a:lnTo>
                <a:lnTo>
                  <a:pt x="45885" y="34367"/>
                </a:lnTo>
                <a:lnTo>
                  <a:pt x="14203" y="34367"/>
                </a:lnTo>
                <a:lnTo>
                  <a:pt x="17578" y="10511"/>
                </a:lnTo>
                <a:lnTo>
                  <a:pt x="53126" y="10511"/>
                </a:lnTo>
                <a:lnTo>
                  <a:pt x="53126" y="0"/>
                </a:lnTo>
                <a:close/>
              </a:path>
              <a:path w="57785" h="88264">
                <a:moveTo>
                  <a:pt x="29978" y="29189"/>
                </a:moveTo>
                <a:lnTo>
                  <a:pt x="23931" y="29189"/>
                </a:lnTo>
                <a:lnTo>
                  <a:pt x="19145" y="30761"/>
                </a:lnTo>
                <a:lnTo>
                  <a:pt x="14203" y="34367"/>
                </a:lnTo>
                <a:lnTo>
                  <a:pt x="45885" y="34367"/>
                </a:lnTo>
                <a:lnTo>
                  <a:pt x="41212" y="31255"/>
                </a:lnTo>
                <a:lnTo>
                  <a:pt x="29978" y="2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978341" y="267384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10592" y="64501"/>
                </a:moveTo>
                <a:lnTo>
                  <a:pt x="0" y="64501"/>
                </a:lnTo>
                <a:lnTo>
                  <a:pt x="1411" y="71488"/>
                </a:lnTo>
                <a:lnTo>
                  <a:pt x="2666" y="74863"/>
                </a:lnTo>
                <a:lnTo>
                  <a:pt x="5178" y="78001"/>
                </a:lnTo>
                <a:lnTo>
                  <a:pt x="9964" y="84515"/>
                </a:lnTo>
                <a:lnTo>
                  <a:pt x="18673" y="88202"/>
                </a:lnTo>
                <a:lnTo>
                  <a:pt x="28326" y="88202"/>
                </a:lnTo>
                <a:lnTo>
                  <a:pt x="40150" y="85969"/>
                </a:lnTo>
                <a:lnTo>
                  <a:pt x="49406" y="79698"/>
                </a:lnTo>
                <a:lnTo>
                  <a:pt x="49925" y="78865"/>
                </a:lnTo>
                <a:lnTo>
                  <a:pt x="18753" y="78865"/>
                </a:lnTo>
                <a:lnTo>
                  <a:pt x="13103" y="74154"/>
                </a:lnTo>
                <a:lnTo>
                  <a:pt x="10592" y="64501"/>
                </a:lnTo>
                <a:close/>
              </a:path>
              <a:path w="57785" h="88264">
                <a:moveTo>
                  <a:pt x="50858" y="38531"/>
                </a:moveTo>
                <a:lnTo>
                  <a:pt x="28094" y="38531"/>
                </a:lnTo>
                <a:lnTo>
                  <a:pt x="35845" y="39955"/>
                </a:lnTo>
                <a:lnTo>
                  <a:pt x="41727" y="44042"/>
                </a:lnTo>
                <a:lnTo>
                  <a:pt x="45461" y="50513"/>
                </a:lnTo>
                <a:lnTo>
                  <a:pt x="46768" y="59087"/>
                </a:lnTo>
                <a:lnTo>
                  <a:pt x="45471" y="67343"/>
                </a:lnTo>
                <a:lnTo>
                  <a:pt x="41755" y="73568"/>
                </a:lnTo>
                <a:lnTo>
                  <a:pt x="35877" y="77497"/>
                </a:lnTo>
                <a:lnTo>
                  <a:pt x="28094" y="78865"/>
                </a:lnTo>
                <a:lnTo>
                  <a:pt x="49925" y="78865"/>
                </a:lnTo>
                <a:lnTo>
                  <a:pt x="55439" y="70027"/>
                </a:lnTo>
                <a:lnTo>
                  <a:pt x="57596" y="57596"/>
                </a:lnTo>
                <a:lnTo>
                  <a:pt x="55586" y="46040"/>
                </a:lnTo>
                <a:lnTo>
                  <a:pt x="50858" y="38531"/>
                </a:lnTo>
                <a:close/>
              </a:path>
              <a:path w="57785" h="88264">
                <a:moveTo>
                  <a:pt x="53126" y="0"/>
                </a:moveTo>
                <a:lnTo>
                  <a:pt x="9025" y="0"/>
                </a:lnTo>
                <a:lnTo>
                  <a:pt x="2666" y="46531"/>
                </a:lnTo>
                <a:lnTo>
                  <a:pt x="12395" y="46531"/>
                </a:lnTo>
                <a:lnTo>
                  <a:pt x="17342" y="40645"/>
                </a:lnTo>
                <a:lnTo>
                  <a:pt x="21420" y="38531"/>
                </a:lnTo>
                <a:lnTo>
                  <a:pt x="50858" y="38531"/>
                </a:lnTo>
                <a:lnTo>
                  <a:pt x="49935" y="37066"/>
                </a:lnTo>
                <a:lnTo>
                  <a:pt x="45882" y="34367"/>
                </a:lnTo>
                <a:lnTo>
                  <a:pt x="14203" y="34367"/>
                </a:lnTo>
                <a:lnTo>
                  <a:pt x="17578" y="10511"/>
                </a:lnTo>
                <a:lnTo>
                  <a:pt x="53126" y="10511"/>
                </a:lnTo>
                <a:lnTo>
                  <a:pt x="53126" y="0"/>
                </a:lnTo>
                <a:close/>
              </a:path>
              <a:path w="57785" h="88264">
                <a:moveTo>
                  <a:pt x="29973" y="29189"/>
                </a:moveTo>
                <a:lnTo>
                  <a:pt x="23931" y="29189"/>
                </a:lnTo>
                <a:lnTo>
                  <a:pt x="19145" y="30761"/>
                </a:lnTo>
                <a:lnTo>
                  <a:pt x="14203" y="34367"/>
                </a:lnTo>
                <a:lnTo>
                  <a:pt x="45882" y="34367"/>
                </a:lnTo>
                <a:lnTo>
                  <a:pt x="41209" y="31255"/>
                </a:lnTo>
                <a:lnTo>
                  <a:pt x="29973" y="2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046330" y="2673849"/>
            <a:ext cx="56515" cy="88265"/>
          </a:xfrm>
          <a:custGeom>
            <a:avLst/>
            <a:gdLst/>
            <a:ahLst/>
            <a:cxnLst/>
            <a:rect l="l" t="t" r="r" b="b"/>
            <a:pathLst>
              <a:path w="56514" h="88264">
                <a:moveTo>
                  <a:pt x="36009" y="0"/>
                </a:moveTo>
                <a:lnTo>
                  <a:pt x="19997" y="0"/>
                </a:lnTo>
                <a:lnTo>
                  <a:pt x="12780" y="3530"/>
                </a:lnTo>
                <a:lnTo>
                  <a:pt x="0" y="43865"/>
                </a:lnTo>
                <a:lnTo>
                  <a:pt x="3" y="44256"/>
                </a:lnTo>
                <a:lnTo>
                  <a:pt x="1782" y="63141"/>
                </a:lnTo>
                <a:lnTo>
                  <a:pt x="7100" y="76951"/>
                </a:lnTo>
                <a:lnTo>
                  <a:pt x="15846" y="85361"/>
                </a:lnTo>
                <a:lnTo>
                  <a:pt x="27923" y="88202"/>
                </a:lnTo>
                <a:lnTo>
                  <a:pt x="39950" y="85372"/>
                </a:lnTo>
                <a:lnTo>
                  <a:pt x="46230" y="79413"/>
                </a:lnTo>
                <a:lnTo>
                  <a:pt x="27692" y="79413"/>
                </a:lnTo>
                <a:lnTo>
                  <a:pt x="20319" y="77208"/>
                </a:lnTo>
                <a:lnTo>
                  <a:pt x="15045" y="70604"/>
                </a:lnTo>
                <a:lnTo>
                  <a:pt x="11875" y="59615"/>
                </a:lnTo>
                <a:lnTo>
                  <a:pt x="10855" y="44809"/>
                </a:lnTo>
                <a:lnTo>
                  <a:pt x="10844" y="43865"/>
                </a:lnTo>
                <a:lnTo>
                  <a:pt x="11878" y="28947"/>
                </a:lnTo>
                <a:lnTo>
                  <a:pt x="15074" y="18067"/>
                </a:lnTo>
                <a:lnTo>
                  <a:pt x="20417" y="11572"/>
                </a:lnTo>
                <a:lnTo>
                  <a:pt x="27923" y="9416"/>
                </a:lnTo>
                <a:lnTo>
                  <a:pt x="47620" y="9416"/>
                </a:lnTo>
                <a:lnTo>
                  <a:pt x="43150" y="3375"/>
                </a:lnTo>
                <a:lnTo>
                  <a:pt x="36009" y="0"/>
                </a:lnTo>
                <a:close/>
              </a:path>
              <a:path w="56514" h="88264">
                <a:moveTo>
                  <a:pt x="47620" y="9416"/>
                </a:moveTo>
                <a:lnTo>
                  <a:pt x="27923" y="9416"/>
                </a:lnTo>
                <a:lnTo>
                  <a:pt x="35443" y="11577"/>
                </a:lnTo>
                <a:lnTo>
                  <a:pt x="40814" y="18049"/>
                </a:lnTo>
                <a:lnTo>
                  <a:pt x="44035" y="28816"/>
                </a:lnTo>
                <a:lnTo>
                  <a:pt x="45109" y="43865"/>
                </a:lnTo>
                <a:lnTo>
                  <a:pt x="44054" y="59649"/>
                </a:lnTo>
                <a:lnTo>
                  <a:pt x="40843" y="70732"/>
                </a:lnTo>
                <a:lnTo>
                  <a:pt x="35411" y="77268"/>
                </a:lnTo>
                <a:lnTo>
                  <a:pt x="27692" y="79413"/>
                </a:lnTo>
                <a:lnTo>
                  <a:pt x="46230" y="79413"/>
                </a:lnTo>
                <a:lnTo>
                  <a:pt x="48732" y="77039"/>
                </a:lnTo>
                <a:lnTo>
                  <a:pt x="54114" y="63439"/>
                </a:lnTo>
                <a:lnTo>
                  <a:pt x="55942" y="44809"/>
                </a:lnTo>
                <a:lnTo>
                  <a:pt x="55437" y="33340"/>
                </a:lnTo>
                <a:lnTo>
                  <a:pt x="53900" y="23756"/>
                </a:lnTo>
                <a:lnTo>
                  <a:pt x="51304" y="15850"/>
                </a:lnTo>
                <a:lnTo>
                  <a:pt x="47620" y="9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86266" y="267384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10597" y="64501"/>
                </a:moveTo>
                <a:lnTo>
                  <a:pt x="0" y="64501"/>
                </a:lnTo>
                <a:lnTo>
                  <a:pt x="1416" y="71488"/>
                </a:lnTo>
                <a:lnTo>
                  <a:pt x="2671" y="74863"/>
                </a:lnTo>
                <a:lnTo>
                  <a:pt x="5183" y="78001"/>
                </a:lnTo>
                <a:lnTo>
                  <a:pt x="9969" y="84515"/>
                </a:lnTo>
                <a:lnTo>
                  <a:pt x="18678" y="88202"/>
                </a:lnTo>
                <a:lnTo>
                  <a:pt x="28331" y="88202"/>
                </a:lnTo>
                <a:lnTo>
                  <a:pt x="40155" y="85969"/>
                </a:lnTo>
                <a:lnTo>
                  <a:pt x="49411" y="79698"/>
                </a:lnTo>
                <a:lnTo>
                  <a:pt x="49930" y="78865"/>
                </a:lnTo>
                <a:lnTo>
                  <a:pt x="18758" y="78865"/>
                </a:lnTo>
                <a:lnTo>
                  <a:pt x="13108" y="74154"/>
                </a:lnTo>
                <a:lnTo>
                  <a:pt x="10597" y="64501"/>
                </a:lnTo>
                <a:close/>
              </a:path>
              <a:path w="57785" h="88264">
                <a:moveTo>
                  <a:pt x="50863" y="38531"/>
                </a:moveTo>
                <a:lnTo>
                  <a:pt x="28094" y="38531"/>
                </a:lnTo>
                <a:lnTo>
                  <a:pt x="35846" y="39955"/>
                </a:lnTo>
                <a:lnTo>
                  <a:pt x="41730" y="44042"/>
                </a:lnTo>
                <a:lnTo>
                  <a:pt x="45465" y="50513"/>
                </a:lnTo>
                <a:lnTo>
                  <a:pt x="46773" y="59087"/>
                </a:lnTo>
                <a:lnTo>
                  <a:pt x="45476" y="67343"/>
                </a:lnTo>
                <a:lnTo>
                  <a:pt x="41760" y="73568"/>
                </a:lnTo>
                <a:lnTo>
                  <a:pt x="35880" y="77497"/>
                </a:lnTo>
                <a:lnTo>
                  <a:pt x="28094" y="78865"/>
                </a:lnTo>
                <a:lnTo>
                  <a:pt x="49930" y="78865"/>
                </a:lnTo>
                <a:lnTo>
                  <a:pt x="55444" y="70027"/>
                </a:lnTo>
                <a:lnTo>
                  <a:pt x="57601" y="57596"/>
                </a:lnTo>
                <a:lnTo>
                  <a:pt x="55591" y="46040"/>
                </a:lnTo>
                <a:lnTo>
                  <a:pt x="50863" y="38531"/>
                </a:lnTo>
                <a:close/>
              </a:path>
              <a:path w="57785" h="88264">
                <a:moveTo>
                  <a:pt x="53131" y="0"/>
                </a:moveTo>
                <a:lnTo>
                  <a:pt x="9025" y="0"/>
                </a:lnTo>
                <a:lnTo>
                  <a:pt x="2671" y="46531"/>
                </a:lnTo>
                <a:lnTo>
                  <a:pt x="12400" y="46531"/>
                </a:lnTo>
                <a:lnTo>
                  <a:pt x="17347" y="40645"/>
                </a:lnTo>
                <a:lnTo>
                  <a:pt x="21425" y="38531"/>
                </a:lnTo>
                <a:lnTo>
                  <a:pt x="50863" y="38531"/>
                </a:lnTo>
                <a:lnTo>
                  <a:pt x="49940" y="37066"/>
                </a:lnTo>
                <a:lnTo>
                  <a:pt x="45887" y="34367"/>
                </a:lnTo>
                <a:lnTo>
                  <a:pt x="14208" y="34367"/>
                </a:lnTo>
                <a:lnTo>
                  <a:pt x="17578" y="10511"/>
                </a:lnTo>
                <a:lnTo>
                  <a:pt x="53131" y="10511"/>
                </a:lnTo>
                <a:lnTo>
                  <a:pt x="53131" y="0"/>
                </a:lnTo>
                <a:close/>
              </a:path>
              <a:path w="57785" h="88264">
                <a:moveTo>
                  <a:pt x="29978" y="29189"/>
                </a:moveTo>
                <a:lnTo>
                  <a:pt x="23936" y="29189"/>
                </a:lnTo>
                <a:lnTo>
                  <a:pt x="19150" y="30761"/>
                </a:lnTo>
                <a:lnTo>
                  <a:pt x="14208" y="34367"/>
                </a:lnTo>
                <a:lnTo>
                  <a:pt x="45887" y="34367"/>
                </a:lnTo>
                <a:lnTo>
                  <a:pt x="41214" y="31255"/>
                </a:lnTo>
                <a:lnTo>
                  <a:pt x="29978" y="2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453284" y="267384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10597" y="64501"/>
                </a:moveTo>
                <a:lnTo>
                  <a:pt x="0" y="64501"/>
                </a:lnTo>
                <a:lnTo>
                  <a:pt x="1411" y="71488"/>
                </a:lnTo>
                <a:lnTo>
                  <a:pt x="2666" y="74863"/>
                </a:lnTo>
                <a:lnTo>
                  <a:pt x="5178" y="78001"/>
                </a:lnTo>
                <a:lnTo>
                  <a:pt x="9969" y="84515"/>
                </a:lnTo>
                <a:lnTo>
                  <a:pt x="18678" y="88202"/>
                </a:lnTo>
                <a:lnTo>
                  <a:pt x="28331" y="88202"/>
                </a:lnTo>
                <a:lnTo>
                  <a:pt x="40155" y="85969"/>
                </a:lnTo>
                <a:lnTo>
                  <a:pt x="49411" y="79698"/>
                </a:lnTo>
                <a:lnTo>
                  <a:pt x="49930" y="78865"/>
                </a:lnTo>
                <a:lnTo>
                  <a:pt x="18758" y="78865"/>
                </a:lnTo>
                <a:lnTo>
                  <a:pt x="13108" y="74154"/>
                </a:lnTo>
                <a:lnTo>
                  <a:pt x="10597" y="64501"/>
                </a:lnTo>
                <a:close/>
              </a:path>
              <a:path w="57785" h="88264">
                <a:moveTo>
                  <a:pt x="50863" y="38531"/>
                </a:moveTo>
                <a:lnTo>
                  <a:pt x="28094" y="38531"/>
                </a:lnTo>
                <a:lnTo>
                  <a:pt x="35846" y="39955"/>
                </a:lnTo>
                <a:lnTo>
                  <a:pt x="41730" y="44042"/>
                </a:lnTo>
                <a:lnTo>
                  <a:pt x="45465" y="50513"/>
                </a:lnTo>
                <a:lnTo>
                  <a:pt x="46773" y="59087"/>
                </a:lnTo>
                <a:lnTo>
                  <a:pt x="45476" y="67343"/>
                </a:lnTo>
                <a:lnTo>
                  <a:pt x="41760" y="73568"/>
                </a:lnTo>
                <a:lnTo>
                  <a:pt x="35880" y="77497"/>
                </a:lnTo>
                <a:lnTo>
                  <a:pt x="28094" y="78865"/>
                </a:lnTo>
                <a:lnTo>
                  <a:pt x="49930" y="78865"/>
                </a:lnTo>
                <a:lnTo>
                  <a:pt x="55444" y="70027"/>
                </a:lnTo>
                <a:lnTo>
                  <a:pt x="57601" y="57596"/>
                </a:lnTo>
                <a:lnTo>
                  <a:pt x="55591" y="46040"/>
                </a:lnTo>
                <a:lnTo>
                  <a:pt x="50863" y="38531"/>
                </a:lnTo>
                <a:close/>
              </a:path>
              <a:path w="57785" h="88264">
                <a:moveTo>
                  <a:pt x="53126" y="0"/>
                </a:moveTo>
                <a:lnTo>
                  <a:pt x="9025" y="0"/>
                </a:lnTo>
                <a:lnTo>
                  <a:pt x="2666" y="46531"/>
                </a:lnTo>
                <a:lnTo>
                  <a:pt x="12400" y="46531"/>
                </a:lnTo>
                <a:lnTo>
                  <a:pt x="17342" y="40645"/>
                </a:lnTo>
                <a:lnTo>
                  <a:pt x="21425" y="38531"/>
                </a:lnTo>
                <a:lnTo>
                  <a:pt x="50863" y="38531"/>
                </a:lnTo>
                <a:lnTo>
                  <a:pt x="49940" y="37066"/>
                </a:lnTo>
                <a:lnTo>
                  <a:pt x="45887" y="34367"/>
                </a:lnTo>
                <a:lnTo>
                  <a:pt x="14203" y="34367"/>
                </a:lnTo>
                <a:lnTo>
                  <a:pt x="17578" y="10511"/>
                </a:lnTo>
                <a:lnTo>
                  <a:pt x="53126" y="10511"/>
                </a:lnTo>
                <a:lnTo>
                  <a:pt x="53126" y="0"/>
                </a:lnTo>
                <a:close/>
              </a:path>
              <a:path w="57785" h="88264">
                <a:moveTo>
                  <a:pt x="29978" y="29189"/>
                </a:moveTo>
                <a:lnTo>
                  <a:pt x="23936" y="29189"/>
                </a:lnTo>
                <a:lnTo>
                  <a:pt x="19150" y="30761"/>
                </a:lnTo>
                <a:lnTo>
                  <a:pt x="14203" y="34367"/>
                </a:lnTo>
                <a:lnTo>
                  <a:pt x="45887" y="34367"/>
                </a:lnTo>
                <a:lnTo>
                  <a:pt x="41214" y="31255"/>
                </a:lnTo>
                <a:lnTo>
                  <a:pt x="29978" y="2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795120" y="2673849"/>
            <a:ext cx="57150" cy="88265"/>
          </a:xfrm>
          <a:custGeom>
            <a:avLst/>
            <a:gdLst/>
            <a:ahLst/>
            <a:cxnLst/>
            <a:rect l="l" t="t" r="r" b="b"/>
            <a:pathLst>
              <a:path w="57150" h="88264">
                <a:moveTo>
                  <a:pt x="30601" y="0"/>
                </a:moveTo>
                <a:lnTo>
                  <a:pt x="1872" y="26641"/>
                </a:lnTo>
                <a:lnTo>
                  <a:pt x="0" y="46531"/>
                </a:lnTo>
                <a:lnTo>
                  <a:pt x="421" y="56377"/>
                </a:lnTo>
                <a:lnTo>
                  <a:pt x="19300" y="88202"/>
                </a:lnTo>
                <a:lnTo>
                  <a:pt x="28717" y="88202"/>
                </a:lnTo>
                <a:lnTo>
                  <a:pt x="39937" y="86064"/>
                </a:lnTo>
                <a:lnTo>
                  <a:pt x="48780" y="80101"/>
                </a:lnTo>
                <a:lnTo>
                  <a:pt x="49566" y="78865"/>
                </a:lnTo>
                <a:lnTo>
                  <a:pt x="28798" y="78865"/>
                </a:lnTo>
                <a:lnTo>
                  <a:pt x="21916" y="77406"/>
                </a:lnTo>
                <a:lnTo>
                  <a:pt x="16418" y="73372"/>
                </a:lnTo>
                <a:lnTo>
                  <a:pt x="12775" y="67278"/>
                </a:lnTo>
                <a:lnTo>
                  <a:pt x="11455" y="59640"/>
                </a:lnTo>
                <a:lnTo>
                  <a:pt x="11455" y="49043"/>
                </a:lnTo>
                <a:lnTo>
                  <a:pt x="18520" y="41826"/>
                </a:lnTo>
                <a:lnTo>
                  <a:pt x="10828" y="41826"/>
                </a:lnTo>
                <a:lnTo>
                  <a:pt x="12162" y="27956"/>
                </a:lnTo>
                <a:lnTo>
                  <a:pt x="15859" y="17794"/>
                </a:lnTo>
                <a:lnTo>
                  <a:pt x="21808" y="11545"/>
                </a:lnTo>
                <a:lnTo>
                  <a:pt x="29898" y="9416"/>
                </a:lnTo>
                <a:lnTo>
                  <a:pt x="49447" y="9416"/>
                </a:lnTo>
                <a:lnTo>
                  <a:pt x="46846" y="5904"/>
                </a:lnTo>
                <a:lnTo>
                  <a:pt x="39599" y="1517"/>
                </a:lnTo>
                <a:lnTo>
                  <a:pt x="30601" y="0"/>
                </a:lnTo>
                <a:close/>
              </a:path>
              <a:path w="57150" h="88264">
                <a:moveTo>
                  <a:pt x="50450" y="41670"/>
                </a:moveTo>
                <a:lnTo>
                  <a:pt x="39390" y="41670"/>
                </a:lnTo>
                <a:lnTo>
                  <a:pt x="45828" y="48807"/>
                </a:lnTo>
                <a:lnTo>
                  <a:pt x="45828" y="71015"/>
                </a:lnTo>
                <a:lnTo>
                  <a:pt x="38606" y="78865"/>
                </a:lnTo>
                <a:lnTo>
                  <a:pt x="49566" y="78865"/>
                </a:lnTo>
                <a:lnTo>
                  <a:pt x="54576" y="70989"/>
                </a:lnTo>
                <a:lnTo>
                  <a:pt x="56657" y="59404"/>
                </a:lnTo>
                <a:lnTo>
                  <a:pt x="54726" y="48452"/>
                </a:lnTo>
                <a:lnTo>
                  <a:pt x="50450" y="41670"/>
                </a:lnTo>
                <a:close/>
              </a:path>
              <a:path w="57150" h="88264">
                <a:moveTo>
                  <a:pt x="30525" y="32328"/>
                </a:moveTo>
                <a:lnTo>
                  <a:pt x="22048" y="32328"/>
                </a:lnTo>
                <a:lnTo>
                  <a:pt x="15458" y="35548"/>
                </a:lnTo>
                <a:lnTo>
                  <a:pt x="10828" y="41826"/>
                </a:lnTo>
                <a:lnTo>
                  <a:pt x="18520" y="41826"/>
                </a:lnTo>
                <a:lnTo>
                  <a:pt x="18673" y="41670"/>
                </a:lnTo>
                <a:lnTo>
                  <a:pt x="50450" y="41670"/>
                </a:lnTo>
                <a:lnTo>
                  <a:pt x="49330" y="39892"/>
                </a:lnTo>
                <a:lnTo>
                  <a:pt x="41064" y="34319"/>
                </a:lnTo>
                <a:lnTo>
                  <a:pt x="30525" y="32328"/>
                </a:lnTo>
                <a:close/>
              </a:path>
              <a:path w="57150" h="88264">
                <a:moveTo>
                  <a:pt x="49447" y="9416"/>
                </a:moveTo>
                <a:lnTo>
                  <a:pt x="37351" y="9416"/>
                </a:lnTo>
                <a:lnTo>
                  <a:pt x="42529" y="14122"/>
                </a:lnTo>
                <a:lnTo>
                  <a:pt x="44256" y="22284"/>
                </a:lnTo>
                <a:lnTo>
                  <a:pt x="54854" y="22284"/>
                </a:lnTo>
                <a:lnTo>
                  <a:pt x="52034" y="12909"/>
                </a:lnTo>
                <a:lnTo>
                  <a:pt x="49447" y="9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862144" y="2673849"/>
            <a:ext cx="56515" cy="88265"/>
          </a:xfrm>
          <a:custGeom>
            <a:avLst/>
            <a:gdLst/>
            <a:ahLst/>
            <a:cxnLst/>
            <a:rect l="l" t="t" r="r" b="b"/>
            <a:pathLst>
              <a:path w="56514" h="88264">
                <a:moveTo>
                  <a:pt x="36009" y="0"/>
                </a:moveTo>
                <a:lnTo>
                  <a:pt x="20002" y="0"/>
                </a:lnTo>
                <a:lnTo>
                  <a:pt x="12780" y="3530"/>
                </a:lnTo>
                <a:lnTo>
                  <a:pt x="0" y="43865"/>
                </a:lnTo>
                <a:lnTo>
                  <a:pt x="3" y="44256"/>
                </a:lnTo>
                <a:lnTo>
                  <a:pt x="1782" y="63141"/>
                </a:lnTo>
                <a:lnTo>
                  <a:pt x="7101" y="76951"/>
                </a:lnTo>
                <a:lnTo>
                  <a:pt x="15848" y="85361"/>
                </a:lnTo>
                <a:lnTo>
                  <a:pt x="27928" y="88202"/>
                </a:lnTo>
                <a:lnTo>
                  <a:pt x="39952" y="85372"/>
                </a:lnTo>
                <a:lnTo>
                  <a:pt x="46231" y="79413"/>
                </a:lnTo>
                <a:lnTo>
                  <a:pt x="27692" y="79413"/>
                </a:lnTo>
                <a:lnTo>
                  <a:pt x="20322" y="77208"/>
                </a:lnTo>
                <a:lnTo>
                  <a:pt x="15049" y="70604"/>
                </a:lnTo>
                <a:lnTo>
                  <a:pt x="11880" y="59615"/>
                </a:lnTo>
                <a:lnTo>
                  <a:pt x="10860" y="44809"/>
                </a:lnTo>
                <a:lnTo>
                  <a:pt x="10849" y="43865"/>
                </a:lnTo>
                <a:lnTo>
                  <a:pt x="11883" y="28947"/>
                </a:lnTo>
                <a:lnTo>
                  <a:pt x="15079" y="18067"/>
                </a:lnTo>
                <a:lnTo>
                  <a:pt x="20422" y="11572"/>
                </a:lnTo>
                <a:lnTo>
                  <a:pt x="27928" y="9416"/>
                </a:lnTo>
                <a:lnTo>
                  <a:pt x="47625" y="9416"/>
                </a:lnTo>
                <a:lnTo>
                  <a:pt x="43150" y="3375"/>
                </a:lnTo>
                <a:lnTo>
                  <a:pt x="36009" y="0"/>
                </a:lnTo>
                <a:close/>
              </a:path>
              <a:path w="56514" h="88264">
                <a:moveTo>
                  <a:pt x="47625" y="9416"/>
                </a:moveTo>
                <a:lnTo>
                  <a:pt x="27928" y="9416"/>
                </a:lnTo>
                <a:lnTo>
                  <a:pt x="35446" y="11577"/>
                </a:lnTo>
                <a:lnTo>
                  <a:pt x="40817" y="18049"/>
                </a:lnTo>
                <a:lnTo>
                  <a:pt x="44040" y="28816"/>
                </a:lnTo>
                <a:lnTo>
                  <a:pt x="45114" y="43865"/>
                </a:lnTo>
                <a:lnTo>
                  <a:pt x="44058" y="59649"/>
                </a:lnTo>
                <a:lnTo>
                  <a:pt x="40846" y="70732"/>
                </a:lnTo>
                <a:lnTo>
                  <a:pt x="35412" y="77268"/>
                </a:lnTo>
                <a:lnTo>
                  <a:pt x="27692" y="79413"/>
                </a:lnTo>
                <a:lnTo>
                  <a:pt x="46231" y="79413"/>
                </a:lnTo>
                <a:lnTo>
                  <a:pt x="48732" y="77039"/>
                </a:lnTo>
                <a:lnTo>
                  <a:pt x="54114" y="63439"/>
                </a:lnTo>
                <a:lnTo>
                  <a:pt x="55942" y="44809"/>
                </a:lnTo>
                <a:lnTo>
                  <a:pt x="55437" y="33340"/>
                </a:lnTo>
                <a:lnTo>
                  <a:pt x="53903" y="23756"/>
                </a:lnTo>
                <a:lnTo>
                  <a:pt x="51309" y="15850"/>
                </a:lnTo>
                <a:lnTo>
                  <a:pt x="47625" y="9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203024" y="2673849"/>
            <a:ext cx="57150" cy="88265"/>
          </a:xfrm>
          <a:custGeom>
            <a:avLst/>
            <a:gdLst/>
            <a:ahLst/>
            <a:cxnLst/>
            <a:rect l="l" t="t" r="r" b="b"/>
            <a:pathLst>
              <a:path w="57150" h="88264">
                <a:moveTo>
                  <a:pt x="30606" y="0"/>
                </a:moveTo>
                <a:lnTo>
                  <a:pt x="1875" y="26641"/>
                </a:lnTo>
                <a:lnTo>
                  <a:pt x="0" y="46531"/>
                </a:lnTo>
                <a:lnTo>
                  <a:pt x="422" y="56377"/>
                </a:lnTo>
                <a:lnTo>
                  <a:pt x="19305" y="88202"/>
                </a:lnTo>
                <a:lnTo>
                  <a:pt x="28722" y="88202"/>
                </a:lnTo>
                <a:lnTo>
                  <a:pt x="39942" y="86064"/>
                </a:lnTo>
                <a:lnTo>
                  <a:pt x="48785" y="80101"/>
                </a:lnTo>
                <a:lnTo>
                  <a:pt x="49571" y="78865"/>
                </a:lnTo>
                <a:lnTo>
                  <a:pt x="28803" y="78865"/>
                </a:lnTo>
                <a:lnTo>
                  <a:pt x="21921" y="77406"/>
                </a:lnTo>
                <a:lnTo>
                  <a:pt x="16423" y="73372"/>
                </a:lnTo>
                <a:lnTo>
                  <a:pt x="12780" y="67278"/>
                </a:lnTo>
                <a:lnTo>
                  <a:pt x="11460" y="59640"/>
                </a:lnTo>
                <a:lnTo>
                  <a:pt x="11460" y="49043"/>
                </a:lnTo>
                <a:lnTo>
                  <a:pt x="18525" y="41826"/>
                </a:lnTo>
                <a:lnTo>
                  <a:pt x="10833" y="41826"/>
                </a:lnTo>
                <a:lnTo>
                  <a:pt x="12167" y="27956"/>
                </a:lnTo>
                <a:lnTo>
                  <a:pt x="15864" y="17794"/>
                </a:lnTo>
                <a:lnTo>
                  <a:pt x="21813" y="11545"/>
                </a:lnTo>
                <a:lnTo>
                  <a:pt x="29903" y="9416"/>
                </a:lnTo>
                <a:lnTo>
                  <a:pt x="49451" y="9416"/>
                </a:lnTo>
                <a:lnTo>
                  <a:pt x="46850" y="5904"/>
                </a:lnTo>
                <a:lnTo>
                  <a:pt x="39604" y="1517"/>
                </a:lnTo>
                <a:lnTo>
                  <a:pt x="30606" y="0"/>
                </a:lnTo>
                <a:close/>
              </a:path>
              <a:path w="57150" h="88264">
                <a:moveTo>
                  <a:pt x="50454" y="41670"/>
                </a:moveTo>
                <a:lnTo>
                  <a:pt x="39395" y="41670"/>
                </a:lnTo>
                <a:lnTo>
                  <a:pt x="45828" y="48807"/>
                </a:lnTo>
                <a:lnTo>
                  <a:pt x="45828" y="71015"/>
                </a:lnTo>
                <a:lnTo>
                  <a:pt x="38611" y="78865"/>
                </a:lnTo>
                <a:lnTo>
                  <a:pt x="49571" y="78865"/>
                </a:lnTo>
                <a:lnTo>
                  <a:pt x="54581" y="70989"/>
                </a:lnTo>
                <a:lnTo>
                  <a:pt x="56662" y="59404"/>
                </a:lnTo>
                <a:lnTo>
                  <a:pt x="54730" y="48452"/>
                </a:lnTo>
                <a:lnTo>
                  <a:pt x="50454" y="41670"/>
                </a:lnTo>
                <a:close/>
              </a:path>
              <a:path w="57150" h="88264">
                <a:moveTo>
                  <a:pt x="30530" y="32328"/>
                </a:moveTo>
                <a:lnTo>
                  <a:pt x="22053" y="32328"/>
                </a:lnTo>
                <a:lnTo>
                  <a:pt x="15463" y="35548"/>
                </a:lnTo>
                <a:lnTo>
                  <a:pt x="10833" y="41826"/>
                </a:lnTo>
                <a:lnTo>
                  <a:pt x="18525" y="41826"/>
                </a:lnTo>
                <a:lnTo>
                  <a:pt x="18678" y="41670"/>
                </a:lnTo>
                <a:lnTo>
                  <a:pt x="50454" y="41670"/>
                </a:lnTo>
                <a:lnTo>
                  <a:pt x="49333" y="39892"/>
                </a:lnTo>
                <a:lnTo>
                  <a:pt x="41067" y="34319"/>
                </a:lnTo>
                <a:lnTo>
                  <a:pt x="30530" y="32328"/>
                </a:lnTo>
                <a:close/>
              </a:path>
              <a:path w="57150" h="88264">
                <a:moveTo>
                  <a:pt x="49451" y="9416"/>
                </a:moveTo>
                <a:lnTo>
                  <a:pt x="37356" y="9416"/>
                </a:lnTo>
                <a:lnTo>
                  <a:pt x="42534" y="14122"/>
                </a:lnTo>
                <a:lnTo>
                  <a:pt x="44261" y="22284"/>
                </a:lnTo>
                <a:lnTo>
                  <a:pt x="54854" y="22284"/>
                </a:lnTo>
                <a:lnTo>
                  <a:pt x="52037" y="12909"/>
                </a:lnTo>
                <a:lnTo>
                  <a:pt x="49451" y="9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69103" y="267384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10592" y="64501"/>
                </a:moveTo>
                <a:lnTo>
                  <a:pt x="0" y="64501"/>
                </a:lnTo>
                <a:lnTo>
                  <a:pt x="1411" y="71488"/>
                </a:lnTo>
                <a:lnTo>
                  <a:pt x="2666" y="74863"/>
                </a:lnTo>
                <a:lnTo>
                  <a:pt x="5178" y="78001"/>
                </a:lnTo>
                <a:lnTo>
                  <a:pt x="9964" y="84515"/>
                </a:lnTo>
                <a:lnTo>
                  <a:pt x="18673" y="88202"/>
                </a:lnTo>
                <a:lnTo>
                  <a:pt x="28326" y="88202"/>
                </a:lnTo>
                <a:lnTo>
                  <a:pt x="40150" y="85969"/>
                </a:lnTo>
                <a:lnTo>
                  <a:pt x="49406" y="79698"/>
                </a:lnTo>
                <a:lnTo>
                  <a:pt x="49925" y="78865"/>
                </a:lnTo>
                <a:lnTo>
                  <a:pt x="18753" y="78865"/>
                </a:lnTo>
                <a:lnTo>
                  <a:pt x="13103" y="74154"/>
                </a:lnTo>
                <a:lnTo>
                  <a:pt x="10592" y="64501"/>
                </a:lnTo>
                <a:close/>
              </a:path>
              <a:path w="57785" h="88264">
                <a:moveTo>
                  <a:pt x="50858" y="38531"/>
                </a:moveTo>
                <a:lnTo>
                  <a:pt x="28089" y="38531"/>
                </a:lnTo>
                <a:lnTo>
                  <a:pt x="35843" y="39955"/>
                </a:lnTo>
                <a:lnTo>
                  <a:pt x="41726" y="44042"/>
                </a:lnTo>
                <a:lnTo>
                  <a:pt x="45461" y="50513"/>
                </a:lnTo>
                <a:lnTo>
                  <a:pt x="46768" y="59087"/>
                </a:lnTo>
                <a:lnTo>
                  <a:pt x="45471" y="67343"/>
                </a:lnTo>
                <a:lnTo>
                  <a:pt x="41755" y="73568"/>
                </a:lnTo>
                <a:lnTo>
                  <a:pt x="35875" y="77497"/>
                </a:lnTo>
                <a:lnTo>
                  <a:pt x="28089" y="78865"/>
                </a:lnTo>
                <a:lnTo>
                  <a:pt x="49925" y="78865"/>
                </a:lnTo>
                <a:lnTo>
                  <a:pt x="55439" y="70027"/>
                </a:lnTo>
                <a:lnTo>
                  <a:pt x="57596" y="57596"/>
                </a:lnTo>
                <a:lnTo>
                  <a:pt x="55586" y="46040"/>
                </a:lnTo>
                <a:lnTo>
                  <a:pt x="50858" y="38531"/>
                </a:lnTo>
                <a:close/>
              </a:path>
              <a:path w="57785" h="88264">
                <a:moveTo>
                  <a:pt x="53126" y="0"/>
                </a:moveTo>
                <a:lnTo>
                  <a:pt x="9025" y="0"/>
                </a:lnTo>
                <a:lnTo>
                  <a:pt x="2666" y="46531"/>
                </a:lnTo>
                <a:lnTo>
                  <a:pt x="12395" y="46531"/>
                </a:lnTo>
                <a:lnTo>
                  <a:pt x="17342" y="40645"/>
                </a:lnTo>
                <a:lnTo>
                  <a:pt x="21420" y="38531"/>
                </a:lnTo>
                <a:lnTo>
                  <a:pt x="50858" y="38531"/>
                </a:lnTo>
                <a:lnTo>
                  <a:pt x="49935" y="37066"/>
                </a:lnTo>
                <a:lnTo>
                  <a:pt x="45882" y="34367"/>
                </a:lnTo>
                <a:lnTo>
                  <a:pt x="14203" y="34367"/>
                </a:lnTo>
                <a:lnTo>
                  <a:pt x="17578" y="10511"/>
                </a:lnTo>
                <a:lnTo>
                  <a:pt x="53126" y="10511"/>
                </a:lnTo>
                <a:lnTo>
                  <a:pt x="53126" y="0"/>
                </a:lnTo>
                <a:close/>
              </a:path>
              <a:path w="57785" h="88264">
                <a:moveTo>
                  <a:pt x="29973" y="29189"/>
                </a:moveTo>
                <a:lnTo>
                  <a:pt x="23931" y="29189"/>
                </a:lnTo>
                <a:lnTo>
                  <a:pt x="19145" y="30761"/>
                </a:lnTo>
                <a:lnTo>
                  <a:pt x="14203" y="34367"/>
                </a:lnTo>
                <a:lnTo>
                  <a:pt x="45882" y="34367"/>
                </a:lnTo>
                <a:lnTo>
                  <a:pt x="41209" y="31255"/>
                </a:lnTo>
                <a:lnTo>
                  <a:pt x="29973" y="2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11286" y="2673849"/>
            <a:ext cx="57150" cy="85725"/>
          </a:xfrm>
          <a:custGeom>
            <a:avLst/>
            <a:gdLst/>
            <a:ahLst/>
            <a:cxnLst/>
            <a:rect l="l" t="t" r="r" b="b"/>
            <a:pathLst>
              <a:path w="57150" h="85725">
                <a:moveTo>
                  <a:pt x="57129" y="0"/>
                </a:moveTo>
                <a:lnTo>
                  <a:pt x="0" y="0"/>
                </a:lnTo>
                <a:lnTo>
                  <a:pt x="0" y="10511"/>
                </a:lnTo>
                <a:lnTo>
                  <a:pt x="46145" y="10511"/>
                </a:lnTo>
                <a:lnTo>
                  <a:pt x="32949" y="30522"/>
                </a:lnTo>
                <a:lnTo>
                  <a:pt x="23337" y="48339"/>
                </a:lnTo>
                <a:lnTo>
                  <a:pt x="16360" y="65978"/>
                </a:lnTo>
                <a:lnTo>
                  <a:pt x="11069" y="85455"/>
                </a:lnTo>
                <a:lnTo>
                  <a:pt x="22369" y="85455"/>
                </a:lnTo>
                <a:lnTo>
                  <a:pt x="27071" y="65554"/>
                </a:lnTo>
                <a:lnTo>
                  <a:pt x="34276" y="46552"/>
                </a:lnTo>
                <a:lnTo>
                  <a:pt x="44217" y="27873"/>
                </a:lnTo>
                <a:lnTo>
                  <a:pt x="57129" y="8944"/>
                </a:lnTo>
                <a:lnTo>
                  <a:pt x="57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677923" y="2673849"/>
            <a:ext cx="56515" cy="88265"/>
          </a:xfrm>
          <a:custGeom>
            <a:avLst/>
            <a:gdLst/>
            <a:ahLst/>
            <a:cxnLst/>
            <a:rect l="l" t="t" r="r" b="b"/>
            <a:pathLst>
              <a:path w="56514" h="88264">
                <a:moveTo>
                  <a:pt x="36009" y="0"/>
                </a:moveTo>
                <a:lnTo>
                  <a:pt x="19997" y="0"/>
                </a:lnTo>
                <a:lnTo>
                  <a:pt x="12780" y="3530"/>
                </a:lnTo>
                <a:lnTo>
                  <a:pt x="0" y="43865"/>
                </a:lnTo>
                <a:lnTo>
                  <a:pt x="3" y="44256"/>
                </a:lnTo>
                <a:lnTo>
                  <a:pt x="1782" y="63141"/>
                </a:lnTo>
                <a:lnTo>
                  <a:pt x="7101" y="76951"/>
                </a:lnTo>
                <a:lnTo>
                  <a:pt x="15848" y="85361"/>
                </a:lnTo>
                <a:lnTo>
                  <a:pt x="27928" y="88202"/>
                </a:lnTo>
                <a:lnTo>
                  <a:pt x="39952" y="85372"/>
                </a:lnTo>
                <a:lnTo>
                  <a:pt x="46231" y="79413"/>
                </a:lnTo>
                <a:lnTo>
                  <a:pt x="27692" y="79413"/>
                </a:lnTo>
                <a:lnTo>
                  <a:pt x="20319" y="77208"/>
                </a:lnTo>
                <a:lnTo>
                  <a:pt x="15045" y="70604"/>
                </a:lnTo>
                <a:lnTo>
                  <a:pt x="11875" y="59615"/>
                </a:lnTo>
                <a:lnTo>
                  <a:pt x="10855" y="44809"/>
                </a:lnTo>
                <a:lnTo>
                  <a:pt x="10844" y="43865"/>
                </a:lnTo>
                <a:lnTo>
                  <a:pt x="11879" y="28947"/>
                </a:lnTo>
                <a:lnTo>
                  <a:pt x="15074" y="18067"/>
                </a:lnTo>
                <a:lnTo>
                  <a:pt x="20419" y="11572"/>
                </a:lnTo>
                <a:lnTo>
                  <a:pt x="27928" y="9416"/>
                </a:lnTo>
                <a:lnTo>
                  <a:pt x="47620" y="9416"/>
                </a:lnTo>
                <a:lnTo>
                  <a:pt x="43150" y="3375"/>
                </a:lnTo>
                <a:lnTo>
                  <a:pt x="36009" y="0"/>
                </a:lnTo>
                <a:close/>
              </a:path>
              <a:path w="56514" h="88264">
                <a:moveTo>
                  <a:pt x="47620" y="9416"/>
                </a:moveTo>
                <a:lnTo>
                  <a:pt x="27928" y="9416"/>
                </a:lnTo>
                <a:lnTo>
                  <a:pt x="35445" y="11577"/>
                </a:lnTo>
                <a:lnTo>
                  <a:pt x="40814" y="18049"/>
                </a:lnTo>
                <a:lnTo>
                  <a:pt x="44036" y="28816"/>
                </a:lnTo>
                <a:lnTo>
                  <a:pt x="45109" y="43865"/>
                </a:lnTo>
                <a:lnTo>
                  <a:pt x="44054" y="59649"/>
                </a:lnTo>
                <a:lnTo>
                  <a:pt x="40843" y="70732"/>
                </a:lnTo>
                <a:lnTo>
                  <a:pt x="35411" y="77268"/>
                </a:lnTo>
                <a:lnTo>
                  <a:pt x="27692" y="79413"/>
                </a:lnTo>
                <a:lnTo>
                  <a:pt x="46231" y="79413"/>
                </a:lnTo>
                <a:lnTo>
                  <a:pt x="48732" y="77039"/>
                </a:lnTo>
                <a:lnTo>
                  <a:pt x="54114" y="63439"/>
                </a:lnTo>
                <a:lnTo>
                  <a:pt x="55942" y="44809"/>
                </a:lnTo>
                <a:lnTo>
                  <a:pt x="55437" y="33340"/>
                </a:lnTo>
                <a:lnTo>
                  <a:pt x="53900" y="23756"/>
                </a:lnTo>
                <a:lnTo>
                  <a:pt x="51304" y="15850"/>
                </a:lnTo>
                <a:lnTo>
                  <a:pt x="47620" y="9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00958" y="977317"/>
            <a:ext cx="0" cy="1348740"/>
          </a:xfrm>
          <a:custGeom>
            <a:avLst/>
            <a:gdLst/>
            <a:ahLst/>
            <a:cxnLst/>
            <a:rect l="l" t="t" r="r" b="b"/>
            <a:pathLst>
              <a:path w="0" h="1348739">
                <a:moveTo>
                  <a:pt x="0" y="1348302"/>
                </a:moveTo>
                <a:lnTo>
                  <a:pt x="0" y="0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64782" y="2325620"/>
            <a:ext cx="36195" cy="0"/>
          </a:xfrm>
          <a:custGeom>
            <a:avLst/>
            <a:gdLst/>
            <a:ahLst/>
            <a:cxnLst/>
            <a:rect l="l" t="t" r="r" b="b"/>
            <a:pathLst>
              <a:path w="36194" h="0">
                <a:moveTo>
                  <a:pt x="36175" y="0"/>
                </a:moveTo>
                <a:lnTo>
                  <a:pt x="0" y="0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564782" y="1876181"/>
            <a:ext cx="36195" cy="0"/>
          </a:xfrm>
          <a:custGeom>
            <a:avLst/>
            <a:gdLst/>
            <a:ahLst/>
            <a:cxnLst/>
            <a:rect l="l" t="t" r="r" b="b"/>
            <a:pathLst>
              <a:path w="36194" h="0">
                <a:moveTo>
                  <a:pt x="36175" y="0"/>
                </a:moveTo>
                <a:lnTo>
                  <a:pt x="0" y="0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64782" y="1426716"/>
            <a:ext cx="36195" cy="0"/>
          </a:xfrm>
          <a:custGeom>
            <a:avLst/>
            <a:gdLst/>
            <a:ahLst/>
            <a:cxnLst/>
            <a:rect l="l" t="t" r="r" b="b"/>
            <a:pathLst>
              <a:path w="36194" h="0">
                <a:moveTo>
                  <a:pt x="36175" y="0"/>
                </a:moveTo>
                <a:lnTo>
                  <a:pt x="0" y="0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64782" y="977317"/>
            <a:ext cx="36195" cy="0"/>
          </a:xfrm>
          <a:custGeom>
            <a:avLst/>
            <a:gdLst/>
            <a:ahLst/>
            <a:cxnLst/>
            <a:rect l="l" t="t" r="r" b="b"/>
            <a:pathLst>
              <a:path w="36194" h="0">
                <a:moveTo>
                  <a:pt x="36175" y="0"/>
                </a:moveTo>
                <a:lnTo>
                  <a:pt x="0" y="0"/>
                </a:lnTo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28706" y="2297525"/>
            <a:ext cx="85725" cy="57785"/>
          </a:xfrm>
          <a:custGeom>
            <a:avLst/>
            <a:gdLst/>
            <a:ahLst/>
            <a:cxnLst/>
            <a:rect l="l" t="t" r="r" b="b"/>
            <a:pathLst>
              <a:path w="85725" h="57785">
                <a:moveTo>
                  <a:pt x="45949" y="10828"/>
                </a:moveTo>
                <a:lnTo>
                  <a:pt x="32097" y="10828"/>
                </a:lnTo>
                <a:lnTo>
                  <a:pt x="37828" y="14830"/>
                </a:lnTo>
                <a:lnTo>
                  <a:pt x="42217" y="22444"/>
                </a:lnTo>
                <a:lnTo>
                  <a:pt x="73150" y="55844"/>
                </a:lnTo>
                <a:lnTo>
                  <a:pt x="85460" y="57520"/>
                </a:lnTo>
                <a:lnTo>
                  <a:pt x="85460" y="45592"/>
                </a:lnTo>
                <a:lnTo>
                  <a:pt x="74943" y="45592"/>
                </a:lnTo>
                <a:lnTo>
                  <a:pt x="67962" y="44492"/>
                </a:lnTo>
                <a:lnTo>
                  <a:pt x="63487" y="40650"/>
                </a:lnTo>
                <a:lnTo>
                  <a:pt x="57365" y="30134"/>
                </a:lnTo>
                <a:lnTo>
                  <a:pt x="50851" y="18125"/>
                </a:lnTo>
                <a:lnTo>
                  <a:pt x="45949" y="10828"/>
                </a:lnTo>
                <a:close/>
              </a:path>
              <a:path w="85725" h="57785">
                <a:moveTo>
                  <a:pt x="25036" y="0"/>
                </a:moveTo>
                <a:lnTo>
                  <a:pt x="17969" y="0"/>
                </a:lnTo>
                <a:lnTo>
                  <a:pt x="11300" y="2902"/>
                </a:lnTo>
                <a:lnTo>
                  <a:pt x="6750" y="7925"/>
                </a:lnTo>
                <a:lnTo>
                  <a:pt x="2199" y="13027"/>
                </a:lnTo>
                <a:lnTo>
                  <a:pt x="0" y="19305"/>
                </a:lnTo>
                <a:lnTo>
                  <a:pt x="0" y="27386"/>
                </a:lnTo>
                <a:lnTo>
                  <a:pt x="29661" y="55557"/>
                </a:lnTo>
                <a:lnTo>
                  <a:pt x="29661" y="44965"/>
                </a:lnTo>
                <a:lnTo>
                  <a:pt x="23856" y="44573"/>
                </a:lnTo>
                <a:lnTo>
                  <a:pt x="20405" y="43865"/>
                </a:lnTo>
                <a:lnTo>
                  <a:pt x="17578" y="42453"/>
                </a:lnTo>
                <a:lnTo>
                  <a:pt x="12400" y="39631"/>
                </a:lnTo>
                <a:lnTo>
                  <a:pt x="9261" y="34136"/>
                </a:lnTo>
                <a:lnTo>
                  <a:pt x="9261" y="18125"/>
                </a:lnTo>
                <a:lnTo>
                  <a:pt x="16166" y="10828"/>
                </a:lnTo>
                <a:lnTo>
                  <a:pt x="45949" y="10828"/>
                </a:lnTo>
                <a:lnTo>
                  <a:pt x="45547" y="10229"/>
                </a:lnTo>
                <a:lnTo>
                  <a:pt x="39442" y="4561"/>
                </a:lnTo>
                <a:lnTo>
                  <a:pt x="32588" y="1144"/>
                </a:lnTo>
                <a:lnTo>
                  <a:pt x="25036" y="0"/>
                </a:lnTo>
                <a:close/>
              </a:path>
              <a:path w="85725" h="57785">
                <a:moveTo>
                  <a:pt x="85460" y="627"/>
                </a:moveTo>
                <a:lnTo>
                  <a:pt x="74943" y="627"/>
                </a:lnTo>
                <a:lnTo>
                  <a:pt x="74943" y="45592"/>
                </a:lnTo>
                <a:lnTo>
                  <a:pt x="85460" y="45592"/>
                </a:lnTo>
                <a:lnTo>
                  <a:pt x="85460" y="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28706" y="1846966"/>
            <a:ext cx="85725" cy="59690"/>
          </a:xfrm>
          <a:custGeom>
            <a:avLst/>
            <a:gdLst/>
            <a:ahLst/>
            <a:cxnLst/>
            <a:rect l="l" t="t" r="r" b="b"/>
            <a:pathLst>
              <a:path w="85725" h="59689">
                <a:moveTo>
                  <a:pt x="85460" y="12711"/>
                </a:moveTo>
                <a:lnTo>
                  <a:pt x="0" y="12711"/>
                </a:lnTo>
                <a:lnTo>
                  <a:pt x="0" y="20481"/>
                </a:lnTo>
                <a:lnTo>
                  <a:pt x="53754" y="59328"/>
                </a:lnTo>
                <a:lnTo>
                  <a:pt x="64979" y="59328"/>
                </a:lnTo>
                <a:lnTo>
                  <a:pt x="64979" y="50067"/>
                </a:lnTo>
                <a:lnTo>
                  <a:pt x="55481" y="50067"/>
                </a:lnTo>
                <a:lnTo>
                  <a:pt x="18050" y="23308"/>
                </a:lnTo>
                <a:lnTo>
                  <a:pt x="85460" y="23308"/>
                </a:lnTo>
                <a:lnTo>
                  <a:pt x="85460" y="12711"/>
                </a:lnTo>
                <a:close/>
              </a:path>
              <a:path w="85725" h="59689">
                <a:moveTo>
                  <a:pt x="64979" y="23308"/>
                </a:moveTo>
                <a:lnTo>
                  <a:pt x="55481" y="23308"/>
                </a:lnTo>
                <a:lnTo>
                  <a:pt x="55481" y="50067"/>
                </a:lnTo>
                <a:lnTo>
                  <a:pt x="64979" y="50067"/>
                </a:lnTo>
                <a:lnTo>
                  <a:pt x="64979" y="23308"/>
                </a:lnTo>
                <a:close/>
              </a:path>
              <a:path w="85725" h="59689">
                <a:moveTo>
                  <a:pt x="64979" y="0"/>
                </a:moveTo>
                <a:lnTo>
                  <a:pt x="55481" y="0"/>
                </a:lnTo>
                <a:lnTo>
                  <a:pt x="55481" y="12711"/>
                </a:lnTo>
                <a:lnTo>
                  <a:pt x="64979" y="12711"/>
                </a:lnTo>
                <a:lnTo>
                  <a:pt x="64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28706" y="1398425"/>
            <a:ext cx="88265" cy="57150"/>
          </a:xfrm>
          <a:custGeom>
            <a:avLst/>
            <a:gdLst/>
            <a:ahLst/>
            <a:cxnLst/>
            <a:rect l="l" t="t" r="r" b="b"/>
            <a:pathLst>
              <a:path w="88265" h="57150">
                <a:moveTo>
                  <a:pt x="22289" y="1808"/>
                </a:moveTo>
                <a:lnTo>
                  <a:pt x="12911" y="4624"/>
                </a:lnTo>
                <a:lnTo>
                  <a:pt x="5905" y="9811"/>
                </a:lnTo>
                <a:lnTo>
                  <a:pt x="1517" y="17057"/>
                </a:lnTo>
                <a:lnTo>
                  <a:pt x="0" y="26055"/>
                </a:lnTo>
                <a:lnTo>
                  <a:pt x="829" y="32891"/>
                </a:lnTo>
                <a:lnTo>
                  <a:pt x="35780" y="56199"/>
                </a:lnTo>
                <a:lnTo>
                  <a:pt x="46537" y="56662"/>
                </a:lnTo>
                <a:lnTo>
                  <a:pt x="56379" y="56239"/>
                </a:lnTo>
                <a:lnTo>
                  <a:pt x="64604" y="54934"/>
                </a:lnTo>
                <a:lnTo>
                  <a:pt x="71564" y="52687"/>
                </a:lnTo>
                <a:lnTo>
                  <a:pt x="77610" y="49439"/>
                </a:lnTo>
                <a:lnTo>
                  <a:pt x="82995" y="45828"/>
                </a:lnTo>
                <a:lnTo>
                  <a:pt x="41826" y="45828"/>
                </a:lnTo>
                <a:lnTo>
                  <a:pt x="27956" y="44494"/>
                </a:lnTo>
                <a:lnTo>
                  <a:pt x="17794" y="40797"/>
                </a:lnTo>
                <a:lnTo>
                  <a:pt x="11545" y="34850"/>
                </a:lnTo>
                <a:lnTo>
                  <a:pt x="9416" y="26764"/>
                </a:lnTo>
                <a:lnTo>
                  <a:pt x="9416" y="19305"/>
                </a:lnTo>
                <a:lnTo>
                  <a:pt x="14127" y="14127"/>
                </a:lnTo>
                <a:lnTo>
                  <a:pt x="22289" y="12400"/>
                </a:lnTo>
                <a:lnTo>
                  <a:pt x="22289" y="1808"/>
                </a:lnTo>
                <a:close/>
              </a:path>
              <a:path w="88265" h="57150">
                <a:moveTo>
                  <a:pt x="59404" y="0"/>
                </a:moveTo>
                <a:lnTo>
                  <a:pt x="32333" y="34608"/>
                </a:lnTo>
                <a:lnTo>
                  <a:pt x="35548" y="41203"/>
                </a:lnTo>
                <a:lnTo>
                  <a:pt x="41826" y="45828"/>
                </a:lnTo>
                <a:lnTo>
                  <a:pt x="82995" y="45828"/>
                </a:lnTo>
                <a:lnTo>
                  <a:pt x="83931" y="45201"/>
                </a:lnTo>
                <a:lnTo>
                  <a:pt x="49048" y="45201"/>
                </a:lnTo>
                <a:lnTo>
                  <a:pt x="41670" y="37983"/>
                </a:lnTo>
                <a:lnTo>
                  <a:pt x="41670" y="17266"/>
                </a:lnTo>
                <a:lnTo>
                  <a:pt x="48812" y="10833"/>
                </a:lnTo>
                <a:lnTo>
                  <a:pt x="82096" y="10833"/>
                </a:lnTo>
                <a:lnTo>
                  <a:pt x="80103" y="7878"/>
                </a:lnTo>
                <a:lnTo>
                  <a:pt x="70990" y="2081"/>
                </a:lnTo>
                <a:lnTo>
                  <a:pt x="59404" y="0"/>
                </a:lnTo>
                <a:close/>
              </a:path>
              <a:path w="88265" h="57150">
                <a:moveTo>
                  <a:pt x="82096" y="10833"/>
                </a:moveTo>
                <a:lnTo>
                  <a:pt x="71020" y="10833"/>
                </a:lnTo>
                <a:lnTo>
                  <a:pt x="78865" y="18050"/>
                </a:lnTo>
                <a:lnTo>
                  <a:pt x="78848" y="27939"/>
                </a:lnTo>
                <a:lnTo>
                  <a:pt x="77407" y="34740"/>
                </a:lnTo>
                <a:lnTo>
                  <a:pt x="73373" y="40238"/>
                </a:lnTo>
                <a:lnTo>
                  <a:pt x="67280" y="43882"/>
                </a:lnTo>
                <a:lnTo>
                  <a:pt x="59640" y="45201"/>
                </a:lnTo>
                <a:lnTo>
                  <a:pt x="83931" y="45201"/>
                </a:lnTo>
                <a:lnTo>
                  <a:pt x="84515" y="44809"/>
                </a:lnTo>
                <a:lnTo>
                  <a:pt x="88207" y="37356"/>
                </a:lnTo>
                <a:lnTo>
                  <a:pt x="88192" y="27858"/>
                </a:lnTo>
                <a:lnTo>
                  <a:pt x="86068" y="16721"/>
                </a:lnTo>
                <a:lnTo>
                  <a:pt x="82096" y="108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428706" y="948986"/>
            <a:ext cx="88265" cy="57785"/>
          </a:xfrm>
          <a:custGeom>
            <a:avLst/>
            <a:gdLst/>
            <a:ahLst/>
            <a:cxnLst/>
            <a:rect l="l" t="t" r="r" b="b"/>
            <a:pathLst>
              <a:path w="88265" h="57784">
                <a:moveTo>
                  <a:pt x="48430" y="42770"/>
                </a:moveTo>
                <a:lnTo>
                  <a:pt x="40495" y="42770"/>
                </a:lnTo>
                <a:lnTo>
                  <a:pt x="44477" y="49188"/>
                </a:lnTo>
                <a:lnTo>
                  <a:pt x="49351" y="53745"/>
                </a:lnTo>
                <a:lnTo>
                  <a:pt x="55094" y="56464"/>
                </a:lnTo>
                <a:lnTo>
                  <a:pt x="61684" y="57365"/>
                </a:lnTo>
                <a:lnTo>
                  <a:pt x="72447" y="55262"/>
                </a:lnTo>
                <a:lnTo>
                  <a:pt x="80829" y="49370"/>
                </a:lnTo>
                <a:lnTo>
                  <a:pt x="82531" y="46537"/>
                </a:lnTo>
                <a:lnTo>
                  <a:pt x="51951" y="46537"/>
                </a:lnTo>
                <a:lnTo>
                  <a:pt x="48430" y="42770"/>
                </a:lnTo>
                <a:close/>
              </a:path>
              <a:path w="88265" h="57784">
                <a:moveTo>
                  <a:pt x="30842" y="2983"/>
                </a:moveTo>
                <a:lnTo>
                  <a:pt x="22761" y="2983"/>
                </a:lnTo>
                <a:lnTo>
                  <a:pt x="13575" y="4864"/>
                </a:lnTo>
                <a:lnTo>
                  <a:pt x="6376" y="10144"/>
                </a:lnTo>
                <a:lnTo>
                  <a:pt x="1679" y="18278"/>
                </a:lnTo>
                <a:lnTo>
                  <a:pt x="0" y="28722"/>
                </a:lnTo>
                <a:lnTo>
                  <a:pt x="1679" y="39088"/>
                </a:lnTo>
                <a:lnTo>
                  <a:pt x="6376" y="47202"/>
                </a:lnTo>
                <a:lnTo>
                  <a:pt x="13575" y="52491"/>
                </a:lnTo>
                <a:lnTo>
                  <a:pt x="22761" y="54381"/>
                </a:lnTo>
                <a:lnTo>
                  <a:pt x="30761" y="54381"/>
                </a:lnTo>
                <a:lnTo>
                  <a:pt x="35081" y="51479"/>
                </a:lnTo>
                <a:lnTo>
                  <a:pt x="40008" y="43553"/>
                </a:lnTo>
                <a:lnTo>
                  <a:pt x="14675" y="43553"/>
                </a:lnTo>
                <a:lnTo>
                  <a:pt x="9416" y="37592"/>
                </a:lnTo>
                <a:lnTo>
                  <a:pt x="9416" y="19617"/>
                </a:lnTo>
                <a:lnTo>
                  <a:pt x="14675" y="13891"/>
                </a:lnTo>
                <a:lnTo>
                  <a:pt x="40019" y="13891"/>
                </a:lnTo>
                <a:lnTo>
                  <a:pt x="35156" y="5886"/>
                </a:lnTo>
                <a:lnTo>
                  <a:pt x="30842" y="2983"/>
                </a:lnTo>
                <a:close/>
              </a:path>
              <a:path w="88265" h="57784">
                <a:moveTo>
                  <a:pt x="82516" y="10828"/>
                </a:moveTo>
                <a:lnTo>
                  <a:pt x="72120" y="10828"/>
                </a:lnTo>
                <a:lnTo>
                  <a:pt x="78865" y="18050"/>
                </a:lnTo>
                <a:lnTo>
                  <a:pt x="78865" y="39314"/>
                </a:lnTo>
                <a:lnTo>
                  <a:pt x="71960" y="46537"/>
                </a:lnTo>
                <a:lnTo>
                  <a:pt x="82531" y="46537"/>
                </a:lnTo>
                <a:lnTo>
                  <a:pt x="86269" y="40315"/>
                </a:lnTo>
                <a:lnTo>
                  <a:pt x="88207" y="28722"/>
                </a:lnTo>
                <a:lnTo>
                  <a:pt x="86271" y="17117"/>
                </a:lnTo>
                <a:lnTo>
                  <a:pt x="82516" y="10828"/>
                </a:lnTo>
                <a:close/>
              </a:path>
              <a:path w="88265" h="57784">
                <a:moveTo>
                  <a:pt x="40019" y="13891"/>
                </a:moveTo>
                <a:lnTo>
                  <a:pt x="30997" y="13891"/>
                </a:lnTo>
                <a:lnTo>
                  <a:pt x="36256" y="19777"/>
                </a:lnTo>
                <a:lnTo>
                  <a:pt x="36256" y="37592"/>
                </a:lnTo>
                <a:lnTo>
                  <a:pt x="30997" y="43553"/>
                </a:lnTo>
                <a:lnTo>
                  <a:pt x="40008" y="43553"/>
                </a:lnTo>
                <a:lnTo>
                  <a:pt x="40495" y="42770"/>
                </a:lnTo>
                <a:lnTo>
                  <a:pt x="48430" y="42770"/>
                </a:lnTo>
                <a:lnTo>
                  <a:pt x="45201" y="39314"/>
                </a:lnTo>
                <a:lnTo>
                  <a:pt x="45201" y="18050"/>
                </a:lnTo>
                <a:lnTo>
                  <a:pt x="48355" y="14675"/>
                </a:lnTo>
                <a:lnTo>
                  <a:pt x="40495" y="14675"/>
                </a:lnTo>
                <a:lnTo>
                  <a:pt x="40019" y="13891"/>
                </a:lnTo>
                <a:close/>
              </a:path>
              <a:path w="88265" h="57784">
                <a:moveTo>
                  <a:pt x="61840" y="0"/>
                </a:moveTo>
                <a:lnTo>
                  <a:pt x="55160" y="902"/>
                </a:lnTo>
                <a:lnTo>
                  <a:pt x="49370" y="3629"/>
                </a:lnTo>
                <a:lnTo>
                  <a:pt x="44480" y="8210"/>
                </a:lnTo>
                <a:lnTo>
                  <a:pt x="40495" y="14675"/>
                </a:lnTo>
                <a:lnTo>
                  <a:pt x="48355" y="14675"/>
                </a:lnTo>
                <a:lnTo>
                  <a:pt x="51951" y="10828"/>
                </a:lnTo>
                <a:lnTo>
                  <a:pt x="82516" y="10828"/>
                </a:lnTo>
                <a:lnTo>
                  <a:pt x="80849" y="8035"/>
                </a:lnTo>
                <a:lnTo>
                  <a:pt x="72513" y="2115"/>
                </a:lnTo>
                <a:lnTo>
                  <a:pt x="61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00958" y="763220"/>
            <a:ext cx="2083435" cy="1866264"/>
          </a:xfrm>
          <a:custGeom>
            <a:avLst/>
            <a:gdLst/>
            <a:ahLst/>
            <a:cxnLst/>
            <a:rect l="l" t="t" r="r" b="b"/>
            <a:pathLst>
              <a:path w="2083435" h="1866264">
                <a:moveTo>
                  <a:pt x="0" y="0"/>
                </a:moveTo>
                <a:lnTo>
                  <a:pt x="2082860" y="0"/>
                </a:lnTo>
                <a:lnTo>
                  <a:pt x="2082860" y="1865900"/>
                </a:lnTo>
                <a:lnTo>
                  <a:pt x="0" y="1865900"/>
                </a:lnTo>
                <a:lnTo>
                  <a:pt x="0" y="0"/>
                </a:lnTo>
                <a:close/>
              </a:path>
            </a:pathLst>
          </a:custGeom>
          <a:ln w="3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413106" y="2838959"/>
            <a:ext cx="404495" cy="91440"/>
          </a:xfrm>
          <a:custGeom>
            <a:avLst/>
            <a:gdLst/>
            <a:ahLst/>
            <a:cxnLst/>
            <a:rect l="l" t="t" r="r" b="b"/>
            <a:pathLst>
              <a:path w="404494" h="91439">
                <a:moveTo>
                  <a:pt x="10125" y="1803"/>
                </a:moveTo>
                <a:lnTo>
                  <a:pt x="0" y="1803"/>
                </a:lnTo>
                <a:lnTo>
                  <a:pt x="0" y="64974"/>
                </a:lnTo>
                <a:lnTo>
                  <a:pt x="66470" y="64974"/>
                </a:lnTo>
                <a:lnTo>
                  <a:pt x="66470" y="55793"/>
                </a:lnTo>
                <a:lnTo>
                  <a:pt x="10125" y="55793"/>
                </a:lnTo>
                <a:lnTo>
                  <a:pt x="10125" y="1803"/>
                </a:lnTo>
                <a:close/>
              </a:path>
              <a:path w="404494" h="91439">
                <a:moveTo>
                  <a:pt x="38295" y="1803"/>
                </a:moveTo>
                <a:lnTo>
                  <a:pt x="28175" y="1803"/>
                </a:lnTo>
                <a:lnTo>
                  <a:pt x="28175" y="55793"/>
                </a:lnTo>
                <a:lnTo>
                  <a:pt x="38295" y="55793"/>
                </a:lnTo>
                <a:lnTo>
                  <a:pt x="38295" y="1803"/>
                </a:lnTo>
                <a:close/>
              </a:path>
              <a:path w="404494" h="91439">
                <a:moveTo>
                  <a:pt x="66470" y="1803"/>
                </a:moveTo>
                <a:lnTo>
                  <a:pt x="56345" y="1803"/>
                </a:lnTo>
                <a:lnTo>
                  <a:pt x="56345" y="55793"/>
                </a:lnTo>
                <a:lnTo>
                  <a:pt x="66470" y="55793"/>
                </a:lnTo>
                <a:lnTo>
                  <a:pt x="66470" y="1803"/>
                </a:lnTo>
                <a:close/>
              </a:path>
              <a:path w="404494" h="91439">
                <a:moveTo>
                  <a:pt x="93465" y="1803"/>
                </a:moveTo>
                <a:lnTo>
                  <a:pt x="83340" y="1803"/>
                </a:lnTo>
                <a:lnTo>
                  <a:pt x="83340" y="64974"/>
                </a:lnTo>
                <a:lnTo>
                  <a:pt x="96444" y="64974"/>
                </a:lnTo>
                <a:lnTo>
                  <a:pt x="104040" y="51634"/>
                </a:lnTo>
                <a:lnTo>
                  <a:pt x="93465" y="51634"/>
                </a:lnTo>
                <a:lnTo>
                  <a:pt x="93465" y="1803"/>
                </a:lnTo>
                <a:close/>
              </a:path>
              <a:path w="404494" h="91439">
                <a:moveTo>
                  <a:pt x="134739" y="15222"/>
                </a:moveTo>
                <a:lnTo>
                  <a:pt x="124775" y="15222"/>
                </a:lnTo>
                <a:lnTo>
                  <a:pt x="124775" y="64974"/>
                </a:lnTo>
                <a:lnTo>
                  <a:pt x="134739" y="64974"/>
                </a:lnTo>
                <a:lnTo>
                  <a:pt x="134739" y="15222"/>
                </a:lnTo>
                <a:close/>
              </a:path>
              <a:path w="404494" h="91439">
                <a:moveTo>
                  <a:pt x="134739" y="1803"/>
                </a:moveTo>
                <a:lnTo>
                  <a:pt x="121791" y="1803"/>
                </a:lnTo>
                <a:lnTo>
                  <a:pt x="93465" y="51634"/>
                </a:lnTo>
                <a:lnTo>
                  <a:pt x="104040" y="51634"/>
                </a:lnTo>
                <a:lnTo>
                  <a:pt x="124775" y="15222"/>
                </a:lnTo>
                <a:lnTo>
                  <a:pt x="134739" y="15222"/>
                </a:lnTo>
                <a:lnTo>
                  <a:pt x="134739" y="1803"/>
                </a:lnTo>
                <a:close/>
              </a:path>
              <a:path w="404494" h="91439">
                <a:moveTo>
                  <a:pt x="158911" y="1803"/>
                </a:moveTo>
                <a:lnTo>
                  <a:pt x="149650" y="1803"/>
                </a:lnTo>
                <a:lnTo>
                  <a:pt x="149650" y="91266"/>
                </a:lnTo>
                <a:lnTo>
                  <a:pt x="159775" y="91266"/>
                </a:lnTo>
                <a:lnTo>
                  <a:pt x="159775" y="58384"/>
                </a:lnTo>
                <a:lnTo>
                  <a:pt x="177353" y="58384"/>
                </a:lnTo>
                <a:lnTo>
                  <a:pt x="170136" y="56644"/>
                </a:lnTo>
                <a:lnTo>
                  <a:pt x="164590" y="51704"/>
                </a:lnTo>
                <a:lnTo>
                  <a:pt x="161032" y="43983"/>
                </a:lnTo>
                <a:lnTo>
                  <a:pt x="159775" y="33900"/>
                </a:lnTo>
                <a:lnTo>
                  <a:pt x="161032" y="23818"/>
                </a:lnTo>
                <a:lnTo>
                  <a:pt x="164590" y="16097"/>
                </a:lnTo>
                <a:lnTo>
                  <a:pt x="169975" y="11300"/>
                </a:lnTo>
                <a:lnTo>
                  <a:pt x="158911" y="11300"/>
                </a:lnTo>
                <a:lnTo>
                  <a:pt x="158911" y="1803"/>
                </a:lnTo>
                <a:close/>
              </a:path>
              <a:path w="404494" h="91439">
                <a:moveTo>
                  <a:pt x="198953" y="9416"/>
                </a:moveTo>
                <a:lnTo>
                  <a:pt x="177353" y="9416"/>
                </a:lnTo>
                <a:lnTo>
                  <a:pt x="184922" y="11172"/>
                </a:lnTo>
                <a:lnTo>
                  <a:pt x="190712" y="16164"/>
                </a:lnTo>
                <a:lnTo>
                  <a:pt x="194413" y="23981"/>
                </a:lnTo>
                <a:lnTo>
                  <a:pt x="195676" y="33900"/>
                </a:lnTo>
                <a:lnTo>
                  <a:pt x="195683" y="34448"/>
                </a:lnTo>
                <a:lnTo>
                  <a:pt x="194391" y="44048"/>
                </a:lnTo>
                <a:lnTo>
                  <a:pt x="190653" y="51684"/>
                </a:lnTo>
                <a:lnTo>
                  <a:pt x="184856" y="56627"/>
                </a:lnTo>
                <a:lnTo>
                  <a:pt x="177353" y="58384"/>
                </a:lnTo>
                <a:lnTo>
                  <a:pt x="159775" y="58384"/>
                </a:lnTo>
                <a:lnTo>
                  <a:pt x="165109" y="64818"/>
                </a:lnTo>
                <a:lnTo>
                  <a:pt x="170995" y="67721"/>
                </a:lnTo>
                <a:lnTo>
                  <a:pt x="179156" y="67721"/>
                </a:lnTo>
                <a:lnTo>
                  <a:pt x="190261" y="65358"/>
                </a:lnTo>
                <a:lnTo>
                  <a:pt x="198775" y="58648"/>
                </a:lnTo>
                <a:lnTo>
                  <a:pt x="204229" y="48156"/>
                </a:lnTo>
                <a:lnTo>
                  <a:pt x="206152" y="34448"/>
                </a:lnTo>
                <a:lnTo>
                  <a:pt x="204272" y="20126"/>
                </a:lnTo>
                <a:lnTo>
                  <a:pt x="198953" y="9416"/>
                </a:lnTo>
                <a:close/>
              </a:path>
              <a:path w="404494" h="91439">
                <a:moveTo>
                  <a:pt x="179076" y="0"/>
                </a:moveTo>
                <a:lnTo>
                  <a:pt x="170523" y="0"/>
                </a:lnTo>
                <a:lnTo>
                  <a:pt x="163617" y="3842"/>
                </a:lnTo>
                <a:lnTo>
                  <a:pt x="158911" y="11300"/>
                </a:lnTo>
                <a:lnTo>
                  <a:pt x="169975" y="11300"/>
                </a:lnTo>
                <a:lnTo>
                  <a:pt x="170136" y="11156"/>
                </a:lnTo>
                <a:lnTo>
                  <a:pt x="177353" y="9416"/>
                </a:lnTo>
                <a:lnTo>
                  <a:pt x="198953" y="9416"/>
                </a:lnTo>
                <a:lnTo>
                  <a:pt x="198884" y="9278"/>
                </a:lnTo>
                <a:lnTo>
                  <a:pt x="190360" y="2402"/>
                </a:lnTo>
                <a:lnTo>
                  <a:pt x="179076" y="0"/>
                </a:lnTo>
                <a:close/>
              </a:path>
              <a:path w="404494" h="91439">
                <a:moveTo>
                  <a:pt x="245391" y="0"/>
                </a:moveTo>
                <a:lnTo>
                  <a:pt x="233456" y="2305"/>
                </a:lnTo>
                <a:lnTo>
                  <a:pt x="224496" y="8974"/>
                </a:lnTo>
                <a:lnTo>
                  <a:pt x="218861" y="19630"/>
                </a:lnTo>
                <a:lnTo>
                  <a:pt x="216904" y="33900"/>
                </a:lnTo>
                <a:lnTo>
                  <a:pt x="218840" y="48122"/>
                </a:lnTo>
                <a:lnTo>
                  <a:pt x="224447" y="58755"/>
                </a:lnTo>
                <a:lnTo>
                  <a:pt x="233423" y="65415"/>
                </a:lnTo>
                <a:lnTo>
                  <a:pt x="245466" y="67721"/>
                </a:lnTo>
                <a:lnTo>
                  <a:pt x="257412" y="65423"/>
                </a:lnTo>
                <a:lnTo>
                  <a:pt x="266400" y="58813"/>
                </a:lnTo>
                <a:lnTo>
                  <a:pt x="266591" y="58460"/>
                </a:lnTo>
                <a:lnTo>
                  <a:pt x="245466" y="58460"/>
                </a:lnTo>
                <a:lnTo>
                  <a:pt x="237913" y="56774"/>
                </a:lnTo>
                <a:lnTo>
                  <a:pt x="232234" y="51919"/>
                </a:lnTo>
                <a:lnTo>
                  <a:pt x="228659" y="44194"/>
                </a:lnTo>
                <a:lnTo>
                  <a:pt x="227416" y="33900"/>
                </a:lnTo>
                <a:lnTo>
                  <a:pt x="228659" y="23625"/>
                </a:lnTo>
                <a:lnTo>
                  <a:pt x="232234" y="15868"/>
                </a:lnTo>
                <a:lnTo>
                  <a:pt x="237913" y="10965"/>
                </a:lnTo>
                <a:lnTo>
                  <a:pt x="245466" y="9256"/>
                </a:lnTo>
                <a:lnTo>
                  <a:pt x="266670" y="9256"/>
                </a:lnTo>
                <a:lnTo>
                  <a:pt x="266540" y="9004"/>
                </a:lnTo>
                <a:lnTo>
                  <a:pt x="257547" y="2302"/>
                </a:lnTo>
                <a:lnTo>
                  <a:pt x="245391" y="0"/>
                </a:lnTo>
                <a:close/>
              </a:path>
              <a:path w="404494" h="91439">
                <a:moveTo>
                  <a:pt x="266670" y="9256"/>
                </a:moveTo>
                <a:lnTo>
                  <a:pt x="245466" y="9256"/>
                </a:lnTo>
                <a:lnTo>
                  <a:pt x="253107" y="10965"/>
                </a:lnTo>
                <a:lnTo>
                  <a:pt x="258800" y="15878"/>
                </a:lnTo>
                <a:lnTo>
                  <a:pt x="262365" y="23725"/>
                </a:lnTo>
                <a:lnTo>
                  <a:pt x="263561" y="33900"/>
                </a:lnTo>
                <a:lnTo>
                  <a:pt x="263578" y="34367"/>
                </a:lnTo>
                <a:lnTo>
                  <a:pt x="262331" y="44257"/>
                </a:lnTo>
                <a:lnTo>
                  <a:pt x="258711" y="51897"/>
                </a:lnTo>
                <a:lnTo>
                  <a:pt x="253001" y="56756"/>
                </a:lnTo>
                <a:lnTo>
                  <a:pt x="245466" y="58460"/>
                </a:lnTo>
                <a:lnTo>
                  <a:pt x="266591" y="58460"/>
                </a:lnTo>
                <a:lnTo>
                  <a:pt x="272064" y="48319"/>
                </a:lnTo>
                <a:lnTo>
                  <a:pt x="274034" y="34367"/>
                </a:lnTo>
                <a:lnTo>
                  <a:pt x="272118" y="19795"/>
                </a:lnTo>
                <a:lnTo>
                  <a:pt x="266670" y="9256"/>
                </a:lnTo>
                <a:close/>
              </a:path>
              <a:path w="404494" h="91439">
                <a:moveTo>
                  <a:pt x="314368" y="10983"/>
                </a:moveTo>
                <a:lnTo>
                  <a:pt x="304243" y="10983"/>
                </a:lnTo>
                <a:lnTo>
                  <a:pt x="304243" y="64974"/>
                </a:lnTo>
                <a:lnTo>
                  <a:pt x="314368" y="64974"/>
                </a:lnTo>
                <a:lnTo>
                  <a:pt x="314368" y="10983"/>
                </a:lnTo>
                <a:close/>
              </a:path>
              <a:path w="404494" h="91439">
                <a:moveTo>
                  <a:pt x="331790" y="1803"/>
                </a:moveTo>
                <a:lnTo>
                  <a:pt x="286901" y="1803"/>
                </a:lnTo>
                <a:lnTo>
                  <a:pt x="286901" y="10983"/>
                </a:lnTo>
                <a:lnTo>
                  <a:pt x="331790" y="10983"/>
                </a:lnTo>
                <a:lnTo>
                  <a:pt x="331790" y="1803"/>
                </a:lnTo>
                <a:close/>
              </a:path>
              <a:path w="404494" h="91439">
                <a:moveTo>
                  <a:pt x="394374" y="9256"/>
                </a:moveTo>
                <a:lnTo>
                  <a:pt x="381306" y="9256"/>
                </a:lnTo>
                <a:lnTo>
                  <a:pt x="386408" y="12631"/>
                </a:lnTo>
                <a:lnTo>
                  <a:pt x="386408" y="25578"/>
                </a:lnTo>
                <a:lnTo>
                  <a:pt x="383817" y="27386"/>
                </a:lnTo>
                <a:lnTo>
                  <a:pt x="361688" y="30134"/>
                </a:lnTo>
                <a:lnTo>
                  <a:pt x="359489" y="30601"/>
                </a:lnTo>
                <a:lnTo>
                  <a:pt x="348269" y="35231"/>
                </a:lnTo>
                <a:lnTo>
                  <a:pt x="344582" y="40881"/>
                </a:lnTo>
                <a:lnTo>
                  <a:pt x="344582" y="49043"/>
                </a:lnTo>
                <a:lnTo>
                  <a:pt x="346021" y="56796"/>
                </a:lnTo>
                <a:lnTo>
                  <a:pt x="350144" y="62680"/>
                </a:lnTo>
                <a:lnTo>
                  <a:pt x="356666" y="66414"/>
                </a:lnTo>
                <a:lnTo>
                  <a:pt x="365300" y="67721"/>
                </a:lnTo>
                <a:lnTo>
                  <a:pt x="373225" y="67721"/>
                </a:lnTo>
                <a:lnTo>
                  <a:pt x="379578" y="64974"/>
                </a:lnTo>
                <a:lnTo>
                  <a:pt x="386202" y="58932"/>
                </a:lnTo>
                <a:lnTo>
                  <a:pt x="359649" y="58932"/>
                </a:lnTo>
                <a:lnTo>
                  <a:pt x="355019" y="55245"/>
                </a:lnTo>
                <a:lnTo>
                  <a:pt x="355019" y="42217"/>
                </a:lnTo>
                <a:lnTo>
                  <a:pt x="359489" y="38842"/>
                </a:lnTo>
                <a:lnTo>
                  <a:pt x="380834" y="35784"/>
                </a:lnTo>
                <a:lnTo>
                  <a:pt x="382953" y="35312"/>
                </a:lnTo>
                <a:lnTo>
                  <a:pt x="386408" y="33740"/>
                </a:lnTo>
                <a:lnTo>
                  <a:pt x="396373" y="33740"/>
                </a:lnTo>
                <a:lnTo>
                  <a:pt x="396373" y="17261"/>
                </a:lnTo>
                <a:lnTo>
                  <a:pt x="394854" y="9831"/>
                </a:lnTo>
                <a:lnTo>
                  <a:pt x="394374" y="9256"/>
                </a:lnTo>
                <a:close/>
              </a:path>
              <a:path w="404494" h="91439">
                <a:moveTo>
                  <a:pt x="397396" y="58460"/>
                </a:moveTo>
                <a:lnTo>
                  <a:pt x="386720" y="58460"/>
                </a:lnTo>
                <a:lnTo>
                  <a:pt x="387428" y="64818"/>
                </a:lnTo>
                <a:lnTo>
                  <a:pt x="390567" y="67721"/>
                </a:lnTo>
                <a:lnTo>
                  <a:pt x="399120" y="67721"/>
                </a:lnTo>
                <a:lnTo>
                  <a:pt x="400687" y="67485"/>
                </a:lnTo>
                <a:lnTo>
                  <a:pt x="403987" y="66701"/>
                </a:lnTo>
                <a:lnTo>
                  <a:pt x="403987" y="59323"/>
                </a:lnTo>
                <a:lnTo>
                  <a:pt x="398337" y="59323"/>
                </a:lnTo>
                <a:lnTo>
                  <a:pt x="397396" y="58460"/>
                </a:lnTo>
                <a:close/>
              </a:path>
              <a:path w="404494" h="91439">
                <a:moveTo>
                  <a:pt x="403987" y="59087"/>
                </a:moveTo>
                <a:lnTo>
                  <a:pt x="402887" y="59323"/>
                </a:lnTo>
                <a:lnTo>
                  <a:pt x="403987" y="59323"/>
                </a:lnTo>
                <a:lnTo>
                  <a:pt x="403987" y="59087"/>
                </a:lnTo>
                <a:close/>
              </a:path>
              <a:path w="404494" h="91439">
                <a:moveTo>
                  <a:pt x="396373" y="33740"/>
                </a:moveTo>
                <a:lnTo>
                  <a:pt x="386408" y="33740"/>
                </a:lnTo>
                <a:lnTo>
                  <a:pt x="386408" y="48495"/>
                </a:lnTo>
                <a:lnTo>
                  <a:pt x="385389" y="50534"/>
                </a:lnTo>
                <a:lnTo>
                  <a:pt x="378322" y="57048"/>
                </a:lnTo>
                <a:lnTo>
                  <a:pt x="373381" y="58932"/>
                </a:lnTo>
                <a:lnTo>
                  <a:pt x="386202" y="58932"/>
                </a:lnTo>
                <a:lnTo>
                  <a:pt x="386720" y="58460"/>
                </a:lnTo>
                <a:lnTo>
                  <a:pt x="397396" y="58460"/>
                </a:lnTo>
                <a:lnTo>
                  <a:pt x="396373" y="57520"/>
                </a:lnTo>
                <a:lnTo>
                  <a:pt x="396373" y="33740"/>
                </a:lnTo>
                <a:close/>
              </a:path>
              <a:path w="404494" h="91439">
                <a:moveTo>
                  <a:pt x="372597" y="0"/>
                </a:moveTo>
                <a:lnTo>
                  <a:pt x="363492" y="0"/>
                </a:lnTo>
                <a:lnTo>
                  <a:pt x="355883" y="2666"/>
                </a:lnTo>
                <a:lnTo>
                  <a:pt x="348741" y="10592"/>
                </a:lnTo>
                <a:lnTo>
                  <a:pt x="347561" y="14203"/>
                </a:lnTo>
                <a:lnTo>
                  <a:pt x="347325" y="20481"/>
                </a:lnTo>
                <a:lnTo>
                  <a:pt x="357450" y="20481"/>
                </a:lnTo>
                <a:lnTo>
                  <a:pt x="358313" y="12791"/>
                </a:lnTo>
                <a:lnTo>
                  <a:pt x="362864" y="9256"/>
                </a:lnTo>
                <a:lnTo>
                  <a:pt x="394374" y="9256"/>
                </a:lnTo>
                <a:lnTo>
                  <a:pt x="390340" y="4423"/>
                </a:lnTo>
                <a:lnTo>
                  <a:pt x="382899" y="1119"/>
                </a:lnTo>
                <a:lnTo>
                  <a:pt x="3725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06131" y="1655017"/>
            <a:ext cx="63500" cy="77470"/>
          </a:xfrm>
          <a:custGeom>
            <a:avLst/>
            <a:gdLst/>
            <a:ahLst/>
            <a:cxnLst/>
            <a:rect l="l" t="t" r="r" b="b"/>
            <a:pathLst>
              <a:path w="63500" h="77469">
                <a:moveTo>
                  <a:pt x="3138" y="46537"/>
                </a:moveTo>
                <a:lnTo>
                  <a:pt x="0" y="46537"/>
                </a:lnTo>
                <a:lnTo>
                  <a:pt x="155" y="53050"/>
                </a:lnTo>
                <a:lnTo>
                  <a:pt x="33981" y="77379"/>
                </a:lnTo>
                <a:lnTo>
                  <a:pt x="45596" y="75727"/>
                </a:lnTo>
                <a:lnTo>
                  <a:pt x="54931" y="71168"/>
                </a:lnTo>
                <a:lnTo>
                  <a:pt x="60820" y="64662"/>
                </a:lnTo>
                <a:lnTo>
                  <a:pt x="23384" y="64662"/>
                </a:lnTo>
                <a:lnTo>
                  <a:pt x="14203" y="61840"/>
                </a:lnTo>
                <a:lnTo>
                  <a:pt x="9261" y="57445"/>
                </a:lnTo>
                <a:lnTo>
                  <a:pt x="6277" y="54617"/>
                </a:lnTo>
                <a:lnTo>
                  <a:pt x="4550" y="51639"/>
                </a:lnTo>
                <a:lnTo>
                  <a:pt x="3138" y="46537"/>
                </a:lnTo>
                <a:close/>
              </a:path>
              <a:path w="63500" h="77469">
                <a:moveTo>
                  <a:pt x="56943" y="41595"/>
                </a:moveTo>
                <a:lnTo>
                  <a:pt x="42689" y="41595"/>
                </a:lnTo>
                <a:lnTo>
                  <a:pt x="52342" y="43317"/>
                </a:lnTo>
                <a:lnTo>
                  <a:pt x="57365" y="47245"/>
                </a:lnTo>
                <a:lnTo>
                  <a:pt x="57365" y="56426"/>
                </a:lnTo>
                <a:lnTo>
                  <a:pt x="55557" y="59484"/>
                </a:lnTo>
                <a:lnTo>
                  <a:pt x="52814" y="60895"/>
                </a:lnTo>
                <a:lnTo>
                  <a:pt x="48495" y="63171"/>
                </a:lnTo>
                <a:lnTo>
                  <a:pt x="40962" y="64662"/>
                </a:lnTo>
                <a:lnTo>
                  <a:pt x="60820" y="64662"/>
                </a:lnTo>
                <a:lnTo>
                  <a:pt x="61148" y="64299"/>
                </a:lnTo>
                <a:lnTo>
                  <a:pt x="63407" y="55717"/>
                </a:lnTo>
                <a:lnTo>
                  <a:pt x="63407" y="48500"/>
                </a:lnTo>
                <a:lnTo>
                  <a:pt x="59404" y="42850"/>
                </a:lnTo>
                <a:lnTo>
                  <a:pt x="56943" y="41595"/>
                </a:lnTo>
                <a:close/>
              </a:path>
              <a:path w="63500" h="77469">
                <a:moveTo>
                  <a:pt x="30761" y="32178"/>
                </a:moveTo>
                <a:lnTo>
                  <a:pt x="16478" y="32178"/>
                </a:lnTo>
                <a:lnTo>
                  <a:pt x="11455" y="34608"/>
                </a:lnTo>
                <a:lnTo>
                  <a:pt x="11455" y="42850"/>
                </a:lnTo>
                <a:lnTo>
                  <a:pt x="16478" y="45201"/>
                </a:lnTo>
                <a:lnTo>
                  <a:pt x="30761" y="45201"/>
                </a:lnTo>
                <a:lnTo>
                  <a:pt x="34608" y="44497"/>
                </a:lnTo>
                <a:lnTo>
                  <a:pt x="42689" y="41595"/>
                </a:lnTo>
                <a:lnTo>
                  <a:pt x="56943" y="41595"/>
                </a:lnTo>
                <a:lnTo>
                  <a:pt x="51242" y="38687"/>
                </a:lnTo>
                <a:lnTo>
                  <a:pt x="56891" y="35864"/>
                </a:lnTo>
                <a:lnTo>
                  <a:pt x="42689" y="35864"/>
                </a:lnTo>
                <a:lnTo>
                  <a:pt x="34608" y="32961"/>
                </a:lnTo>
                <a:lnTo>
                  <a:pt x="30761" y="32178"/>
                </a:lnTo>
                <a:close/>
              </a:path>
              <a:path w="63500" h="77469">
                <a:moveTo>
                  <a:pt x="60831" y="12791"/>
                </a:moveTo>
                <a:lnTo>
                  <a:pt x="40886" y="12791"/>
                </a:lnTo>
                <a:lnTo>
                  <a:pt x="48495" y="14283"/>
                </a:lnTo>
                <a:lnTo>
                  <a:pt x="52814" y="16558"/>
                </a:lnTo>
                <a:lnTo>
                  <a:pt x="55557" y="17969"/>
                </a:lnTo>
                <a:lnTo>
                  <a:pt x="57365" y="21033"/>
                </a:lnTo>
                <a:lnTo>
                  <a:pt x="57365" y="30134"/>
                </a:lnTo>
                <a:lnTo>
                  <a:pt x="52423" y="34136"/>
                </a:lnTo>
                <a:lnTo>
                  <a:pt x="42689" y="35864"/>
                </a:lnTo>
                <a:lnTo>
                  <a:pt x="56891" y="35864"/>
                </a:lnTo>
                <a:lnTo>
                  <a:pt x="59404" y="34608"/>
                </a:lnTo>
                <a:lnTo>
                  <a:pt x="63407" y="28958"/>
                </a:lnTo>
                <a:lnTo>
                  <a:pt x="63407" y="21736"/>
                </a:lnTo>
                <a:lnTo>
                  <a:pt x="61148" y="13142"/>
                </a:lnTo>
                <a:lnTo>
                  <a:pt x="60831" y="12791"/>
                </a:lnTo>
                <a:close/>
              </a:path>
              <a:path w="63500" h="77469">
                <a:moveTo>
                  <a:pt x="33981" y="0"/>
                </a:moveTo>
                <a:lnTo>
                  <a:pt x="944" y="19069"/>
                </a:lnTo>
                <a:lnTo>
                  <a:pt x="0" y="30922"/>
                </a:lnTo>
                <a:lnTo>
                  <a:pt x="3138" y="30922"/>
                </a:lnTo>
                <a:lnTo>
                  <a:pt x="4314" y="26447"/>
                </a:lnTo>
                <a:lnTo>
                  <a:pt x="5805" y="23780"/>
                </a:lnTo>
                <a:lnTo>
                  <a:pt x="33117" y="12791"/>
                </a:lnTo>
                <a:lnTo>
                  <a:pt x="60831" y="12791"/>
                </a:lnTo>
                <a:lnTo>
                  <a:pt x="54931" y="6248"/>
                </a:lnTo>
                <a:lnTo>
                  <a:pt x="45596" y="1663"/>
                </a:lnTo>
                <a:lnTo>
                  <a:pt x="339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99074" y="1781067"/>
            <a:ext cx="774284" cy="8499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67297" y="3051200"/>
            <a:ext cx="269367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35">
                <a:latin typeface="Arial"/>
                <a:cs typeface="Arial"/>
              </a:rPr>
              <a:t>Корреляция </a:t>
            </a:r>
            <a:r>
              <a:rPr dirty="0" sz="1000" spc="-55">
                <a:latin typeface="Arial"/>
                <a:cs typeface="Arial"/>
              </a:rPr>
              <a:t>Спирмена: </a:t>
            </a:r>
            <a:r>
              <a:rPr dirty="0" sz="1000" spc="-35" i="1">
                <a:latin typeface="Calibri"/>
                <a:cs typeface="Calibri"/>
              </a:rPr>
              <a:t>r</a:t>
            </a:r>
            <a:r>
              <a:rPr dirty="0" baseline="-11904" sz="1050" spc="-52" i="1">
                <a:latin typeface="Arial"/>
                <a:cs typeface="Arial"/>
              </a:rPr>
              <a:t>s  </a:t>
            </a:r>
            <a:r>
              <a:rPr dirty="0" sz="1000" spc="45">
                <a:latin typeface="Tahoma"/>
                <a:cs typeface="Tahoma"/>
              </a:rPr>
              <a:t>= </a:t>
            </a:r>
            <a:r>
              <a:rPr dirty="0" sz="1000" spc="-60" i="1">
                <a:latin typeface="Verdana"/>
                <a:cs typeface="Verdana"/>
              </a:rPr>
              <a:t>−</a:t>
            </a:r>
            <a:r>
              <a:rPr dirty="0" sz="1000" spc="-60">
                <a:latin typeface="Tahoma"/>
                <a:cs typeface="Tahoma"/>
              </a:rPr>
              <a:t>0</a:t>
            </a:r>
            <a:r>
              <a:rPr dirty="0" sz="1000" spc="-60" i="1">
                <a:latin typeface="Verdana"/>
                <a:cs typeface="Verdana"/>
              </a:rPr>
              <a:t>, </a:t>
            </a:r>
            <a:r>
              <a:rPr dirty="0" sz="1000" spc="-35">
                <a:latin typeface="Tahoma"/>
                <a:cs typeface="Tahoma"/>
              </a:rPr>
              <a:t>60</a:t>
            </a:r>
            <a:r>
              <a:rPr dirty="0" sz="1000" spc="-35">
                <a:latin typeface="Arial"/>
                <a:cs typeface="Arial"/>
              </a:rPr>
              <a:t>, </a:t>
            </a:r>
            <a:r>
              <a:rPr dirty="0" sz="1000" i="1">
                <a:latin typeface="Calibri"/>
                <a:cs typeface="Calibri"/>
              </a:rPr>
              <a:t>p </a:t>
            </a:r>
            <a:r>
              <a:rPr dirty="0" sz="1000" spc="-45" i="1">
                <a:latin typeface="Verdana"/>
                <a:cs typeface="Verdana"/>
              </a:rPr>
              <a:t>&lt; </a:t>
            </a:r>
            <a:r>
              <a:rPr dirty="0" sz="1000" spc="-70">
                <a:latin typeface="Tahoma"/>
                <a:cs typeface="Tahoma"/>
              </a:rPr>
              <a:t>0</a:t>
            </a:r>
            <a:r>
              <a:rPr dirty="0" sz="1000" spc="-70" i="1">
                <a:latin typeface="Verdana"/>
                <a:cs typeface="Verdana"/>
              </a:rPr>
              <a:t>,</a:t>
            </a:r>
            <a:r>
              <a:rPr dirty="0" sz="1000" i="1">
                <a:latin typeface="Verdana"/>
                <a:cs typeface="Verdana"/>
              </a:rPr>
              <a:t> </a:t>
            </a:r>
            <a:r>
              <a:rPr dirty="0" sz="1000" spc="-40">
                <a:latin typeface="Tahoma"/>
                <a:cs typeface="Tahoma"/>
              </a:rPr>
              <a:t>0001</a:t>
            </a:r>
            <a:r>
              <a:rPr dirty="0" sz="1000" spc="-4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177535" y="3024339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21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625475" cy="922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pc="-25"/>
              <a:t>Линейный  </a:t>
            </a:r>
            <a:r>
              <a:rPr dirty="0" spc="-5"/>
              <a:t>рост </a:t>
            </a:r>
            <a:r>
              <a:rPr dirty="0" spc="10" i="1">
                <a:latin typeface="Calibri"/>
                <a:cs typeface="Calibri"/>
              </a:rPr>
              <a:t>M. </a:t>
            </a:r>
            <a:r>
              <a:rPr dirty="0" spc="-20" i="1">
                <a:latin typeface="Calibri"/>
                <a:cs typeface="Calibri"/>
              </a:rPr>
              <a:t>balthica  </a:t>
            </a:r>
            <a:r>
              <a:rPr dirty="0" spc="-15"/>
              <a:t>в  </a:t>
            </a:r>
            <a:r>
              <a:rPr dirty="0" spc="-40"/>
              <a:t>европейской  </a:t>
            </a:r>
            <a:r>
              <a:rPr dirty="0" spc="25"/>
              <a:t>части</a:t>
            </a:r>
            <a:r>
              <a:rPr dirty="0" spc="-70"/>
              <a:t> </a:t>
            </a:r>
            <a:r>
              <a:rPr dirty="0" spc="-35"/>
              <a:t>ареала</a:t>
            </a:r>
          </a:p>
        </p:txBody>
      </p:sp>
      <p:sp>
        <p:nvSpPr>
          <p:cNvPr id="8" name="object 8"/>
          <p:cNvSpPr/>
          <p:nvPr/>
        </p:nvSpPr>
        <p:spPr>
          <a:xfrm>
            <a:off x="179997" y="351622"/>
            <a:ext cx="2433622" cy="19202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4562" y="2118980"/>
            <a:ext cx="257175" cy="140970"/>
          </a:xfrm>
          <a:custGeom>
            <a:avLst/>
            <a:gdLst/>
            <a:ahLst/>
            <a:cxnLst/>
            <a:rect l="l" t="t" r="r" b="b"/>
            <a:pathLst>
              <a:path w="257175" h="140969">
                <a:moveTo>
                  <a:pt x="238844" y="0"/>
                </a:moveTo>
                <a:lnTo>
                  <a:pt x="18181" y="0"/>
                </a:lnTo>
                <a:lnTo>
                  <a:pt x="11093" y="1422"/>
                </a:lnTo>
                <a:lnTo>
                  <a:pt x="5315" y="5305"/>
                </a:lnTo>
                <a:lnTo>
                  <a:pt x="1425" y="11076"/>
                </a:lnTo>
                <a:lnTo>
                  <a:pt x="0" y="18161"/>
                </a:lnTo>
                <a:lnTo>
                  <a:pt x="0" y="122560"/>
                </a:lnTo>
                <a:lnTo>
                  <a:pt x="1425" y="129647"/>
                </a:lnTo>
                <a:lnTo>
                  <a:pt x="5315" y="135425"/>
                </a:lnTo>
                <a:lnTo>
                  <a:pt x="11093" y="139316"/>
                </a:lnTo>
                <a:lnTo>
                  <a:pt x="18181" y="140741"/>
                </a:lnTo>
                <a:lnTo>
                  <a:pt x="238844" y="140741"/>
                </a:lnTo>
                <a:lnTo>
                  <a:pt x="245928" y="139316"/>
                </a:lnTo>
                <a:lnTo>
                  <a:pt x="251700" y="135425"/>
                </a:lnTo>
                <a:lnTo>
                  <a:pt x="255583" y="129647"/>
                </a:lnTo>
                <a:lnTo>
                  <a:pt x="257005" y="122560"/>
                </a:lnTo>
                <a:lnTo>
                  <a:pt x="257005" y="18161"/>
                </a:lnTo>
                <a:lnTo>
                  <a:pt x="255583" y="11076"/>
                </a:lnTo>
                <a:lnTo>
                  <a:pt x="251700" y="5305"/>
                </a:lnTo>
                <a:lnTo>
                  <a:pt x="245928" y="1422"/>
                </a:lnTo>
                <a:lnTo>
                  <a:pt x="238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562" y="2118980"/>
            <a:ext cx="257175" cy="140970"/>
          </a:xfrm>
          <a:custGeom>
            <a:avLst/>
            <a:gdLst/>
            <a:ahLst/>
            <a:cxnLst/>
            <a:rect l="l" t="t" r="r" b="b"/>
            <a:pathLst>
              <a:path w="257175" h="140969">
                <a:moveTo>
                  <a:pt x="18181" y="0"/>
                </a:moveTo>
                <a:lnTo>
                  <a:pt x="238844" y="0"/>
                </a:lnTo>
                <a:lnTo>
                  <a:pt x="245928" y="1422"/>
                </a:lnTo>
                <a:lnTo>
                  <a:pt x="251700" y="5305"/>
                </a:lnTo>
                <a:lnTo>
                  <a:pt x="255583" y="11076"/>
                </a:lnTo>
                <a:lnTo>
                  <a:pt x="257005" y="18161"/>
                </a:lnTo>
                <a:lnTo>
                  <a:pt x="257005" y="122560"/>
                </a:lnTo>
                <a:lnTo>
                  <a:pt x="255583" y="129647"/>
                </a:lnTo>
                <a:lnTo>
                  <a:pt x="251700" y="135425"/>
                </a:lnTo>
                <a:lnTo>
                  <a:pt x="245928" y="139316"/>
                </a:lnTo>
                <a:lnTo>
                  <a:pt x="238844" y="140741"/>
                </a:lnTo>
                <a:lnTo>
                  <a:pt x="18181" y="140741"/>
                </a:lnTo>
                <a:lnTo>
                  <a:pt x="11093" y="139316"/>
                </a:lnTo>
                <a:lnTo>
                  <a:pt x="5315" y="135425"/>
                </a:lnTo>
                <a:lnTo>
                  <a:pt x="1425" y="129647"/>
                </a:lnTo>
                <a:lnTo>
                  <a:pt x="0" y="122560"/>
                </a:lnTo>
                <a:lnTo>
                  <a:pt x="0" y="18161"/>
                </a:lnTo>
                <a:lnTo>
                  <a:pt x="1425" y="11076"/>
                </a:lnTo>
                <a:lnTo>
                  <a:pt x="5315" y="5305"/>
                </a:lnTo>
                <a:lnTo>
                  <a:pt x="11093" y="1422"/>
                </a:lnTo>
                <a:lnTo>
                  <a:pt x="18181" y="0"/>
                </a:lnTo>
                <a:close/>
              </a:path>
            </a:pathLst>
          </a:custGeom>
          <a:ln w="121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7640" y="2118980"/>
            <a:ext cx="257175" cy="140970"/>
          </a:xfrm>
          <a:custGeom>
            <a:avLst/>
            <a:gdLst/>
            <a:ahLst/>
            <a:cxnLst/>
            <a:rect l="l" t="t" r="r" b="b"/>
            <a:pathLst>
              <a:path w="257175" h="140969">
                <a:moveTo>
                  <a:pt x="238824" y="0"/>
                </a:moveTo>
                <a:lnTo>
                  <a:pt x="18181" y="0"/>
                </a:lnTo>
                <a:lnTo>
                  <a:pt x="11093" y="1422"/>
                </a:lnTo>
                <a:lnTo>
                  <a:pt x="5315" y="5305"/>
                </a:lnTo>
                <a:lnTo>
                  <a:pt x="1425" y="11076"/>
                </a:lnTo>
                <a:lnTo>
                  <a:pt x="0" y="18161"/>
                </a:lnTo>
                <a:lnTo>
                  <a:pt x="0" y="122560"/>
                </a:lnTo>
                <a:lnTo>
                  <a:pt x="1425" y="129647"/>
                </a:lnTo>
                <a:lnTo>
                  <a:pt x="5315" y="135425"/>
                </a:lnTo>
                <a:lnTo>
                  <a:pt x="11093" y="139316"/>
                </a:lnTo>
                <a:lnTo>
                  <a:pt x="18181" y="140741"/>
                </a:lnTo>
                <a:lnTo>
                  <a:pt x="238824" y="140741"/>
                </a:lnTo>
                <a:lnTo>
                  <a:pt x="245911" y="139316"/>
                </a:lnTo>
                <a:lnTo>
                  <a:pt x="251689" y="135425"/>
                </a:lnTo>
                <a:lnTo>
                  <a:pt x="255580" y="129647"/>
                </a:lnTo>
                <a:lnTo>
                  <a:pt x="257005" y="122560"/>
                </a:lnTo>
                <a:lnTo>
                  <a:pt x="257005" y="18161"/>
                </a:lnTo>
                <a:lnTo>
                  <a:pt x="255580" y="11076"/>
                </a:lnTo>
                <a:lnTo>
                  <a:pt x="251689" y="5305"/>
                </a:lnTo>
                <a:lnTo>
                  <a:pt x="245911" y="1422"/>
                </a:lnTo>
                <a:lnTo>
                  <a:pt x="238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17640" y="2118980"/>
            <a:ext cx="257175" cy="140970"/>
          </a:xfrm>
          <a:custGeom>
            <a:avLst/>
            <a:gdLst/>
            <a:ahLst/>
            <a:cxnLst/>
            <a:rect l="l" t="t" r="r" b="b"/>
            <a:pathLst>
              <a:path w="257175" h="140969">
                <a:moveTo>
                  <a:pt x="18181" y="0"/>
                </a:moveTo>
                <a:lnTo>
                  <a:pt x="238824" y="0"/>
                </a:lnTo>
                <a:lnTo>
                  <a:pt x="245911" y="1422"/>
                </a:lnTo>
                <a:lnTo>
                  <a:pt x="251689" y="5305"/>
                </a:lnTo>
                <a:lnTo>
                  <a:pt x="255580" y="11076"/>
                </a:lnTo>
                <a:lnTo>
                  <a:pt x="257005" y="18161"/>
                </a:lnTo>
                <a:lnTo>
                  <a:pt x="257005" y="122560"/>
                </a:lnTo>
                <a:lnTo>
                  <a:pt x="255580" y="129647"/>
                </a:lnTo>
                <a:lnTo>
                  <a:pt x="251689" y="135425"/>
                </a:lnTo>
                <a:lnTo>
                  <a:pt x="245911" y="139316"/>
                </a:lnTo>
                <a:lnTo>
                  <a:pt x="238824" y="140741"/>
                </a:lnTo>
                <a:lnTo>
                  <a:pt x="18181" y="140741"/>
                </a:lnTo>
                <a:lnTo>
                  <a:pt x="11093" y="139316"/>
                </a:lnTo>
                <a:lnTo>
                  <a:pt x="5315" y="135425"/>
                </a:lnTo>
                <a:lnTo>
                  <a:pt x="1425" y="129647"/>
                </a:lnTo>
                <a:lnTo>
                  <a:pt x="0" y="122560"/>
                </a:lnTo>
                <a:lnTo>
                  <a:pt x="0" y="18161"/>
                </a:lnTo>
                <a:lnTo>
                  <a:pt x="1425" y="11076"/>
                </a:lnTo>
                <a:lnTo>
                  <a:pt x="5315" y="5305"/>
                </a:lnTo>
                <a:lnTo>
                  <a:pt x="11093" y="1422"/>
                </a:lnTo>
                <a:lnTo>
                  <a:pt x="18181" y="0"/>
                </a:lnTo>
                <a:close/>
              </a:path>
            </a:pathLst>
          </a:custGeom>
          <a:ln w="121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7146" y="2113689"/>
            <a:ext cx="78740" cy="146050"/>
          </a:xfrm>
          <a:custGeom>
            <a:avLst/>
            <a:gdLst/>
            <a:ahLst/>
            <a:cxnLst/>
            <a:rect l="l" t="t" r="r" b="b"/>
            <a:pathLst>
              <a:path w="78740" h="146050">
                <a:moveTo>
                  <a:pt x="59865" y="0"/>
                </a:moveTo>
                <a:lnTo>
                  <a:pt x="18848" y="0"/>
                </a:lnTo>
                <a:lnTo>
                  <a:pt x="11499" y="1477"/>
                </a:lnTo>
                <a:lnTo>
                  <a:pt x="5509" y="5509"/>
                </a:lnTo>
                <a:lnTo>
                  <a:pt x="1476" y="11501"/>
                </a:lnTo>
                <a:lnTo>
                  <a:pt x="0" y="18853"/>
                </a:lnTo>
                <a:lnTo>
                  <a:pt x="0" y="127158"/>
                </a:lnTo>
                <a:lnTo>
                  <a:pt x="1476" y="134522"/>
                </a:lnTo>
                <a:lnTo>
                  <a:pt x="5509" y="140520"/>
                </a:lnTo>
                <a:lnTo>
                  <a:pt x="11499" y="144555"/>
                </a:lnTo>
                <a:lnTo>
                  <a:pt x="18848" y="146032"/>
                </a:lnTo>
                <a:lnTo>
                  <a:pt x="59865" y="146032"/>
                </a:lnTo>
                <a:lnTo>
                  <a:pt x="67217" y="144555"/>
                </a:lnTo>
                <a:lnTo>
                  <a:pt x="73208" y="140520"/>
                </a:lnTo>
                <a:lnTo>
                  <a:pt x="77241" y="134522"/>
                </a:lnTo>
                <a:lnTo>
                  <a:pt x="78718" y="127158"/>
                </a:lnTo>
                <a:lnTo>
                  <a:pt x="78718" y="18853"/>
                </a:lnTo>
                <a:lnTo>
                  <a:pt x="77241" y="11501"/>
                </a:lnTo>
                <a:lnTo>
                  <a:pt x="73208" y="5509"/>
                </a:lnTo>
                <a:lnTo>
                  <a:pt x="67217" y="1477"/>
                </a:lnTo>
                <a:lnTo>
                  <a:pt x="59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7146" y="2113689"/>
            <a:ext cx="78740" cy="146050"/>
          </a:xfrm>
          <a:custGeom>
            <a:avLst/>
            <a:gdLst/>
            <a:ahLst/>
            <a:cxnLst/>
            <a:rect l="l" t="t" r="r" b="b"/>
            <a:pathLst>
              <a:path w="78740" h="146050">
                <a:moveTo>
                  <a:pt x="18848" y="0"/>
                </a:moveTo>
                <a:lnTo>
                  <a:pt x="59865" y="0"/>
                </a:lnTo>
                <a:lnTo>
                  <a:pt x="67217" y="1477"/>
                </a:lnTo>
                <a:lnTo>
                  <a:pt x="73208" y="5509"/>
                </a:lnTo>
                <a:lnTo>
                  <a:pt x="77241" y="11501"/>
                </a:lnTo>
                <a:lnTo>
                  <a:pt x="78718" y="18853"/>
                </a:lnTo>
                <a:lnTo>
                  <a:pt x="78718" y="127158"/>
                </a:lnTo>
                <a:lnTo>
                  <a:pt x="77241" y="134522"/>
                </a:lnTo>
                <a:lnTo>
                  <a:pt x="73208" y="140520"/>
                </a:lnTo>
                <a:lnTo>
                  <a:pt x="67217" y="144555"/>
                </a:lnTo>
                <a:lnTo>
                  <a:pt x="59865" y="146032"/>
                </a:lnTo>
                <a:lnTo>
                  <a:pt x="18848" y="146032"/>
                </a:lnTo>
                <a:lnTo>
                  <a:pt x="11499" y="144555"/>
                </a:lnTo>
                <a:lnTo>
                  <a:pt x="5509" y="140520"/>
                </a:lnTo>
                <a:lnTo>
                  <a:pt x="1476" y="134522"/>
                </a:lnTo>
                <a:lnTo>
                  <a:pt x="0" y="127158"/>
                </a:lnTo>
                <a:lnTo>
                  <a:pt x="0" y="18853"/>
                </a:lnTo>
                <a:lnTo>
                  <a:pt x="1476" y="11501"/>
                </a:lnTo>
                <a:lnTo>
                  <a:pt x="5509" y="5509"/>
                </a:lnTo>
                <a:lnTo>
                  <a:pt x="11499" y="1477"/>
                </a:lnTo>
                <a:lnTo>
                  <a:pt x="18848" y="0"/>
                </a:lnTo>
                <a:close/>
              </a:path>
            </a:pathLst>
          </a:custGeom>
          <a:ln w="121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78118" y="2116337"/>
            <a:ext cx="78740" cy="146050"/>
          </a:xfrm>
          <a:custGeom>
            <a:avLst/>
            <a:gdLst/>
            <a:ahLst/>
            <a:cxnLst/>
            <a:rect l="l" t="t" r="r" b="b"/>
            <a:pathLst>
              <a:path w="78739" h="146050">
                <a:moveTo>
                  <a:pt x="59870" y="0"/>
                </a:moveTo>
                <a:lnTo>
                  <a:pt x="18853" y="0"/>
                </a:lnTo>
                <a:lnTo>
                  <a:pt x="11501" y="1476"/>
                </a:lnTo>
                <a:lnTo>
                  <a:pt x="5509" y="5509"/>
                </a:lnTo>
                <a:lnTo>
                  <a:pt x="1477" y="11499"/>
                </a:lnTo>
                <a:lnTo>
                  <a:pt x="0" y="18848"/>
                </a:lnTo>
                <a:lnTo>
                  <a:pt x="0" y="127158"/>
                </a:lnTo>
                <a:lnTo>
                  <a:pt x="1477" y="134519"/>
                </a:lnTo>
                <a:lnTo>
                  <a:pt x="5509" y="140515"/>
                </a:lnTo>
                <a:lnTo>
                  <a:pt x="11501" y="144550"/>
                </a:lnTo>
                <a:lnTo>
                  <a:pt x="18853" y="146027"/>
                </a:lnTo>
                <a:lnTo>
                  <a:pt x="59870" y="146027"/>
                </a:lnTo>
                <a:lnTo>
                  <a:pt x="67219" y="144550"/>
                </a:lnTo>
                <a:lnTo>
                  <a:pt x="73209" y="140515"/>
                </a:lnTo>
                <a:lnTo>
                  <a:pt x="77241" y="134519"/>
                </a:lnTo>
                <a:lnTo>
                  <a:pt x="78718" y="127158"/>
                </a:lnTo>
                <a:lnTo>
                  <a:pt x="78718" y="18848"/>
                </a:lnTo>
                <a:lnTo>
                  <a:pt x="77241" y="11499"/>
                </a:lnTo>
                <a:lnTo>
                  <a:pt x="73209" y="5509"/>
                </a:lnTo>
                <a:lnTo>
                  <a:pt x="67219" y="1476"/>
                </a:lnTo>
                <a:lnTo>
                  <a:pt x="598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78118" y="2116337"/>
            <a:ext cx="78740" cy="146050"/>
          </a:xfrm>
          <a:custGeom>
            <a:avLst/>
            <a:gdLst/>
            <a:ahLst/>
            <a:cxnLst/>
            <a:rect l="l" t="t" r="r" b="b"/>
            <a:pathLst>
              <a:path w="78739" h="146050">
                <a:moveTo>
                  <a:pt x="18853" y="0"/>
                </a:moveTo>
                <a:lnTo>
                  <a:pt x="59870" y="0"/>
                </a:lnTo>
                <a:lnTo>
                  <a:pt x="67219" y="1476"/>
                </a:lnTo>
                <a:lnTo>
                  <a:pt x="73209" y="5509"/>
                </a:lnTo>
                <a:lnTo>
                  <a:pt x="77241" y="11499"/>
                </a:lnTo>
                <a:lnTo>
                  <a:pt x="78718" y="18848"/>
                </a:lnTo>
                <a:lnTo>
                  <a:pt x="78718" y="127158"/>
                </a:lnTo>
                <a:lnTo>
                  <a:pt x="77241" y="134519"/>
                </a:lnTo>
                <a:lnTo>
                  <a:pt x="73209" y="140515"/>
                </a:lnTo>
                <a:lnTo>
                  <a:pt x="67219" y="144550"/>
                </a:lnTo>
                <a:lnTo>
                  <a:pt x="59870" y="146027"/>
                </a:lnTo>
                <a:lnTo>
                  <a:pt x="18853" y="146027"/>
                </a:lnTo>
                <a:lnTo>
                  <a:pt x="11501" y="144550"/>
                </a:lnTo>
                <a:lnTo>
                  <a:pt x="5509" y="140515"/>
                </a:lnTo>
                <a:lnTo>
                  <a:pt x="1477" y="134519"/>
                </a:lnTo>
                <a:lnTo>
                  <a:pt x="0" y="127158"/>
                </a:lnTo>
                <a:lnTo>
                  <a:pt x="0" y="18848"/>
                </a:lnTo>
                <a:lnTo>
                  <a:pt x="1477" y="11499"/>
                </a:lnTo>
                <a:lnTo>
                  <a:pt x="5509" y="5509"/>
                </a:lnTo>
                <a:lnTo>
                  <a:pt x="11501" y="1476"/>
                </a:lnTo>
                <a:lnTo>
                  <a:pt x="18853" y="0"/>
                </a:lnTo>
                <a:close/>
              </a:path>
            </a:pathLst>
          </a:custGeom>
          <a:ln w="121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8846" y="2122355"/>
            <a:ext cx="431165" cy="137795"/>
          </a:xfrm>
          <a:custGeom>
            <a:avLst/>
            <a:gdLst/>
            <a:ahLst/>
            <a:cxnLst/>
            <a:rect l="l" t="t" r="r" b="b"/>
            <a:pathLst>
              <a:path w="431165" h="137794">
                <a:moveTo>
                  <a:pt x="423165" y="0"/>
                </a:moveTo>
                <a:lnTo>
                  <a:pt x="7913" y="0"/>
                </a:lnTo>
                <a:lnTo>
                  <a:pt x="0" y="7913"/>
                </a:lnTo>
                <a:lnTo>
                  <a:pt x="0" y="129447"/>
                </a:lnTo>
                <a:lnTo>
                  <a:pt x="7913" y="137366"/>
                </a:lnTo>
                <a:lnTo>
                  <a:pt x="423165" y="137366"/>
                </a:lnTo>
                <a:lnTo>
                  <a:pt x="431058" y="129447"/>
                </a:lnTo>
                <a:lnTo>
                  <a:pt x="431058" y="7913"/>
                </a:lnTo>
                <a:lnTo>
                  <a:pt x="4231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8846" y="2122355"/>
            <a:ext cx="431165" cy="137795"/>
          </a:xfrm>
          <a:custGeom>
            <a:avLst/>
            <a:gdLst/>
            <a:ahLst/>
            <a:cxnLst/>
            <a:rect l="l" t="t" r="r" b="b"/>
            <a:pathLst>
              <a:path w="431165" h="137794">
                <a:moveTo>
                  <a:pt x="17741" y="0"/>
                </a:moveTo>
                <a:lnTo>
                  <a:pt x="413336" y="0"/>
                </a:lnTo>
                <a:lnTo>
                  <a:pt x="423165" y="0"/>
                </a:lnTo>
                <a:lnTo>
                  <a:pt x="431058" y="7913"/>
                </a:lnTo>
                <a:lnTo>
                  <a:pt x="431058" y="17746"/>
                </a:lnTo>
                <a:lnTo>
                  <a:pt x="431058" y="119619"/>
                </a:lnTo>
                <a:lnTo>
                  <a:pt x="431058" y="129447"/>
                </a:lnTo>
                <a:lnTo>
                  <a:pt x="423165" y="137366"/>
                </a:lnTo>
                <a:lnTo>
                  <a:pt x="413336" y="137366"/>
                </a:lnTo>
                <a:lnTo>
                  <a:pt x="17741" y="137366"/>
                </a:lnTo>
                <a:lnTo>
                  <a:pt x="7913" y="137366"/>
                </a:lnTo>
                <a:lnTo>
                  <a:pt x="0" y="129447"/>
                </a:lnTo>
                <a:lnTo>
                  <a:pt x="0" y="119619"/>
                </a:lnTo>
                <a:lnTo>
                  <a:pt x="0" y="17746"/>
                </a:lnTo>
                <a:lnTo>
                  <a:pt x="0" y="7913"/>
                </a:lnTo>
                <a:lnTo>
                  <a:pt x="7913" y="0"/>
                </a:lnTo>
                <a:lnTo>
                  <a:pt x="17741" y="0"/>
                </a:lnTo>
                <a:close/>
              </a:path>
            </a:pathLst>
          </a:custGeom>
          <a:ln w="121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4276" y="2129894"/>
            <a:ext cx="1017269" cy="130175"/>
          </a:xfrm>
          <a:custGeom>
            <a:avLst/>
            <a:gdLst/>
            <a:ahLst/>
            <a:cxnLst/>
            <a:rect l="l" t="t" r="r" b="b"/>
            <a:pathLst>
              <a:path w="1017269" h="130175">
                <a:moveTo>
                  <a:pt x="1009614" y="0"/>
                </a:moveTo>
                <a:lnTo>
                  <a:pt x="7483" y="0"/>
                </a:lnTo>
                <a:lnTo>
                  <a:pt x="0" y="7483"/>
                </a:lnTo>
                <a:lnTo>
                  <a:pt x="0" y="122343"/>
                </a:lnTo>
                <a:lnTo>
                  <a:pt x="7483" y="129826"/>
                </a:lnTo>
                <a:lnTo>
                  <a:pt x="1009614" y="129826"/>
                </a:lnTo>
                <a:lnTo>
                  <a:pt x="1017098" y="122343"/>
                </a:lnTo>
                <a:lnTo>
                  <a:pt x="1017098" y="7483"/>
                </a:lnTo>
                <a:lnTo>
                  <a:pt x="10096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04276" y="2129894"/>
            <a:ext cx="1017269" cy="130175"/>
          </a:xfrm>
          <a:custGeom>
            <a:avLst/>
            <a:gdLst/>
            <a:ahLst/>
            <a:cxnLst/>
            <a:rect l="l" t="t" r="r" b="b"/>
            <a:pathLst>
              <a:path w="1017269" h="130175">
                <a:moveTo>
                  <a:pt x="16761" y="0"/>
                </a:moveTo>
                <a:lnTo>
                  <a:pt x="1000316" y="0"/>
                </a:lnTo>
                <a:lnTo>
                  <a:pt x="1009614" y="0"/>
                </a:lnTo>
                <a:lnTo>
                  <a:pt x="1017098" y="7483"/>
                </a:lnTo>
                <a:lnTo>
                  <a:pt x="1017098" y="16761"/>
                </a:lnTo>
                <a:lnTo>
                  <a:pt x="1017098" y="113045"/>
                </a:lnTo>
                <a:lnTo>
                  <a:pt x="1017098" y="122343"/>
                </a:lnTo>
                <a:lnTo>
                  <a:pt x="1009614" y="129826"/>
                </a:lnTo>
                <a:lnTo>
                  <a:pt x="1000316" y="129826"/>
                </a:lnTo>
                <a:lnTo>
                  <a:pt x="16761" y="129826"/>
                </a:lnTo>
                <a:lnTo>
                  <a:pt x="7483" y="129826"/>
                </a:lnTo>
                <a:lnTo>
                  <a:pt x="0" y="122343"/>
                </a:lnTo>
                <a:lnTo>
                  <a:pt x="0" y="113045"/>
                </a:lnTo>
                <a:lnTo>
                  <a:pt x="0" y="16761"/>
                </a:lnTo>
                <a:lnTo>
                  <a:pt x="0" y="7483"/>
                </a:lnTo>
                <a:lnTo>
                  <a:pt x="7483" y="0"/>
                </a:lnTo>
                <a:lnTo>
                  <a:pt x="16761" y="0"/>
                </a:lnTo>
                <a:close/>
              </a:path>
            </a:pathLst>
          </a:custGeom>
          <a:ln w="121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7395" y="2162068"/>
            <a:ext cx="26670" cy="52705"/>
          </a:xfrm>
          <a:custGeom>
            <a:avLst/>
            <a:gdLst/>
            <a:ahLst/>
            <a:cxnLst/>
            <a:rect l="l" t="t" r="r" b="b"/>
            <a:pathLst>
              <a:path w="26670" h="52705">
                <a:moveTo>
                  <a:pt x="26367" y="48874"/>
                </a:moveTo>
                <a:lnTo>
                  <a:pt x="1419" y="48874"/>
                </a:lnTo>
                <a:lnTo>
                  <a:pt x="1419" y="52507"/>
                </a:lnTo>
                <a:lnTo>
                  <a:pt x="26367" y="52507"/>
                </a:lnTo>
                <a:lnTo>
                  <a:pt x="26367" y="48874"/>
                </a:lnTo>
                <a:close/>
              </a:path>
              <a:path w="26670" h="52705">
                <a:moveTo>
                  <a:pt x="17367" y="5922"/>
                </a:moveTo>
                <a:lnTo>
                  <a:pt x="10419" y="5922"/>
                </a:lnTo>
                <a:lnTo>
                  <a:pt x="10419" y="48874"/>
                </a:lnTo>
                <a:lnTo>
                  <a:pt x="17367" y="48874"/>
                </a:lnTo>
                <a:lnTo>
                  <a:pt x="17367" y="5922"/>
                </a:lnTo>
                <a:close/>
              </a:path>
              <a:path w="26670" h="52705">
                <a:moveTo>
                  <a:pt x="17367" y="0"/>
                </a:moveTo>
                <a:lnTo>
                  <a:pt x="12633" y="0"/>
                </a:lnTo>
                <a:lnTo>
                  <a:pt x="0" y="8135"/>
                </a:lnTo>
                <a:lnTo>
                  <a:pt x="0" y="12713"/>
                </a:lnTo>
                <a:lnTo>
                  <a:pt x="10419" y="5922"/>
                </a:lnTo>
                <a:lnTo>
                  <a:pt x="17367" y="5922"/>
                </a:lnTo>
                <a:lnTo>
                  <a:pt x="17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2963" y="216404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27218" y="3395"/>
                </a:moveTo>
                <a:lnTo>
                  <a:pt x="18242" y="3395"/>
                </a:lnTo>
                <a:lnTo>
                  <a:pt x="20708" y="4401"/>
                </a:lnTo>
                <a:lnTo>
                  <a:pt x="22501" y="6397"/>
                </a:lnTo>
                <a:lnTo>
                  <a:pt x="24341" y="8347"/>
                </a:lnTo>
                <a:lnTo>
                  <a:pt x="25266" y="11051"/>
                </a:lnTo>
                <a:lnTo>
                  <a:pt x="25266" y="17686"/>
                </a:lnTo>
                <a:lnTo>
                  <a:pt x="0" y="48717"/>
                </a:lnTo>
                <a:lnTo>
                  <a:pt x="0" y="52507"/>
                </a:lnTo>
                <a:lnTo>
                  <a:pt x="33239" y="52507"/>
                </a:lnTo>
                <a:lnTo>
                  <a:pt x="33239" y="46822"/>
                </a:lnTo>
                <a:lnTo>
                  <a:pt x="7660" y="46822"/>
                </a:lnTo>
                <a:lnTo>
                  <a:pt x="20687" y="33790"/>
                </a:lnTo>
                <a:lnTo>
                  <a:pt x="21001" y="33538"/>
                </a:lnTo>
                <a:lnTo>
                  <a:pt x="21415" y="33143"/>
                </a:lnTo>
                <a:lnTo>
                  <a:pt x="28995" y="25619"/>
                </a:lnTo>
                <a:lnTo>
                  <a:pt x="32532" y="19581"/>
                </a:lnTo>
                <a:lnTo>
                  <a:pt x="32532" y="10065"/>
                </a:lnTo>
                <a:lnTo>
                  <a:pt x="30971" y="6533"/>
                </a:lnTo>
                <a:lnTo>
                  <a:pt x="27218" y="3395"/>
                </a:lnTo>
                <a:close/>
              </a:path>
              <a:path w="33654" h="52705">
                <a:moveTo>
                  <a:pt x="33239" y="40506"/>
                </a:moveTo>
                <a:lnTo>
                  <a:pt x="29212" y="40506"/>
                </a:lnTo>
                <a:lnTo>
                  <a:pt x="29212" y="46822"/>
                </a:lnTo>
                <a:lnTo>
                  <a:pt x="33239" y="46822"/>
                </a:lnTo>
                <a:lnTo>
                  <a:pt x="33239" y="40506"/>
                </a:lnTo>
                <a:close/>
              </a:path>
              <a:path w="33654" h="52705">
                <a:moveTo>
                  <a:pt x="20531" y="0"/>
                </a:moveTo>
                <a:lnTo>
                  <a:pt x="12734" y="0"/>
                </a:lnTo>
                <a:lnTo>
                  <a:pt x="10263" y="353"/>
                </a:lnTo>
                <a:lnTo>
                  <a:pt x="7736" y="1025"/>
                </a:lnTo>
                <a:lnTo>
                  <a:pt x="5250" y="1718"/>
                </a:lnTo>
                <a:lnTo>
                  <a:pt x="2804" y="2723"/>
                </a:lnTo>
                <a:lnTo>
                  <a:pt x="394" y="4027"/>
                </a:lnTo>
                <a:lnTo>
                  <a:pt x="394" y="13264"/>
                </a:lnTo>
                <a:lnTo>
                  <a:pt x="4264" y="13264"/>
                </a:lnTo>
                <a:lnTo>
                  <a:pt x="4578" y="9949"/>
                </a:lnTo>
                <a:lnTo>
                  <a:pt x="5624" y="7478"/>
                </a:lnTo>
                <a:lnTo>
                  <a:pt x="9196" y="4224"/>
                </a:lnTo>
                <a:lnTo>
                  <a:pt x="11763" y="3395"/>
                </a:lnTo>
                <a:lnTo>
                  <a:pt x="27218" y="3395"/>
                </a:lnTo>
                <a:lnTo>
                  <a:pt x="24755" y="1323"/>
                </a:lnTo>
                <a:lnTo>
                  <a:pt x="20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0256" y="2162068"/>
            <a:ext cx="34925" cy="53975"/>
          </a:xfrm>
          <a:custGeom>
            <a:avLst/>
            <a:gdLst/>
            <a:ahLst/>
            <a:cxnLst/>
            <a:rect l="l" t="t" r="r" b="b"/>
            <a:pathLst>
              <a:path w="34925" h="53975">
                <a:moveTo>
                  <a:pt x="3865" y="40031"/>
                </a:moveTo>
                <a:lnTo>
                  <a:pt x="0" y="40031"/>
                </a:lnTo>
                <a:lnTo>
                  <a:pt x="0" y="49981"/>
                </a:lnTo>
                <a:lnTo>
                  <a:pt x="2526" y="51204"/>
                </a:lnTo>
                <a:lnTo>
                  <a:pt x="5073" y="52093"/>
                </a:lnTo>
                <a:lnTo>
                  <a:pt x="10222" y="53235"/>
                </a:lnTo>
                <a:lnTo>
                  <a:pt x="12870" y="53533"/>
                </a:lnTo>
                <a:lnTo>
                  <a:pt x="21652" y="53533"/>
                </a:lnTo>
                <a:lnTo>
                  <a:pt x="26312" y="52250"/>
                </a:lnTo>
                <a:lnTo>
                  <a:pt x="29029" y="50062"/>
                </a:lnTo>
                <a:lnTo>
                  <a:pt x="12077" y="50062"/>
                </a:lnTo>
                <a:lnTo>
                  <a:pt x="9257" y="49233"/>
                </a:lnTo>
                <a:lnTo>
                  <a:pt x="7261" y="47535"/>
                </a:lnTo>
                <a:lnTo>
                  <a:pt x="5250" y="45857"/>
                </a:lnTo>
                <a:lnTo>
                  <a:pt x="4123" y="43346"/>
                </a:lnTo>
                <a:lnTo>
                  <a:pt x="3865" y="40031"/>
                </a:lnTo>
                <a:close/>
              </a:path>
              <a:path w="34925" h="53975">
                <a:moveTo>
                  <a:pt x="28129" y="3395"/>
                </a:moveTo>
                <a:lnTo>
                  <a:pt x="18732" y="3395"/>
                </a:lnTo>
                <a:lnTo>
                  <a:pt x="21097" y="4224"/>
                </a:lnTo>
                <a:lnTo>
                  <a:pt x="22739" y="5846"/>
                </a:lnTo>
                <a:lnTo>
                  <a:pt x="24417" y="7423"/>
                </a:lnTo>
                <a:lnTo>
                  <a:pt x="25266" y="9712"/>
                </a:lnTo>
                <a:lnTo>
                  <a:pt x="25266" y="16089"/>
                </a:lnTo>
                <a:lnTo>
                  <a:pt x="24255" y="18615"/>
                </a:lnTo>
                <a:lnTo>
                  <a:pt x="20253" y="21991"/>
                </a:lnTo>
                <a:lnTo>
                  <a:pt x="17231" y="22820"/>
                </a:lnTo>
                <a:lnTo>
                  <a:pt x="11445" y="22820"/>
                </a:lnTo>
                <a:lnTo>
                  <a:pt x="11445" y="26291"/>
                </a:lnTo>
                <a:lnTo>
                  <a:pt x="18808" y="26291"/>
                </a:lnTo>
                <a:lnTo>
                  <a:pt x="21870" y="27358"/>
                </a:lnTo>
                <a:lnTo>
                  <a:pt x="23921" y="29450"/>
                </a:lnTo>
                <a:lnTo>
                  <a:pt x="26013" y="31562"/>
                </a:lnTo>
                <a:lnTo>
                  <a:pt x="27080" y="34644"/>
                </a:lnTo>
                <a:lnTo>
                  <a:pt x="27080" y="42224"/>
                </a:lnTo>
                <a:lnTo>
                  <a:pt x="26054" y="45008"/>
                </a:lnTo>
                <a:lnTo>
                  <a:pt x="21986" y="49071"/>
                </a:lnTo>
                <a:lnTo>
                  <a:pt x="19222" y="50062"/>
                </a:lnTo>
                <a:lnTo>
                  <a:pt x="29029" y="50062"/>
                </a:lnTo>
                <a:lnTo>
                  <a:pt x="29525" y="49662"/>
                </a:lnTo>
                <a:lnTo>
                  <a:pt x="32785" y="47100"/>
                </a:lnTo>
                <a:lnTo>
                  <a:pt x="34422" y="43407"/>
                </a:lnTo>
                <a:lnTo>
                  <a:pt x="34414" y="34644"/>
                </a:lnTo>
                <a:lnTo>
                  <a:pt x="33239" y="31466"/>
                </a:lnTo>
                <a:lnTo>
                  <a:pt x="30870" y="28980"/>
                </a:lnTo>
                <a:lnTo>
                  <a:pt x="28540" y="26509"/>
                </a:lnTo>
                <a:lnTo>
                  <a:pt x="25266" y="24952"/>
                </a:lnTo>
                <a:lnTo>
                  <a:pt x="21001" y="24321"/>
                </a:lnTo>
                <a:lnTo>
                  <a:pt x="24634" y="23588"/>
                </a:lnTo>
                <a:lnTo>
                  <a:pt x="27413" y="22188"/>
                </a:lnTo>
                <a:lnTo>
                  <a:pt x="29369" y="20137"/>
                </a:lnTo>
                <a:lnTo>
                  <a:pt x="31304" y="18044"/>
                </a:lnTo>
                <a:lnTo>
                  <a:pt x="32289" y="15437"/>
                </a:lnTo>
                <a:lnTo>
                  <a:pt x="32289" y="8489"/>
                </a:lnTo>
                <a:lnTo>
                  <a:pt x="30870" y="5487"/>
                </a:lnTo>
                <a:lnTo>
                  <a:pt x="28129" y="3395"/>
                </a:lnTo>
                <a:close/>
              </a:path>
              <a:path w="34925" h="53975">
                <a:moveTo>
                  <a:pt x="21238" y="0"/>
                </a:moveTo>
                <a:lnTo>
                  <a:pt x="14012" y="0"/>
                </a:lnTo>
                <a:lnTo>
                  <a:pt x="11703" y="277"/>
                </a:lnTo>
                <a:lnTo>
                  <a:pt x="6751" y="1323"/>
                </a:lnTo>
                <a:lnTo>
                  <a:pt x="4184" y="2092"/>
                </a:lnTo>
                <a:lnTo>
                  <a:pt x="1500" y="3082"/>
                </a:lnTo>
                <a:lnTo>
                  <a:pt x="1500" y="12163"/>
                </a:lnTo>
                <a:lnTo>
                  <a:pt x="5366" y="12163"/>
                </a:lnTo>
                <a:lnTo>
                  <a:pt x="5684" y="9277"/>
                </a:lnTo>
                <a:lnTo>
                  <a:pt x="6670" y="7089"/>
                </a:lnTo>
                <a:lnTo>
                  <a:pt x="8368" y="5609"/>
                </a:lnTo>
                <a:lnTo>
                  <a:pt x="10106" y="4148"/>
                </a:lnTo>
                <a:lnTo>
                  <a:pt x="12511" y="3395"/>
                </a:lnTo>
                <a:lnTo>
                  <a:pt x="28129" y="3395"/>
                </a:lnTo>
                <a:lnTo>
                  <a:pt x="25185" y="1106"/>
                </a:lnTo>
                <a:lnTo>
                  <a:pt x="21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81369" y="2160118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5">
                <a:moveTo>
                  <a:pt x="37661" y="48869"/>
                </a:moveTo>
                <a:lnTo>
                  <a:pt x="14214" y="48869"/>
                </a:lnTo>
                <a:lnTo>
                  <a:pt x="14214" y="52502"/>
                </a:lnTo>
                <a:lnTo>
                  <a:pt x="37661" y="52502"/>
                </a:lnTo>
                <a:lnTo>
                  <a:pt x="37661" y="48869"/>
                </a:lnTo>
                <a:close/>
              </a:path>
              <a:path w="39369" h="52705">
                <a:moveTo>
                  <a:pt x="29374" y="38687"/>
                </a:moveTo>
                <a:lnTo>
                  <a:pt x="22501" y="38687"/>
                </a:lnTo>
                <a:lnTo>
                  <a:pt x="22501" y="48869"/>
                </a:lnTo>
                <a:lnTo>
                  <a:pt x="29374" y="48869"/>
                </a:lnTo>
                <a:lnTo>
                  <a:pt x="29374" y="38687"/>
                </a:lnTo>
                <a:close/>
              </a:path>
              <a:path w="39369" h="52705">
                <a:moveTo>
                  <a:pt x="29374" y="0"/>
                </a:moveTo>
                <a:lnTo>
                  <a:pt x="22582" y="0"/>
                </a:lnTo>
                <a:lnTo>
                  <a:pt x="0" y="34973"/>
                </a:lnTo>
                <a:lnTo>
                  <a:pt x="0" y="38687"/>
                </a:lnTo>
                <a:lnTo>
                  <a:pt x="39243" y="38687"/>
                </a:lnTo>
                <a:lnTo>
                  <a:pt x="39243" y="35054"/>
                </a:lnTo>
                <a:lnTo>
                  <a:pt x="4896" y="35054"/>
                </a:lnTo>
                <a:lnTo>
                  <a:pt x="22501" y="7579"/>
                </a:lnTo>
                <a:lnTo>
                  <a:pt x="29374" y="7579"/>
                </a:lnTo>
                <a:lnTo>
                  <a:pt x="29374" y="0"/>
                </a:lnTo>
                <a:close/>
              </a:path>
              <a:path w="39369" h="52705">
                <a:moveTo>
                  <a:pt x="29374" y="7579"/>
                </a:moveTo>
                <a:lnTo>
                  <a:pt x="22501" y="7579"/>
                </a:lnTo>
                <a:lnTo>
                  <a:pt x="22501" y="35054"/>
                </a:lnTo>
                <a:lnTo>
                  <a:pt x="29374" y="35054"/>
                </a:lnTo>
                <a:lnTo>
                  <a:pt x="29374" y="7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33788" y="2163018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5" h="52705">
                <a:moveTo>
                  <a:pt x="3946" y="39081"/>
                </a:moveTo>
                <a:lnTo>
                  <a:pt x="0" y="39081"/>
                </a:lnTo>
                <a:lnTo>
                  <a:pt x="0" y="49031"/>
                </a:lnTo>
                <a:lnTo>
                  <a:pt x="2622" y="50254"/>
                </a:lnTo>
                <a:lnTo>
                  <a:pt x="5169" y="51143"/>
                </a:lnTo>
                <a:lnTo>
                  <a:pt x="10126" y="52285"/>
                </a:lnTo>
                <a:lnTo>
                  <a:pt x="12552" y="52583"/>
                </a:lnTo>
                <a:lnTo>
                  <a:pt x="20804" y="52583"/>
                </a:lnTo>
                <a:lnTo>
                  <a:pt x="25382" y="51062"/>
                </a:lnTo>
                <a:lnTo>
                  <a:pt x="27471" y="49112"/>
                </a:lnTo>
                <a:lnTo>
                  <a:pt x="11546" y="49112"/>
                </a:lnTo>
                <a:lnTo>
                  <a:pt x="8918" y="48283"/>
                </a:lnTo>
                <a:lnTo>
                  <a:pt x="7023" y="46585"/>
                </a:lnTo>
                <a:lnTo>
                  <a:pt x="5169" y="44847"/>
                </a:lnTo>
                <a:lnTo>
                  <a:pt x="4143" y="42361"/>
                </a:lnTo>
                <a:lnTo>
                  <a:pt x="3946" y="39081"/>
                </a:lnTo>
                <a:close/>
              </a:path>
              <a:path w="33655" h="52705">
                <a:moveTo>
                  <a:pt x="27429" y="21395"/>
                </a:moveTo>
                <a:lnTo>
                  <a:pt x="18590" y="21395"/>
                </a:lnTo>
                <a:lnTo>
                  <a:pt x="21415" y="22582"/>
                </a:lnTo>
                <a:lnTo>
                  <a:pt x="23371" y="24947"/>
                </a:lnTo>
                <a:lnTo>
                  <a:pt x="25301" y="27317"/>
                </a:lnTo>
                <a:lnTo>
                  <a:pt x="26291" y="30753"/>
                </a:lnTo>
                <a:lnTo>
                  <a:pt x="26291" y="39692"/>
                </a:lnTo>
                <a:lnTo>
                  <a:pt x="25286" y="43149"/>
                </a:lnTo>
                <a:lnTo>
                  <a:pt x="21334" y="47924"/>
                </a:lnTo>
                <a:lnTo>
                  <a:pt x="18555" y="49112"/>
                </a:lnTo>
                <a:lnTo>
                  <a:pt x="27471" y="49112"/>
                </a:lnTo>
                <a:lnTo>
                  <a:pt x="31916" y="44963"/>
                </a:lnTo>
                <a:lnTo>
                  <a:pt x="33553" y="40703"/>
                </a:lnTo>
                <a:lnTo>
                  <a:pt x="33553" y="29904"/>
                </a:lnTo>
                <a:lnTo>
                  <a:pt x="31916" y="25700"/>
                </a:lnTo>
                <a:lnTo>
                  <a:pt x="27429" y="21395"/>
                </a:lnTo>
                <a:close/>
              </a:path>
              <a:path w="33655" h="52705">
                <a:moveTo>
                  <a:pt x="29606" y="0"/>
                </a:moveTo>
                <a:lnTo>
                  <a:pt x="2289" y="0"/>
                </a:lnTo>
                <a:lnTo>
                  <a:pt x="2289" y="25897"/>
                </a:lnTo>
                <a:lnTo>
                  <a:pt x="5290" y="25897"/>
                </a:lnTo>
                <a:lnTo>
                  <a:pt x="6493" y="24376"/>
                </a:lnTo>
                <a:lnTo>
                  <a:pt x="7893" y="23249"/>
                </a:lnTo>
                <a:lnTo>
                  <a:pt x="11051" y="21769"/>
                </a:lnTo>
                <a:lnTo>
                  <a:pt x="12870" y="21395"/>
                </a:lnTo>
                <a:lnTo>
                  <a:pt x="27429" y="21395"/>
                </a:lnTo>
                <a:lnTo>
                  <a:pt x="26449" y="20450"/>
                </a:lnTo>
                <a:lnTo>
                  <a:pt x="5922" y="20450"/>
                </a:lnTo>
                <a:lnTo>
                  <a:pt x="5922" y="5684"/>
                </a:lnTo>
                <a:lnTo>
                  <a:pt x="29606" y="5684"/>
                </a:lnTo>
                <a:lnTo>
                  <a:pt x="29606" y="0"/>
                </a:lnTo>
                <a:close/>
              </a:path>
              <a:path w="33655" h="52705">
                <a:moveTo>
                  <a:pt x="21081" y="17923"/>
                </a:moveTo>
                <a:lnTo>
                  <a:pt x="13537" y="17923"/>
                </a:lnTo>
                <a:lnTo>
                  <a:pt x="11723" y="18140"/>
                </a:lnTo>
                <a:lnTo>
                  <a:pt x="10106" y="18555"/>
                </a:lnTo>
                <a:lnTo>
                  <a:pt x="8524" y="18989"/>
                </a:lnTo>
                <a:lnTo>
                  <a:pt x="7125" y="19621"/>
                </a:lnTo>
                <a:lnTo>
                  <a:pt x="5922" y="20450"/>
                </a:lnTo>
                <a:lnTo>
                  <a:pt x="26449" y="20450"/>
                </a:lnTo>
                <a:lnTo>
                  <a:pt x="25442" y="19480"/>
                </a:lnTo>
                <a:lnTo>
                  <a:pt x="21081" y="17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99932" y="2170164"/>
            <a:ext cx="36195" cy="53975"/>
          </a:xfrm>
          <a:custGeom>
            <a:avLst/>
            <a:gdLst/>
            <a:ahLst/>
            <a:cxnLst/>
            <a:rect l="l" t="t" r="r" b="b"/>
            <a:pathLst>
              <a:path w="36194" h="53975">
                <a:moveTo>
                  <a:pt x="23072" y="0"/>
                </a:moveTo>
                <a:lnTo>
                  <a:pt x="14487" y="0"/>
                </a:lnTo>
                <a:lnTo>
                  <a:pt x="9257" y="2486"/>
                </a:lnTo>
                <a:lnTo>
                  <a:pt x="5523" y="7423"/>
                </a:lnTo>
                <a:lnTo>
                  <a:pt x="1834" y="12375"/>
                </a:lnTo>
                <a:lnTo>
                  <a:pt x="0" y="19384"/>
                </a:lnTo>
                <a:lnTo>
                  <a:pt x="0" y="36479"/>
                </a:lnTo>
                <a:lnTo>
                  <a:pt x="1536" y="42694"/>
                </a:lnTo>
                <a:lnTo>
                  <a:pt x="4653" y="47055"/>
                </a:lnTo>
                <a:lnTo>
                  <a:pt x="7812" y="51380"/>
                </a:lnTo>
                <a:lnTo>
                  <a:pt x="12314" y="53533"/>
                </a:lnTo>
                <a:lnTo>
                  <a:pt x="23527" y="53533"/>
                </a:lnTo>
                <a:lnTo>
                  <a:pt x="27807" y="51951"/>
                </a:lnTo>
                <a:lnTo>
                  <a:pt x="29739" y="50057"/>
                </a:lnTo>
                <a:lnTo>
                  <a:pt x="15119" y="50057"/>
                </a:lnTo>
                <a:lnTo>
                  <a:pt x="12633" y="48854"/>
                </a:lnTo>
                <a:lnTo>
                  <a:pt x="10894" y="46423"/>
                </a:lnTo>
                <a:lnTo>
                  <a:pt x="9156" y="43957"/>
                </a:lnTo>
                <a:lnTo>
                  <a:pt x="8287" y="40425"/>
                </a:lnTo>
                <a:lnTo>
                  <a:pt x="8287" y="31481"/>
                </a:lnTo>
                <a:lnTo>
                  <a:pt x="9156" y="28146"/>
                </a:lnTo>
                <a:lnTo>
                  <a:pt x="10894" y="25816"/>
                </a:lnTo>
                <a:lnTo>
                  <a:pt x="12199" y="24083"/>
                </a:lnTo>
                <a:lnTo>
                  <a:pt x="7180" y="24083"/>
                </a:lnTo>
                <a:lnTo>
                  <a:pt x="7221" y="17094"/>
                </a:lnTo>
                <a:lnTo>
                  <a:pt x="8327" y="11900"/>
                </a:lnTo>
                <a:lnTo>
                  <a:pt x="12708" y="5113"/>
                </a:lnTo>
                <a:lnTo>
                  <a:pt x="16043" y="3395"/>
                </a:lnTo>
                <a:lnTo>
                  <a:pt x="33159" y="3395"/>
                </a:lnTo>
                <a:lnTo>
                  <a:pt x="33159" y="2051"/>
                </a:lnTo>
                <a:lnTo>
                  <a:pt x="31046" y="1379"/>
                </a:lnTo>
                <a:lnTo>
                  <a:pt x="28995" y="869"/>
                </a:lnTo>
                <a:lnTo>
                  <a:pt x="26999" y="550"/>
                </a:lnTo>
                <a:lnTo>
                  <a:pt x="24988" y="197"/>
                </a:lnTo>
                <a:lnTo>
                  <a:pt x="23072" y="0"/>
                </a:lnTo>
                <a:close/>
              </a:path>
              <a:path w="36194" h="53975">
                <a:moveTo>
                  <a:pt x="30120" y="22345"/>
                </a:moveTo>
                <a:lnTo>
                  <a:pt x="21652" y="22345"/>
                </a:lnTo>
                <a:lnTo>
                  <a:pt x="24159" y="23568"/>
                </a:lnTo>
                <a:lnTo>
                  <a:pt x="25897" y="25978"/>
                </a:lnTo>
                <a:lnTo>
                  <a:pt x="27630" y="28343"/>
                </a:lnTo>
                <a:lnTo>
                  <a:pt x="28500" y="31779"/>
                </a:lnTo>
                <a:lnTo>
                  <a:pt x="28500" y="40723"/>
                </a:lnTo>
                <a:lnTo>
                  <a:pt x="27630" y="44134"/>
                </a:lnTo>
                <a:lnTo>
                  <a:pt x="24159" y="48874"/>
                </a:lnTo>
                <a:lnTo>
                  <a:pt x="21652" y="50057"/>
                </a:lnTo>
                <a:lnTo>
                  <a:pt x="29739" y="50057"/>
                </a:lnTo>
                <a:lnTo>
                  <a:pt x="34225" y="45635"/>
                </a:lnTo>
                <a:lnTo>
                  <a:pt x="35842" y="41451"/>
                </a:lnTo>
                <a:lnTo>
                  <a:pt x="35842" y="30870"/>
                </a:lnTo>
                <a:lnTo>
                  <a:pt x="34341" y="26665"/>
                </a:lnTo>
                <a:lnTo>
                  <a:pt x="31305" y="23568"/>
                </a:lnTo>
                <a:lnTo>
                  <a:pt x="30120" y="22345"/>
                </a:lnTo>
                <a:close/>
              </a:path>
              <a:path w="36194" h="53975">
                <a:moveTo>
                  <a:pt x="24275" y="18949"/>
                </a:moveTo>
                <a:lnTo>
                  <a:pt x="16695" y="18949"/>
                </a:lnTo>
                <a:lnTo>
                  <a:pt x="14467" y="19404"/>
                </a:lnTo>
                <a:lnTo>
                  <a:pt x="12471" y="20293"/>
                </a:lnTo>
                <a:lnTo>
                  <a:pt x="10460" y="21137"/>
                </a:lnTo>
                <a:lnTo>
                  <a:pt x="8701" y="22400"/>
                </a:lnTo>
                <a:lnTo>
                  <a:pt x="7180" y="24083"/>
                </a:lnTo>
                <a:lnTo>
                  <a:pt x="12199" y="24083"/>
                </a:lnTo>
                <a:lnTo>
                  <a:pt x="12633" y="23507"/>
                </a:lnTo>
                <a:lnTo>
                  <a:pt x="15119" y="22345"/>
                </a:lnTo>
                <a:lnTo>
                  <a:pt x="30120" y="22345"/>
                </a:lnTo>
                <a:lnTo>
                  <a:pt x="28343" y="20510"/>
                </a:lnTo>
                <a:lnTo>
                  <a:pt x="24275" y="18949"/>
                </a:lnTo>
                <a:close/>
              </a:path>
              <a:path w="36194" h="53975">
                <a:moveTo>
                  <a:pt x="33159" y="3395"/>
                </a:moveTo>
                <a:lnTo>
                  <a:pt x="23052" y="3395"/>
                </a:lnTo>
                <a:lnTo>
                  <a:pt x="25048" y="4027"/>
                </a:lnTo>
                <a:lnTo>
                  <a:pt x="26529" y="5290"/>
                </a:lnTo>
                <a:lnTo>
                  <a:pt x="28045" y="6513"/>
                </a:lnTo>
                <a:lnTo>
                  <a:pt x="28934" y="8272"/>
                </a:lnTo>
                <a:lnTo>
                  <a:pt x="29212" y="10581"/>
                </a:lnTo>
                <a:lnTo>
                  <a:pt x="33159" y="10581"/>
                </a:lnTo>
                <a:lnTo>
                  <a:pt x="33159" y="3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7297" y="2451681"/>
            <a:ext cx="2423795" cy="537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dirty="0" sz="1100" spc="-10">
                <a:latin typeface="Calibri"/>
                <a:cs typeface="Calibri"/>
              </a:rPr>
              <a:t>Цветовые </a:t>
            </a:r>
            <a:r>
              <a:rPr dirty="0" sz="1100" spc="-20">
                <a:latin typeface="Calibri"/>
                <a:cs typeface="Calibri"/>
              </a:rPr>
              <a:t>обозначения:</a:t>
            </a:r>
            <a:r>
              <a:rPr dirty="0" sz="1100" spc="-20">
                <a:solidFill>
                  <a:srgbClr val="FF0000"/>
                </a:solidFill>
                <a:latin typeface="Calibri"/>
                <a:cs typeface="Calibri"/>
              </a:rPr>
              <a:t>Баренцево </a:t>
            </a:r>
            <a:r>
              <a:rPr dirty="0" sz="1100" spc="-30">
                <a:solidFill>
                  <a:srgbClr val="FF0000"/>
                </a:solidFill>
                <a:latin typeface="Calibri"/>
                <a:cs typeface="Calibri"/>
              </a:rPr>
              <a:t>море</a:t>
            </a:r>
            <a:r>
              <a:rPr dirty="0" sz="1100" spc="-30">
                <a:latin typeface="Calibri"/>
                <a:cs typeface="Calibri"/>
              </a:rPr>
              <a:t>,  </a:t>
            </a:r>
            <a:r>
              <a:rPr dirty="0" sz="1100" spc="-10">
                <a:solidFill>
                  <a:srgbClr val="0000FF"/>
                </a:solidFill>
                <a:latin typeface="Calibri"/>
                <a:cs typeface="Calibri"/>
              </a:rPr>
              <a:t>Белое море</a:t>
            </a:r>
            <a:r>
              <a:rPr dirty="0" sz="1100" spc="-10">
                <a:latin typeface="Calibri"/>
                <a:cs typeface="Calibri"/>
              </a:rPr>
              <a:t>,</a:t>
            </a:r>
            <a:r>
              <a:rPr dirty="0" sz="1100" spc="-10">
                <a:solidFill>
                  <a:srgbClr val="00AEEF"/>
                </a:solidFill>
                <a:latin typeface="Calibri"/>
                <a:cs typeface="Calibri"/>
              </a:rPr>
              <a:t>Балтийское </a:t>
            </a:r>
            <a:r>
              <a:rPr dirty="0" sz="1100" spc="-30">
                <a:solidFill>
                  <a:srgbClr val="00AEEF"/>
                </a:solidFill>
                <a:latin typeface="Calibri"/>
                <a:cs typeface="Calibri"/>
              </a:rPr>
              <a:t>море</a:t>
            </a:r>
            <a:r>
              <a:rPr dirty="0" sz="1100" spc="-30">
                <a:latin typeface="Calibri"/>
                <a:cs typeface="Calibri"/>
              </a:rPr>
              <a:t>,</a:t>
            </a:r>
            <a:r>
              <a:rPr dirty="0" sz="1100" spc="-30">
                <a:solidFill>
                  <a:srgbClr val="00FF00"/>
                </a:solidFill>
                <a:latin typeface="Calibri"/>
                <a:cs typeface="Calibri"/>
              </a:rPr>
              <a:t>Северное  </a:t>
            </a:r>
            <a:r>
              <a:rPr dirty="0" sz="1100" spc="-5">
                <a:solidFill>
                  <a:srgbClr val="00FF00"/>
                </a:solidFill>
                <a:latin typeface="Calibri"/>
                <a:cs typeface="Calibri"/>
              </a:rPr>
              <a:t>море</a:t>
            </a:r>
            <a:r>
              <a:rPr dirty="0" sz="1100" spc="-5">
                <a:latin typeface="Calibri"/>
                <a:cs typeface="Calibri"/>
              </a:rPr>
              <a:t>,</a:t>
            </a:r>
            <a:r>
              <a:rPr dirty="0" sz="1100" spc="-5">
                <a:solidFill>
                  <a:srgbClr val="BF7F3F"/>
                </a:solidFill>
                <a:latin typeface="Calibri"/>
                <a:cs typeface="Calibri"/>
              </a:rPr>
              <a:t>Бискайский</a:t>
            </a:r>
            <a:r>
              <a:rPr dirty="0" sz="1100" spc="65">
                <a:solidFill>
                  <a:srgbClr val="BF7F3F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BF7F3F"/>
                </a:solidFill>
                <a:latin typeface="Calibri"/>
                <a:cs typeface="Calibri"/>
              </a:rPr>
              <a:t>залив</a:t>
            </a:r>
            <a:r>
              <a:rPr dirty="0" sz="1100" spc="-5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09923" y="405130"/>
            <a:ext cx="2055486" cy="17506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615626" y="656348"/>
            <a:ext cx="143510" cy="13036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19"/>
              </a:lnSpc>
            </a:pPr>
            <a:r>
              <a:rPr dirty="0" sz="900">
                <a:latin typeface="Trebuchet MS"/>
                <a:cs typeface="Trebuchet MS"/>
              </a:rPr>
              <a:t>длина</a:t>
            </a:r>
            <a:r>
              <a:rPr dirty="0" sz="900" spc="2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рако</a:t>
            </a:r>
            <a:r>
              <a:rPr dirty="0" sz="900" spc="-5">
                <a:latin typeface="Trebuchet MS"/>
                <a:cs typeface="Trebuchet MS"/>
              </a:rPr>
              <a:t>в</a:t>
            </a:r>
            <a:r>
              <a:rPr dirty="0" sz="900">
                <a:latin typeface="Trebuchet MS"/>
                <a:cs typeface="Trebuchet MS"/>
              </a:rPr>
              <a:t>ины</a:t>
            </a:r>
            <a:r>
              <a:rPr dirty="0" sz="900">
                <a:latin typeface="Arial"/>
                <a:cs typeface="Arial"/>
              </a:rPr>
              <a:t>,</a:t>
            </a:r>
            <a:r>
              <a:rPr dirty="0" sz="900" spc="40">
                <a:latin typeface="Arial"/>
                <a:cs typeface="Arial"/>
              </a:rPr>
              <a:t> </a:t>
            </a:r>
            <a:r>
              <a:rPr dirty="0" sz="900">
                <a:latin typeface="Trebuchet MS"/>
                <a:cs typeface="Trebuchet MS"/>
              </a:rPr>
              <a:t>мм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pc="-25"/>
              <a:t>22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385867" y="2132990"/>
            <a:ext cx="878840" cy="151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80">
                <a:latin typeface="Trebuchet MS"/>
                <a:cs typeface="Trebuchet MS"/>
              </a:rPr>
              <a:t>возраст</a:t>
            </a:r>
            <a:r>
              <a:rPr dirty="0" sz="900" spc="80">
                <a:latin typeface="Arial"/>
                <a:cs typeface="Arial"/>
              </a:rPr>
              <a:t>,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 spc="85">
                <a:latin typeface="Trebuchet MS"/>
                <a:cs typeface="Trebuchet MS"/>
              </a:rPr>
              <a:t>годы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98278" y="296527"/>
            <a:ext cx="523240" cy="823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7335" marR="5080" indent="-255270">
              <a:lnSpc>
                <a:spcPts val="1010"/>
              </a:lnSpc>
            </a:pPr>
            <a:r>
              <a:rPr dirty="0" sz="900" spc="110">
                <a:latin typeface="Trebuchet MS"/>
                <a:cs typeface="Trebuchet MS"/>
              </a:rPr>
              <a:t>группы</a:t>
            </a:r>
            <a:r>
              <a:rPr dirty="0" sz="900" spc="60">
                <a:latin typeface="Arial"/>
                <a:cs typeface="Arial"/>
              </a:rPr>
              <a:t>:  </a:t>
            </a:r>
            <a:r>
              <a:rPr dirty="0" sz="900" spc="9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algn="ctr" marL="88265">
              <a:lnSpc>
                <a:spcPts val="720"/>
              </a:lnSpc>
            </a:pPr>
            <a:r>
              <a:rPr dirty="0" sz="900" spc="9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algn="ctr" marL="88265">
              <a:lnSpc>
                <a:spcPts val="919"/>
              </a:lnSpc>
            </a:pPr>
            <a:r>
              <a:rPr dirty="0" sz="900" spc="9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algn="ctr" marL="100330">
              <a:lnSpc>
                <a:spcPts val="925"/>
              </a:lnSpc>
            </a:pPr>
            <a:r>
              <a:rPr dirty="0" sz="900" spc="9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  <a:p>
            <a:pPr algn="ctr" marL="98425">
              <a:lnSpc>
                <a:spcPts val="919"/>
              </a:lnSpc>
            </a:pPr>
            <a:r>
              <a:rPr dirty="0" sz="900" spc="9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 algn="ctr" marL="105410">
              <a:lnSpc>
                <a:spcPts val="975"/>
              </a:lnSpc>
            </a:pPr>
            <a:r>
              <a:rPr dirty="0" sz="900" spc="9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5"/>
              <a:t>Обилие  </a:t>
            </a:r>
            <a:r>
              <a:rPr dirty="0" spc="5"/>
              <a:t>спата </a:t>
            </a:r>
            <a:r>
              <a:rPr dirty="0" spc="-35" i="1">
                <a:latin typeface="Calibri"/>
                <a:cs typeface="Calibri"/>
              </a:rPr>
              <a:t>Macoma</a:t>
            </a:r>
            <a:r>
              <a:rPr dirty="0" spc="100" i="1">
                <a:latin typeface="Calibri"/>
                <a:cs typeface="Calibri"/>
              </a:rPr>
              <a:t> </a:t>
            </a:r>
            <a:r>
              <a:rPr dirty="0" spc="-15" i="1">
                <a:latin typeface="Calibri"/>
                <a:cs typeface="Calibri"/>
              </a:rPr>
              <a:t>balthica</a:t>
            </a:r>
          </a:p>
        </p:txBody>
      </p:sp>
      <p:sp>
        <p:nvSpPr>
          <p:cNvPr id="4" name="object 4"/>
          <p:cNvSpPr/>
          <p:nvPr/>
        </p:nvSpPr>
        <p:spPr>
          <a:xfrm>
            <a:off x="1487564" y="2315731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4" h="0">
                <a:moveTo>
                  <a:pt x="0" y="0"/>
                </a:moveTo>
                <a:lnTo>
                  <a:pt x="518283" y="0"/>
                </a:lnTo>
              </a:path>
            </a:pathLst>
          </a:custGeom>
          <a:ln w="151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46717" y="2334289"/>
            <a:ext cx="0" cy="186055"/>
          </a:xfrm>
          <a:custGeom>
            <a:avLst/>
            <a:gdLst/>
            <a:ahLst/>
            <a:cxnLst/>
            <a:rect l="l" t="t" r="r" b="b"/>
            <a:pathLst>
              <a:path w="0" h="186055">
                <a:moveTo>
                  <a:pt x="0" y="185709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6717" y="2055709"/>
            <a:ext cx="0" cy="74295"/>
          </a:xfrm>
          <a:custGeom>
            <a:avLst/>
            <a:gdLst/>
            <a:ahLst/>
            <a:cxnLst/>
            <a:rect l="l" t="t" r="r" b="b"/>
            <a:pathLst>
              <a:path w="0" h="74294">
                <a:moveTo>
                  <a:pt x="0" y="0"/>
                </a:moveTo>
                <a:lnTo>
                  <a:pt x="0" y="74306"/>
                </a:lnTo>
              </a:path>
            </a:pathLst>
          </a:custGeom>
          <a:ln w="506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17154" y="2519999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7154" y="2055709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87564" y="2130015"/>
            <a:ext cx="518795" cy="204470"/>
          </a:xfrm>
          <a:custGeom>
            <a:avLst/>
            <a:gdLst/>
            <a:ahLst/>
            <a:cxnLst/>
            <a:rect l="l" t="t" r="r" b="b"/>
            <a:pathLst>
              <a:path w="518794" h="204469">
                <a:moveTo>
                  <a:pt x="0" y="0"/>
                </a:moveTo>
                <a:lnTo>
                  <a:pt x="518283" y="0"/>
                </a:lnTo>
                <a:lnTo>
                  <a:pt x="518283" y="204274"/>
                </a:lnTo>
                <a:lnTo>
                  <a:pt x="0" y="204274"/>
                </a:lnTo>
                <a:lnTo>
                  <a:pt x="0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35411" y="2315731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4" h="0">
                <a:moveTo>
                  <a:pt x="0" y="0"/>
                </a:moveTo>
                <a:lnTo>
                  <a:pt x="518283" y="0"/>
                </a:lnTo>
              </a:path>
            </a:pathLst>
          </a:custGeom>
          <a:ln w="151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65000" y="2371406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65000" y="2222860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35411" y="2222860"/>
            <a:ext cx="518795" cy="148590"/>
          </a:xfrm>
          <a:custGeom>
            <a:avLst/>
            <a:gdLst/>
            <a:ahLst/>
            <a:cxnLst/>
            <a:rect l="l" t="t" r="r" b="b"/>
            <a:pathLst>
              <a:path w="518794" h="148589">
                <a:moveTo>
                  <a:pt x="0" y="0"/>
                </a:moveTo>
                <a:lnTo>
                  <a:pt x="518283" y="0"/>
                </a:lnTo>
                <a:lnTo>
                  <a:pt x="518283" y="148545"/>
                </a:lnTo>
                <a:lnTo>
                  <a:pt x="0" y="148545"/>
                </a:lnTo>
                <a:lnTo>
                  <a:pt x="0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76376" y="278037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30">
                <a:moveTo>
                  <a:pt x="18558" y="0"/>
                </a:moveTo>
                <a:lnTo>
                  <a:pt x="11299" y="1408"/>
                </a:lnTo>
                <a:lnTo>
                  <a:pt x="5404" y="5257"/>
                </a:lnTo>
                <a:lnTo>
                  <a:pt x="1446" y="10983"/>
                </a:lnTo>
                <a:lnTo>
                  <a:pt x="0" y="18024"/>
                </a:lnTo>
                <a:lnTo>
                  <a:pt x="1426" y="25224"/>
                </a:lnTo>
                <a:lnTo>
                  <a:pt x="5324" y="31089"/>
                </a:lnTo>
                <a:lnTo>
                  <a:pt x="11120" y="35036"/>
                </a:lnTo>
                <a:lnTo>
                  <a:pt x="18240" y="36481"/>
                </a:lnTo>
                <a:lnTo>
                  <a:pt x="25318" y="35040"/>
                </a:lnTo>
                <a:lnTo>
                  <a:pt x="31119" y="31116"/>
                </a:lnTo>
                <a:lnTo>
                  <a:pt x="35040" y="25315"/>
                </a:lnTo>
                <a:lnTo>
                  <a:pt x="36481" y="18240"/>
                </a:lnTo>
                <a:lnTo>
                  <a:pt x="35045" y="11163"/>
                </a:lnTo>
                <a:lnTo>
                  <a:pt x="31159" y="5362"/>
                </a:lnTo>
                <a:lnTo>
                  <a:pt x="25452" y="1440"/>
                </a:lnTo>
                <a:lnTo>
                  <a:pt x="18558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76376" y="1814609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30" h="36830">
                <a:moveTo>
                  <a:pt x="18558" y="0"/>
                </a:moveTo>
                <a:lnTo>
                  <a:pt x="11299" y="1409"/>
                </a:lnTo>
                <a:lnTo>
                  <a:pt x="5404" y="5260"/>
                </a:lnTo>
                <a:lnTo>
                  <a:pt x="1446" y="10989"/>
                </a:lnTo>
                <a:lnTo>
                  <a:pt x="0" y="18031"/>
                </a:lnTo>
                <a:lnTo>
                  <a:pt x="1426" y="25230"/>
                </a:lnTo>
                <a:lnTo>
                  <a:pt x="5324" y="31093"/>
                </a:lnTo>
                <a:lnTo>
                  <a:pt x="11120" y="35037"/>
                </a:lnTo>
                <a:lnTo>
                  <a:pt x="18240" y="36481"/>
                </a:lnTo>
                <a:lnTo>
                  <a:pt x="25318" y="35040"/>
                </a:lnTo>
                <a:lnTo>
                  <a:pt x="31119" y="31119"/>
                </a:lnTo>
                <a:lnTo>
                  <a:pt x="35040" y="25318"/>
                </a:lnTo>
                <a:lnTo>
                  <a:pt x="36481" y="18240"/>
                </a:lnTo>
                <a:lnTo>
                  <a:pt x="35045" y="11165"/>
                </a:lnTo>
                <a:lnTo>
                  <a:pt x="31159" y="5364"/>
                </a:lnTo>
                <a:lnTo>
                  <a:pt x="25452" y="1441"/>
                </a:lnTo>
                <a:lnTo>
                  <a:pt x="18558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3257" y="1294300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 h="0">
                <a:moveTo>
                  <a:pt x="0" y="0"/>
                </a:moveTo>
                <a:lnTo>
                  <a:pt x="518283" y="0"/>
                </a:lnTo>
              </a:path>
            </a:pathLst>
          </a:custGeom>
          <a:ln w="151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42409" y="1702842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148592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2409" y="477137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90">
                <a:moveTo>
                  <a:pt x="0" y="0"/>
                </a:moveTo>
                <a:lnTo>
                  <a:pt x="0" y="148592"/>
                </a:lnTo>
              </a:path>
            </a:pathLst>
          </a:custGeom>
          <a:ln w="506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12847" y="1851435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12847" y="477137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83257" y="625730"/>
            <a:ext cx="518795" cy="1077595"/>
          </a:xfrm>
          <a:custGeom>
            <a:avLst/>
            <a:gdLst/>
            <a:ahLst/>
            <a:cxnLst/>
            <a:rect l="l" t="t" r="r" b="b"/>
            <a:pathLst>
              <a:path w="518795" h="1077595">
                <a:moveTo>
                  <a:pt x="0" y="0"/>
                </a:moveTo>
                <a:lnTo>
                  <a:pt x="518283" y="0"/>
                </a:lnTo>
                <a:lnTo>
                  <a:pt x="518283" y="1077105"/>
                </a:lnTo>
                <a:lnTo>
                  <a:pt x="0" y="1077105"/>
                </a:lnTo>
                <a:lnTo>
                  <a:pt x="0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31103" y="2092825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 h="0">
                <a:moveTo>
                  <a:pt x="0" y="0"/>
                </a:moveTo>
                <a:lnTo>
                  <a:pt x="518283" y="0"/>
                </a:lnTo>
              </a:path>
            </a:pathLst>
          </a:custGeom>
          <a:ln w="151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90255" y="1869993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599"/>
                </a:lnTo>
              </a:path>
            </a:pathLst>
          </a:custGeom>
          <a:ln w="506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60693" y="2130015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60693" y="1869993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31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31103" y="2018593"/>
            <a:ext cx="518795" cy="111760"/>
          </a:xfrm>
          <a:custGeom>
            <a:avLst/>
            <a:gdLst/>
            <a:ahLst/>
            <a:cxnLst/>
            <a:rect l="l" t="t" r="r" b="b"/>
            <a:pathLst>
              <a:path w="518795" h="111760">
                <a:moveTo>
                  <a:pt x="0" y="0"/>
                </a:moveTo>
                <a:lnTo>
                  <a:pt x="518283" y="0"/>
                </a:lnTo>
                <a:lnTo>
                  <a:pt x="518283" y="111429"/>
                </a:lnTo>
                <a:lnTo>
                  <a:pt x="0" y="111429"/>
                </a:lnTo>
                <a:lnTo>
                  <a:pt x="0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72068" y="253890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18558" y="0"/>
                </a:moveTo>
                <a:lnTo>
                  <a:pt x="11299" y="1409"/>
                </a:lnTo>
                <a:lnTo>
                  <a:pt x="5404" y="5260"/>
                </a:lnTo>
                <a:lnTo>
                  <a:pt x="1446" y="10989"/>
                </a:lnTo>
                <a:lnTo>
                  <a:pt x="0" y="18031"/>
                </a:lnTo>
                <a:lnTo>
                  <a:pt x="1426" y="25230"/>
                </a:lnTo>
                <a:lnTo>
                  <a:pt x="5324" y="31093"/>
                </a:lnTo>
                <a:lnTo>
                  <a:pt x="11120" y="35037"/>
                </a:lnTo>
                <a:lnTo>
                  <a:pt x="18240" y="36481"/>
                </a:lnTo>
                <a:lnTo>
                  <a:pt x="25318" y="35040"/>
                </a:lnTo>
                <a:lnTo>
                  <a:pt x="31119" y="31119"/>
                </a:lnTo>
                <a:lnTo>
                  <a:pt x="35040" y="25318"/>
                </a:lnTo>
                <a:lnTo>
                  <a:pt x="36481" y="18240"/>
                </a:lnTo>
                <a:lnTo>
                  <a:pt x="35045" y="11165"/>
                </a:lnTo>
                <a:lnTo>
                  <a:pt x="31159" y="5364"/>
                </a:lnTo>
                <a:lnTo>
                  <a:pt x="25452" y="1441"/>
                </a:lnTo>
                <a:lnTo>
                  <a:pt x="18558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46717" y="2891431"/>
            <a:ext cx="1943735" cy="0"/>
          </a:xfrm>
          <a:custGeom>
            <a:avLst/>
            <a:gdLst/>
            <a:ahLst/>
            <a:cxnLst/>
            <a:rect l="l" t="t" r="r" b="b"/>
            <a:pathLst>
              <a:path w="1943735" h="0">
                <a:moveTo>
                  <a:pt x="0" y="0"/>
                </a:moveTo>
                <a:lnTo>
                  <a:pt x="1943538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46717" y="2891431"/>
            <a:ext cx="0" cy="48895"/>
          </a:xfrm>
          <a:custGeom>
            <a:avLst/>
            <a:gdLst/>
            <a:ahLst/>
            <a:cxnLst/>
            <a:rect l="l" t="t" r="r" b="b"/>
            <a:pathLst>
              <a:path w="0" h="48894">
                <a:moveTo>
                  <a:pt x="0" y="0"/>
                </a:moveTo>
                <a:lnTo>
                  <a:pt x="0" y="48581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94563" y="2891431"/>
            <a:ext cx="0" cy="48895"/>
          </a:xfrm>
          <a:custGeom>
            <a:avLst/>
            <a:gdLst/>
            <a:ahLst/>
            <a:cxnLst/>
            <a:rect l="l" t="t" r="r" b="b"/>
            <a:pathLst>
              <a:path w="0" h="48894">
                <a:moveTo>
                  <a:pt x="0" y="0"/>
                </a:moveTo>
                <a:lnTo>
                  <a:pt x="0" y="48581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42409" y="2891431"/>
            <a:ext cx="0" cy="48895"/>
          </a:xfrm>
          <a:custGeom>
            <a:avLst/>
            <a:gdLst/>
            <a:ahLst/>
            <a:cxnLst/>
            <a:rect l="l" t="t" r="r" b="b"/>
            <a:pathLst>
              <a:path w="0" h="48894">
                <a:moveTo>
                  <a:pt x="0" y="0"/>
                </a:moveTo>
                <a:lnTo>
                  <a:pt x="0" y="48581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90255" y="2891431"/>
            <a:ext cx="0" cy="48895"/>
          </a:xfrm>
          <a:custGeom>
            <a:avLst/>
            <a:gdLst/>
            <a:ahLst/>
            <a:cxnLst/>
            <a:rect l="l" t="t" r="r" b="b"/>
            <a:pathLst>
              <a:path w="0" h="48894">
                <a:moveTo>
                  <a:pt x="0" y="0"/>
                </a:moveTo>
                <a:lnTo>
                  <a:pt x="0" y="48581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94131" y="2977784"/>
            <a:ext cx="66040" cy="88900"/>
          </a:xfrm>
          <a:custGeom>
            <a:avLst/>
            <a:gdLst/>
            <a:ahLst/>
            <a:cxnLst/>
            <a:rect l="l" t="t" r="r" b="b"/>
            <a:pathLst>
              <a:path w="66040" h="88900">
                <a:moveTo>
                  <a:pt x="11283" y="0"/>
                </a:moveTo>
                <a:lnTo>
                  <a:pt x="0" y="0"/>
                </a:lnTo>
                <a:lnTo>
                  <a:pt x="0" y="88572"/>
                </a:lnTo>
                <a:lnTo>
                  <a:pt x="11283" y="88572"/>
                </a:lnTo>
                <a:lnTo>
                  <a:pt x="11283" y="48082"/>
                </a:lnTo>
                <a:lnTo>
                  <a:pt x="25945" y="48082"/>
                </a:lnTo>
                <a:lnTo>
                  <a:pt x="19928" y="41968"/>
                </a:lnTo>
                <a:lnTo>
                  <a:pt x="24659" y="37224"/>
                </a:lnTo>
                <a:lnTo>
                  <a:pt x="11283" y="37224"/>
                </a:lnTo>
                <a:lnTo>
                  <a:pt x="11283" y="0"/>
                </a:lnTo>
                <a:close/>
              </a:path>
              <a:path w="66040" h="88900">
                <a:moveTo>
                  <a:pt x="25945" y="48082"/>
                </a:moveTo>
                <a:lnTo>
                  <a:pt x="11283" y="48082"/>
                </a:lnTo>
                <a:lnTo>
                  <a:pt x="50822" y="88572"/>
                </a:lnTo>
                <a:lnTo>
                  <a:pt x="65796" y="88572"/>
                </a:lnTo>
                <a:lnTo>
                  <a:pt x="25945" y="48082"/>
                </a:lnTo>
                <a:close/>
              </a:path>
              <a:path w="66040" h="88900">
                <a:moveTo>
                  <a:pt x="61788" y="0"/>
                </a:moveTo>
                <a:lnTo>
                  <a:pt x="48399" y="0"/>
                </a:lnTo>
                <a:lnTo>
                  <a:pt x="11283" y="37224"/>
                </a:lnTo>
                <a:lnTo>
                  <a:pt x="24659" y="37224"/>
                </a:lnTo>
                <a:lnTo>
                  <a:pt x="617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74106" y="3002672"/>
            <a:ext cx="50800" cy="65405"/>
          </a:xfrm>
          <a:custGeom>
            <a:avLst/>
            <a:gdLst/>
            <a:ahLst/>
            <a:cxnLst/>
            <a:rect l="l" t="t" r="r" b="b"/>
            <a:pathLst>
              <a:path w="50800" h="65405">
                <a:moveTo>
                  <a:pt x="50612" y="0"/>
                </a:moveTo>
                <a:lnTo>
                  <a:pt x="9387" y="0"/>
                </a:lnTo>
                <a:lnTo>
                  <a:pt x="9387" y="24672"/>
                </a:lnTo>
                <a:lnTo>
                  <a:pt x="8765" y="36773"/>
                </a:lnTo>
                <a:lnTo>
                  <a:pt x="6948" y="46434"/>
                </a:lnTo>
                <a:lnTo>
                  <a:pt x="4003" y="52832"/>
                </a:lnTo>
                <a:lnTo>
                  <a:pt x="0" y="55147"/>
                </a:lnTo>
                <a:lnTo>
                  <a:pt x="0" y="64953"/>
                </a:lnTo>
                <a:lnTo>
                  <a:pt x="9545" y="61298"/>
                </a:lnTo>
                <a:lnTo>
                  <a:pt x="15529" y="51850"/>
                </a:lnTo>
                <a:lnTo>
                  <a:pt x="18626" y="38883"/>
                </a:lnTo>
                <a:lnTo>
                  <a:pt x="19509" y="24672"/>
                </a:lnTo>
                <a:lnTo>
                  <a:pt x="19509" y="9279"/>
                </a:lnTo>
                <a:lnTo>
                  <a:pt x="50612" y="9279"/>
                </a:lnTo>
                <a:lnTo>
                  <a:pt x="50612" y="0"/>
                </a:lnTo>
                <a:close/>
              </a:path>
              <a:path w="50800" h="65405">
                <a:moveTo>
                  <a:pt x="50612" y="9279"/>
                </a:moveTo>
                <a:lnTo>
                  <a:pt x="40389" y="9279"/>
                </a:lnTo>
                <a:lnTo>
                  <a:pt x="40389" y="63684"/>
                </a:lnTo>
                <a:lnTo>
                  <a:pt x="50612" y="63684"/>
                </a:lnTo>
                <a:lnTo>
                  <a:pt x="50612" y="9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41752" y="3000877"/>
            <a:ext cx="79375" cy="68580"/>
          </a:xfrm>
          <a:custGeom>
            <a:avLst/>
            <a:gdLst/>
            <a:ahLst/>
            <a:cxnLst/>
            <a:rect l="l" t="t" r="r" b="b"/>
            <a:pathLst>
              <a:path w="79375" h="68580">
                <a:moveTo>
                  <a:pt x="32423" y="37224"/>
                </a:moveTo>
                <a:lnTo>
                  <a:pt x="21615" y="37224"/>
                </a:lnTo>
                <a:lnTo>
                  <a:pt x="22775" y="46338"/>
                </a:lnTo>
                <a:lnTo>
                  <a:pt x="27098" y="56521"/>
                </a:lnTo>
                <a:lnTo>
                  <a:pt x="35850" y="64805"/>
                </a:lnTo>
                <a:lnTo>
                  <a:pt x="50295" y="68226"/>
                </a:lnTo>
                <a:lnTo>
                  <a:pt x="62312" y="65921"/>
                </a:lnTo>
                <a:lnTo>
                  <a:pt x="71373" y="59276"/>
                </a:lnTo>
                <a:lnTo>
                  <a:pt x="71551" y="58947"/>
                </a:lnTo>
                <a:lnTo>
                  <a:pt x="50295" y="58947"/>
                </a:lnTo>
                <a:lnTo>
                  <a:pt x="42639" y="57240"/>
                </a:lnTo>
                <a:lnTo>
                  <a:pt x="36903" y="52328"/>
                </a:lnTo>
                <a:lnTo>
                  <a:pt x="33303" y="44533"/>
                </a:lnTo>
                <a:lnTo>
                  <a:pt x="32423" y="37224"/>
                </a:lnTo>
                <a:close/>
              </a:path>
              <a:path w="79375" h="68580">
                <a:moveTo>
                  <a:pt x="10122" y="1795"/>
                </a:moveTo>
                <a:lnTo>
                  <a:pt x="0" y="1795"/>
                </a:lnTo>
                <a:lnTo>
                  <a:pt x="0" y="65479"/>
                </a:lnTo>
                <a:lnTo>
                  <a:pt x="10122" y="65479"/>
                </a:lnTo>
                <a:lnTo>
                  <a:pt x="10122" y="37224"/>
                </a:lnTo>
                <a:lnTo>
                  <a:pt x="32423" y="37224"/>
                </a:lnTo>
                <a:lnTo>
                  <a:pt x="32054" y="34167"/>
                </a:lnTo>
                <a:lnTo>
                  <a:pt x="32807" y="27945"/>
                </a:lnTo>
                <a:lnTo>
                  <a:pt x="10122" y="27945"/>
                </a:lnTo>
                <a:lnTo>
                  <a:pt x="10122" y="1795"/>
                </a:lnTo>
                <a:close/>
              </a:path>
              <a:path w="79375" h="68580">
                <a:moveTo>
                  <a:pt x="71630" y="9387"/>
                </a:moveTo>
                <a:lnTo>
                  <a:pt x="50295" y="9387"/>
                </a:lnTo>
                <a:lnTo>
                  <a:pt x="57931" y="11084"/>
                </a:lnTo>
                <a:lnTo>
                  <a:pt x="63631" y="16003"/>
                </a:lnTo>
                <a:lnTo>
                  <a:pt x="67196" y="23889"/>
                </a:lnTo>
                <a:lnTo>
                  <a:pt x="68391" y="34167"/>
                </a:lnTo>
                <a:lnTo>
                  <a:pt x="68416" y="34585"/>
                </a:lnTo>
                <a:lnTo>
                  <a:pt x="67167" y="44621"/>
                </a:lnTo>
                <a:lnTo>
                  <a:pt x="63552" y="52329"/>
                </a:lnTo>
                <a:lnTo>
                  <a:pt x="57843" y="57229"/>
                </a:lnTo>
                <a:lnTo>
                  <a:pt x="50295" y="58947"/>
                </a:lnTo>
                <a:lnTo>
                  <a:pt x="71551" y="58947"/>
                </a:lnTo>
                <a:lnTo>
                  <a:pt x="77092" y="48696"/>
                </a:lnTo>
                <a:lnTo>
                  <a:pt x="79084" y="34585"/>
                </a:lnTo>
                <a:lnTo>
                  <a:pt x="77132" y="19928"/>
                </a:lnTo>
                <a:lnTo>
                  <a:pt x="71630" y="9387"/>
                </a:lnTo>
                <a:close/>
              </a:path>
              <a:path w="79375" h="68580">
                <a:moveTo>
                  <a:pt x="50086" y="0"/>
                </a:moveTo>
                <a:lnTo>
                  <a:pt x="35706" y="3550"/>
                </a:lnTo>
                <a:lnTo>
                  <a:pt x="27098" y="11796"/>
                </a:lnTo>
                <a:lnTo>
                  <a:pt x="22918" y="21130"/>
                </a:lnTo>
                <a:lnTo>
                  <a:pt x="21824" y="27945"/>
                </a:lnTo>
                <a:lnTo>
                  <a:pt x="32807" y="27945"/>
                </a:lnTo>
                <a:lnTo>
                  <a:pt x="33303" y="23843"/>
                </a:lnTo>
                <a:lnTo>
                  <a:pt x="36903" y="16042"/>
                </a:lnTo>
                <a:lnTo>
                  <a:pt x="42639" y="11108"/>
                </a:lnTo>
                <a:lnTo>
                  <a:pt x="50295" y="9387"/>
                </a:lnTo>
                <a:lnTo>
                  <a:pt x="71630" y="9387"/>
                </a:lnTo>
                <a:lnTo>
                  <a:pt x="71463" y="9068"/>
                </a:lnTo>
                <a:lnTo>
                  <a:pt x="62355" y="2319"/>
                </a:lnTo>
                <a:lnTo>
                  <a:pt x="50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33827" y="3002672"/>
            <a:ext cx="74930" cy="78740"/>
          </a:xfrm>
          <a:custGeom>
            <a:avLst/>
            <a:gdLst/>
            <a:ahLst/>
            <a:cxnLst/>
            <a:rect l="l" t="t" r="r" b="b"/>
            <a:pathLst>
              <a:path w="74930" h="78739">
                <a:moveTo>
                  <a:pt x="10122" y="0"/>
                </a:moveTo>
                <a:lnTo>
                  <a:pt x="0" y="0"/>
                </a:lnTo>
                <a:lnTo>
                  <a:pt x="0" y="63684"/>
                </a:lnTo>
                <a:lnTo>
                  <a:pt x="65796" y="63684"/>
                </a:lnTo>
                <a:lnTo>
                  <a:pt x="65796" y="78240"/>
                </a:lnTo>
                <a:lnTo>
                  <a:pt x="74340" y="78240"/>
                </a:lnTo>
                <a:lnTo>
                  <a:pt x="74340" y="55883"/>
                </a:lnTo>
                <a:lnTo>
                  <a:pt x="67065" y="55883"/>
                </a:lnTo>
                <a:lnTo>
                  <a:pt x="67065" y="54405"/>
                </a:lnTo>
                <a:lnTo>
                  <a:pt x="10122" y="54405"/>
                </a:lnTo>
                <a:lnTo>
                  <a:pt x="10122" y="0"/>
                </a:lnTo>
                <a:close/>
              </a:path>
              <a:path w="74930" h="78739">
                <a:moveTo>
                  <a:pt x="38594" y="0"/>
                </a:moveTo>
                <a:lnTo>
                  <a:pt x="28363" y="0"/>
                </a:lnTo>
                <a:lnTo>
                  <a:pt x="28363" y="54405"/>
                </a:lnTo>
                <a:lnTo>
                  <a:pt x="38594" y="54405"/>
                </a:lnTo>
                <a:lnTo>
                  <a:pt x="38594" y="0"/>
                </a:lnTo>
                <a:close/>
              </a:path>
              <a:path w="74930" h="78739">
                <a:moveTo>
                  <a:pt x="67065" y="0"/>
                </a:moveTo>
                <a:lnTo>
                  <a:pt x="56835" y="0"/>
                </a:lnTo>
                <a:lnTo>
                  <a:pt x="56835" y="54405"/>
                </a:lnTo>
                <a:lnTo>
                  <a:pt x="67065" y="54405"/>
                </a:lnTo>
                <a:lnTo>
                  <a:pt x="67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20321" y="3002672"/>
            <a:ext cx="52069" cy="64135"/>
          </a:xfrm>
          <a:custGeom>
            <a:avLst/>
            <a:gdLst/>
            <a:ahLst/>
            <a:cxnLst/>
            <a:rect l="l" t="t" r="r" b="b"/>
            <a:pathLst>
              <a:path w="52069" h="64135">
                <a:moveTo>
                  <a:pt x="10122" y="0"/>
                </a:moveTo>
                <a:lnTo>
                  <a:pt x="0" y="0"/>
                </a:lnTo>
                <a:lnTo>
                  <a:pt x="0" y="63684"/>
                </a:lnTo>
                <a:lnTo>
                  <a:pt x="13179" y="63684"/>
                </a:lnTo>
                <a:lnTo>
                  <a:pt x="20863" y="50187"/>
                </a:lnTo>
                <a:lnTo>
                  <a:pt x="10122" y="50187"/>
                </a:lnTo>
                <a:lnTo>
                  <a:pt x="10122" y="0"/>
                </a:lnTo>
                <a:close/>
              </a:path>
              <a:path w="52069" h="64135">
                <a:moveTo>
                  <a:pt x="51874" y="13496"/>
                </a:moveTo>
                <a:lnTo>
                  <a:pt x="41752" y="13496"/>
                </a:lnTo>
                <a:lnTo>
                  <a:pt x="41752" y="63684"/>
                </a:lnTo>
                <a:lnTo>
                  <a:pt x="51874" y="63684"/>
                </a:lnTo>
                <a:lnTo>
                  <a:pt x="51874" y="13496"/>
                </a:lnTo>
                <a:close/>
              </a:path>
              <a:path w="52069" h="64135">
                <a:moveTo>
                  <a:pt x="51874" y="0"/>
                </a:moveTo>
                <a:lnTo>
                  <a:pt x="38695" y="0"/>
                </a:lnTo>
                <a:lnTo>
                  <a:pt x="10122" y="50187"/>
                </a:lnTo>
                <a:lnTo>
                  <a:pt x="20863" y="50187"/>
                </a:lnTo>
                <a:lnTo>
                  <a:pt x="41752" y="13496"/>
                </a:lnTo>
                <a:lnTo>
                  <a:pt x="51874" y="13496"/>
                </a:lnTo>
                <a:lnTo>
                  <a:pt x="51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82771" y="3002672"/>
            <a:ext cx="55880" cy="64135"/>
          </a:xfrm>
          <a:custGeom>
            <a:avLst/>
            <a:gdLst/>
            <a:ahLst/>
            <a:cxnLst/>
            <a:rect l="l" t="t" r="r" b="b"/>
            <a:pathLst>
              <a:path w="55880" h="64135">
                <a:moveTo>
                  <a:pt x="12754" y="0"/>
                </a:moveTo>
                <a:lnTo>
                  <a:pt x="1160" y="0"/>
                </a:lnTo>
                <a:lnTo>
                  <a:pt x="22458" y="31211"/>
                </a:lnTo>
                <a:lnTo>
                  <a:pt x="0" y="63684"/>
                </a:lnTo>
                <a:lnTo>
                  <a:pt x="11492" y="63684"/>
                </a:lnTo>
                <a:lnTo>
                  <a:pt x="27621" y="39221"/>
                </a:lnTo>
                <a:lnTo>
                  <a:pt x="38968" y="39221"/>
                </a:lnTo>
                <a:lnTo>
                  <a:pt x="33316" y="30786"/>
                </a:lnTo>
                <a:lnTo>
                  <a:pt x="38665" y="23093"/>
                </a:lnTo>
                <a:lnTo>
                  <a:pt x="28046" y="23093"/>
                </a:lnTo>
                <a:lnTo>
                  <a:pt x="12754" y="0"/>
                </a:lnTo>
                <a:close/>
              </a:path>
              <a:path w="55880" h="64135">
                <a:moveTo>
                  <a:pt x="38968" y="39221"/>
                </a:moveTo>
                <a:lnTo>
                  <a:pt x="27621" y="39221"/>
                </a:lnTo>
                <a:lnTo>
                  <a:pt x="43547" y="63684"/>
                </a:lnTo>
                <a:lnTo>
                  <a:pt x="55357" y="63684"/>
                </a:lnTo>
                <a:lnTo>
                  <a:pt x="38968" y="39221"/>
                </a:lnTo>
                <a:close/>
              </a:path>
              <a:path w="55880" h="64135">
                <a:moveTo>
                  <a:pt x="54722" y="0"/>
                </a:moveTo>
                <a:lnTo>
                  <a:pt x="43338" y="0"/>
                </a:lnTo>
                <a:lnTo>
                  <a:pt x="28046" y="23093"/>
                </a:lnTo>
                <a:lnTo>
                  <a:pt x="38665" y="23093"/>
                </a:lnTo>
                <a:lnTo>
                  <a:pt x="54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46455" y="3000877"/>
            <a:ext cx="60325" cy="68580"/>
          </a:xfrm>
          <a:custGeom>
            <a:avLst/>
            <a:gdLst/>
            <a:ahLst/>
            <a:cxnLst/>
            <a:rect l="l" t="t" r="r" b="b"/>
            <a:pathLst>
              <a:path w="60325" h="68580">
                <a:moveTo>
                  <a:pt x="50309" y="9387"/>
                </a:moveTo>
                <a:lnTo>
                  <a:pt x="37116" y="9387"/>
                </a:lnTo>
                <a:lnTo>
                  <a:pt x="42177" y="12761"/>
                </a:lnTo>
                <a:lnTo>
                  <a:pt x="42177" y="25731"/>
                </a:lnTo>
                <a:lnTo>
                  <a:pt x="39646" y="27627"/>
                </a:lnTo>
                <a:lnTo>
                  <a:pt x="17296" y="30367"/>
                </a:lnTo>
                <a:lnTo>
                  <a:pt x="15082" y="30894"/>
                </a:lnTo>
                <a:lnTo>
                  <a:pt x="3799" y="35429"/>
                </a:lnTo>
                <a:lnTo>
                  <a:pt x="0" y="41232"/>
                </a:lnTo>
                <a:lnTo>
                  <a:pt x="0" y="49452"/>
                </a:lnTo>
                <a:lnTo>
                  <a:pt x="1455" y="57234"/>
                </a:lnTo>
                <a:lnTo>
                  <a:pt x="5629" y="63148"/>
                </a:lnTo>
                <a:lnTo>
                  <a:pt x="12236" y="66909"/>
                </a:lnTo>
                <a:lnTo>
                  <a:pt x="20987" y="68226"/>
                </a:lnTo>
                <a:lnTo>
                  <a:pt x="28997" y="68226"/>
                </a:lnTo>
                <a:lnTo>
                  <a:pt x="35429" y="65479"/>
                </a:lnTo>
                <a:lnTo>
                  <a:pt x="42143" y="59365"/>
                </a:lnTo>
                <a:lnTo>
                  <a:pt x="15183" y="59365"/>
                </a:lnTo>
                <a:lnTo>
                  <a:pt x="10648" y="55674"/>
                </a:lnTo>
                <a:lnTo>
                  <a:pt x="10648" y="42494"/>
                </a:lnTo>
                <a:lnTo>
                  <a:pt x="15082" y="39120"/>
                </a:lnTo>
                <a:lnTo>
                  <a:pt x="36589" y="36063"/>
                </a:lnTo>
                <a:lnTo>
                  <a:pt x="38803" y="35638"/>
                </a:lnTo>
                <a:lnTo>
                  <a:pt x="42177" y="34059"/>
                </a:lnTo>
                <a:lnTo>
                  <a:pt x="52300" y="34059"/>
                </a:lnTo>
                <a:lnTo>
                  <a:pt x="52300" y="17397"/>
                </a:lnTo>
                <a:lnTo>
                  <a:pt x="50755" y="9918"/>
                </a:lnTo>
                <a:lnTo>
                  <a:pt x="50309" y="9387"/>
                </a:lnTo>
                <a:close/>
              </a:path>
              <a:path w="60325" h="68580">
                <a:moveTo>
                  <a:pt x="53305" y="58947"/>
                </a:moveTo>
                <a:lnTo>
                  <a:pt x="42602" y="58947"/>
                </a:lnTo>
                <a:lnTo>
                  <a:pt x="43230" y="65378"/>
                </a:lnTo>
                <a:lnTo>
                  <a:pt x="46395" y="68226"/>
                </a:lnTo>
                <a:lnTo>
                  <a:pt x="55039" y="68226"/>
                </a:lnTo>
                <a:lnTo>
                  <a:pt x="56625" y="68010"/>
                </a:lnTo>
                <a:lnTo>
                  <a:pt x="59892" y="67166"/>
                </a:lnTo>
                <a:lnTo>
                  <a:pt x="59892" y="59790"/>
                </a:lnTo>
                <a:lnTo>
                  <a:pt x="54196" y="59790"/>
                </a:lnTo>
                <a:lnTo>
                  <a:pt x="53305" y="58947"/>
                </a:lnTo>
                <a:close/>
              </a:path>
              <a:path w="60325" h="68580">
                <a:moveTo>
                  <a:pt x="59892" y="59574"/>
                </a:moveTo>
                <a:lnTo>
                  <a:pt x="58839" y="59790"/>
                </a:lnTo>
                <a:lnTo>
                  <a:pt x="59892" y="59790"/>
                </a:lnTo>
                <a:lnTo>
                  <a:pt x="59892" y="59574"/>
                </a:lnTo>
                <a:close/>
              </a:path>
              <a:path w="60325" h="68580">
                <a:moveTo>
                  <a:pt x="52300" y="34059"/>
                </a:moveTo>
                <a:lnTo>
                  <a:pt x="42177" y="34059"/>
                </a:lnTo>
                <a:lnTo>
                  <a:pt x="42177" y="48824"/>
                </a:lnTo>
                <a:lnTo>
                  <a:pt x="41232" y="50930"/>
                </a:lnTo>
                <a:lnTo>
                  <a:pt x="38168" y="53670"/>
                </a:lnTo>
                <a:lnTo>
                  <a:pt x="34059" y="57469"/>
                </a:lnTo>
                <a:lnTo>
                  <a:pt x="29105" y="59365"/>
                </a:lnTo>
                <a:lnTo>
                  <a:pt x="42143" y="59365"/>
                </a:lnTo>
                <a:lnTo>
                  <a:pt x="42602" y="58947"/>
                </a:lnTo>
                <a:lnTo>
                  <a:pt x="53305" y="58947"/>
                </a:lnTo>
                <a:lnTo>
                  <a:pt x="52300" y="57995"/>
                </a:lnTo>
                <a:lnTo>
                  <a:pt x="52300" y="34059"/>
                </a:lnTo>
                <a:close/>
              </a:path>
              <a:path w="60325" h="68580">
                <a:moveTo>
                  <a:pt x="28363" y="0"/>
                </a:moveTo>
                <a:lnTo>
                  <a:pt x="19084" y="0"/>
                </a:lnTo>
                <a:lnTo>
                  <a:pt x="11492" y="2638"/>
                </a:lnTo>
                <a:lnTo>
                  <a:pt x="7173" y="7382"/>
                </a:lnTo>
                <a:lnTo>
                  <a:pt x="4325" y="10648"/>
                </a:lnTo>
                <a:lnTo>
                  <a:pt x="3057" y="14340"/>
                </a:lnTo>
                <a:lnTo>
                  <a:pt x="2847" y="20670"/>
                </a:lnTo>
                <a:lnTo>
                  <a:pt x="13078" y="20670"/>
                </a:lnTo>
                <a:lnTo>
                  <a:pt x="13921" y="12862"/>
                </a:lnTo>
                <a:lnTo>
                  <a:pt x="18456" y="9387"/>
                </a:lnTo>
                <a:lnTo>
                  <a:pt x="50309" y="9387"/>
                </a:lnTo>
                <a:lnTo>
                  <a:pt x="46185" y="4467"/>
                </a:lnTo>
                <a:lnTo>
                  <a:pt x="38688" y="1131"/>
                </a:lnTo>
                <a:lnTo>
                  <a:pt x="2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26359" y="2977784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80" h="90169">
                <a:moveTo>
                  <a:pt x="68111" y="0"/>
                </a:moveTo>
                <a:lnTo>
                  <a:pt x="13496" y="0"/>
                </a:lnTo>
                <a:lnTo>
                  <a:pt x="13496" y="39545"/>
                </a:lnTo>
                <a:lnTo>
                  <a:pt x="12751" y="54414"/>
                </a:lnTo>
                <a:lnTo>
                  <a:pt x="10384" y="66774"/>
                </a:lnTo>
                <a:lnTo>
                  <a:pt x="6199" y="75221"/>
                </a:lnTo>
                <a:lnTo>
                  <a:pt x="0" y="78348"/>
                </a:lnTo>
                <a:lnTo>
                  <a:pt x="0" y="89841"/>
                </a:lnTo>
                <a:lnTo>
                  <a:pt x="11981" y="85496"/>
                </a:lnTo>
                <a:lnTo>
                  <a:pt x="19635" y="74064"/>
                </a:lnTo>
                <a:lnTo>
                  <a:pt x="23691" y="57946"/>
                </a:lnTo>
                <a:lnTo>
                  <a:pt x="24881" y="39545"/>
                </a:lnTo>
                <a:lnTo>
                  <a:pt x="24881" y="10021"/>
                </a:lnTo>
                <a:lnTo>
                  <a:pt x="68111" y="10021"/>
                </a:lnTo>
                <a:lnTo>
                  <a:pt x="68111" y="0"/>
                </a:lnTo>
                <a:close/>
              </a:path>
              <a:path w="68580" h="90169">
                <a:moveTo>
                  <a:pt x="68111" y="10021"/>
                </a:moveTo>
                <a:lnTo>
                  <a:pt x="56727" y="10021"/>
                </a:lnTo>
                <a:lnTo>
                  <a:pt x="56727" y="88572"/>
                </a:lnTo>
                <a:lnTo>
                  <a:pt x="68111" y="88572"/>
                </a:lnTo>
                <a:lnTo>
                  <a:pt x="68111" y="10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12637" y="3002672"/>
            <a:ext cx="52069" cy="64135"/>
          </a:xfrm>
          <a:custGeom>
            <a:avLst/>
            <a:gdLst/>
            <a:ahLst/>
            <a:cxnLst/>
            <a:rect l="l" t="t" r="r" b="b"/>
            <a:pathLst>
              <a:path w="52069" h="64135">
                <a:moveTo>
                  <a:pt x="10122" y="0"/>
                </a:moveTo>
                <a:lnTo>
                  <a:pt x="0" y="0"/>
                </a:lnTo>
                <a:lnTo>
                  <a:pt x="0" y="63684"/>
                </a:lnTo>
                <a:lnTo>
                  <a:pt x="13179" y="63684"/>
                </a:lnTo>
                <a:lnTo>
                  <a:pt x="20863" y="50187"/>
                </a:lnTo>
                <a:lnTo>
                  <a:pt x="10122" y="50187"/>
                </a:lnTo>
                <a:lnTo>
                  <a:pt x="10122" y="0"/>
                </a:lnTo>
                <a:close/>
              </a:path>
              <a:path w="52069" h="64135">
                <a:moveTo>
                  <a:pt x="51874" y="13496"/>
                </a:moveTo>
                <a:lnTo>
                  <a:pt x="41752" y="13496"/>
                </a:lnTo>
                <a:lnTo>
                  <a:pt x="41752" y="63684"/>
                </a:lnTo>
                <a:lnTo>
                  <a:pt x="51874" y="63684"/>
                </a:lnTo>
                <a:lnTo>
                  <a:pt x="51874" y="13496"/>
                </a:lnTo>
                <a:close/>
              </a:path>
              <a:path w="52069" h="64135">
                <a:moveTo>
                  <a:pt x="51874" y="0"/>
                </a:moveTo>
                <a:lnTo>
                  <a:pt x="38695" y="0"/>
                </a:lnTo>
                <a:lnTo>
                  <a:pt x="10122" y="50187"/>
                </a:lnTo>
                <a:lnTo>
                  <a:pt x="20863" y="50187"/>
                </a:lnTo>
                <a:lnTo>
                  <a:pt x="41752" y="13496"/>
                </a:lnTo>
                <a:lnTo>
                  <a:pt x="51874" y="13496"/>
                </a:lnTo>
                <a:lnTo>
                  <a:pt x="51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76774" y="3000877"/>
            <a:ext cx="54610" cy="68580"/>
          </a:xfrm>
          <a:custGeom>
            <a:avLst/>
            <a:gdLst/>
            <a:ahLst/>
            <a:cxnLst/>
            <a:rect l="l" t="t" r="r" b="b"/>
            <a:pathLst>
              <a:path w="54610" h="68580">
                <a:moveTo>
                  <a:pt x="37116" y="0"/>
                </a:moveTo>
                <a:lnTo>
                  <a:pt x="28255" y="0"/>
                </a:lnTo>
                <a:lnTo>
                  <a:pt x="16634" y="2456"/>
                </a:lnTo>
                <a:lnTo>
                  <a:pt x="7722" y="9451"/>
                </a:lnTo>
                <a:lnTo>
                  <a:pt x="2013" y="20418"/>
                </a:lnTo>
                <a:lnTo>
                  <a:pt x="0" y="34794"/>
                </a:lnTo>
                <a:lnTo>
                  <a:pt x="1966" y="48650"/>
                </a:lnTo>
                <a:lnTo>
                  <a:pt x="7591" y="59183"/>
                </a:lnTo>
                <a:lnTo>
                  <a:pt x="16458" y="65879"/>
                </a:lnTo>
                <a:lnTo>
                  <a:pt x="28154" y="68226"/>
                </a:lnTo>
                <a:lnTo>
                  <a:pt x="38451" y="66566"/>
                </a:lnTo>
                <a:lnTo>
                  <a:pt x="46396" y="61753"/>
                </a:lnTo>
                <a:lnTo>
                  <a:pt x="48335" y="58947"/>
                </a:lnTo>
                <a:lnTo>
                  <a:pt x="28363" y="58947"/>
                </a:lnTo>
                <a:lnTo>
                  <a:pt x="20864" y="57279"/>
                </a:lnTo>
                <a:lnTo>
                  <a:pt x="15261" y="52486"/>
                </a:lnTo>
                <a:lnTo>
                  <a:pt x="11754" y="44886"/>
                </a:lnTo>
                <a:lnTo>
                  <a:pt x="10540" y="34794"/>
                </a:lnTo>
                <a:lnTo>
                  <a:pt x="11735" y="24108"/>
                </a:lnTo>
                <a:lnTo>
                  <a:pt x="15194" y="16121"/>
                </a:lnTo>
                <a:lnTo>
                  <a:pt x="20730" y="11118"/>
                </a:lnTo>
                <a:lnTo>
                  <a:pt x="28154" y="9387"/>
                </a:lnTo>
                <a:lnTo>
                  <a:pt x="49062" y="9387"/>
                </a:lnTo>
                <a:lnTo>
                  <a:pt x="44809" y="3482"/>
                </a:lnTo>
                <a:lnTo>
                  <a:pt x="37116" y="0"/>
                </a:lnTo>
                <a:close/>
              </a:path>
              <a:path w="54610" h="68580">
                <a:moveTo>
                  <a:pt x="54196" y="43655"/>
                </a:moveTo>
                <a:lnTo>
                  <a:pt x="43965" y="43655"/>
                </a:lnTo>
                <a:lnTo>
                  <a:pt x="42278" y="53777"/>
                </a:lnTo>
                <a:lnTo>
                  <a:pt x="37008" y="58947"/>
                </a:lnTo>
                <a:lnTo>
                  <a:pt x="48335" y="58947"/>
                </a:lnTo>
                <a:lnTo>
                  <a:pt x="51730" y="54034"/>
                </a:lnTo>
                <a:lnTo>
                  <a:pt x="54196" y="43655"/>
                </a:lnTo>
                <a:close/>
              </a:path>
              <a:path w="54610" h="68580">
                <a:moveTo>
                  <a:pt x="49062" y="9387"/>
                </a:moveTo>
                <a:lnTo>
                  <a:pt x="36691" y="9387"/>
                </a:lnTo>
                <a:lnTo>
                  <a:pt x="41968" y="14340"/>
                </a:lnTo>
                <a:lnTo>
                  <a:pt x="43230" y="23200"/>
                </a:lnTo>
                <a:lnTo>
                  <a:pt x="53460" y="23200"/>
                </a:lnTo>
                <a:lnTo>
                  <a:pt x="52934" y="16978"/>
                </a:lnTo>
                <a:lnTo>
                  <a:pt x="51557" y="12970"/>
                </a:lnTo>
                <a:lnTo>
                  <a:pt x="49062" y="9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42254" y="3002672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4" h="64135">
                <a:moveTo>
                  <a:pt x="10122" y="0"/>
                </a:moveTo>
                <a:lnTo>
                  <a:pt x="0" y="0"/>
                </a:lnTo>
                <a:lnTo>
                  <a:pt x="0" y="63684"/>
                </a:lnTo>
                <a:lnTo>
                  <a:pt x="29841" y="63684"/>
                </a:lnTo>
                <a:lnTo>
                  <a:pt x="37986" y="62197"/>
                </a:lnTo>
                <a:lnTo>
                  <a:pt x="44392" y="58031"/>
                </a:lnTo>
                <a:lnTo>
                  <a:pt x="46766" y="54405"/>
                </a:lnTo>
                <a:lnTo>
                  <a:pt x="10122" y="54405"/>
                </a:lnTo>
                <a:lnTo>
                  <a:pt x="10122" y="31528"/>
                </a:lnTo>
                <a:lnTo>
                  <a:pt x="46697" y="31528"/>
                </a:lnTo>
                <a:lnTo>
                  <a:pt x="44430" y="27902"/>
                </a:lnTo>
                <a:lnTo>
                  <a:pt x="38029" y="23707"/>
                </a:lnTo>
                <a:lnTo>
                  <a:pt x="29841" y="22249"/>
                </a:lnTo>
                <a:lnTo>
                  <a:pt x="10122" y="22249"/>
                </a:lnTo>
                <a:lnTo>
                  <a:pt x="10122" y="0"/>
                </a:lnTo>
                <a:close/>
              </a:path>
              <a:path w="50164" h="64135">
                <a:moveTo>
                  <a:pt x="46697" y="31528"/>
                </a:moveTo>
                <a:lnTo>
                  <a:pt x="34477" y="31528"/>
                </a:lnTo>
                <a:lnTo>
                  <a:pt x="39120" y="35003"/>
                </a:lnTo>
                <a:lnTo>
                  <a:pt x="39120" y="49344"/>
                </a:lnTo>
                <a:lnTo>
                  <a:pt x="36906" y="54405"/>
                </a:lnTo>
                <a:lnTo>
                  <a:pt x="46766" y="54405"/>
                </a:lnTo>
                <a:lnTo>
                  <a:pt x="48584" y="51630"/>
                </a:lnTo>
                <a:lnTo>
                  <a:pt x="50086" y="43439"/>
                </a:lnTo>
                <a:lnTo>
                  <a:pt x="48598" y="34568"/>
                </a:lnTo>
                <a:lnTo>
                  <a:pt x="46697" y="31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02436" y="3002672"/>
            <a:ext cx="55880" cy="64135"/>
          </a:xfrm>
          <a:custGeom>
            <a:avLst/>
            <a:gdLst/>
            <a:ahLst/>
            <a:cxnLst/>
            <a:rect l="l" t="t" r="r" b="b"/>
            <a:pathLst>
              <a:path w="55880" h="64135">
                <a:moveTo>
                  <a:pt x="55775" y="0"/>
                </a:moveTo>
                <a:lnTo>
                  <a:pt x="19610" y="0"/>
                </a:lnTo>
                <a:lnTo>
                  <a:pt x="15183" y="1579"/>
                </a:lnTo>
                <a:lnTo>
                  <a:pt x="11809" y="5270"/>
                </a:lnTo>
                <a:lnTo>
                  <a:pt x="8644" y="8644"/>
                </a:lnTo>
                <a:lnTo>
                  <a:pt x="6849" y="12653"/>
                </a:lnTo>
                <a:lnTo>
                  <a:pt x="6849" y="18132"/>
                </a:lnTo>
                <a:lnTo>
                  <a:pt x="8258" y="26092"/>
                </a:lnTo>
                <a:lnTo>
                  <a:pt x="12110" y="31737"/>
                </a:lnTo>
                <a:lnTo>
                  <a:pt x="17838" y="35247"/>
                </a:lnTo>
                <a:lnTo>
                  <a:pt x="24881" y="36799"/>
                </a:lnTo>
                <a:lnTo>
                  <a:pt x="0" y="63684"/>
                </a:lnTo>
                <a:lnTo>
                  <a:pt x="12545" y="63684"/>
                </a:lnTo>
                <a:lnTo>
                  <a:pt x="37217" y="37217"/>
                </a:lnTo>
                <a:lnTo>
                  <a:pt x="55775" y="37217"/>
                </a:lnTo>
                <a:lnTo>
                  <a:pt x="55775" y="27938"/>
                </a:lnTo>
                <a:lnTo>
                  <a:pt x="24989" y="27938"/>
                </a:lnTo>
                <a:lnTo>
                  <a:pt x="22985" y="27094"/>
                </a:lnTo>
                <a:lnTo>
                  <a:pt x="20562" y="25515"/>
                </a:lnTo>
                <a:lnTo>
                  <a:pt x="17714" y="23720"/>
                </a:lnTo>
                <a:lnTo>
                  <a:pt x="17822" y="21932"/>
                </a:lnTo>
                <a:lnTo>
                  <a:pt x="17822" y="15710"/>
                </a:lnTo>
                <a:lnTo>
                  <a:pt x="18558" y="14232"/>
                </a:lnTo>
                <a:lnTo>
                  <a:pt x="20562" y="12336"/>
                </a:lnTo>
                <a:lnTo>
                  <a:pt x="22458" y="10122"/>
                </a:lnTo>
                <a:lnTo>
                  <a:pt x="24989" y="9171"/>
                </a:lnTo>
                <a:lnTo>
                  <a:pt x="55775" y="9171"/>
                </a:lnTo>
                <a:lnTo>
                  <a:pt x="55775" y="0"/>
                </a:lnTo>
                <a:close/>
              </a:path>
              <a:path w="55880" h="64135">
                <a:moveTo>
                  <a:pt x="55775" y="37217"/>
                </a:moveTo>
                <a:lnTo>
                  <a:pt x="45551" y="37217"/>
                </a:lnTo>
                <a:lnTo>
                  <a:pt x="45551" y="63684"/>
                </a:lnTo>
                <a:lnTo>
                  <a:pt x="55775" y="63684"/>
                </a:lnTo>
                <a:lnTo>
                  <a:pt x="55775" y="37217"/>
                </a:lnTo>
                <a:close/>
              </a:path>
              <a:path w="55880" h="64135">
                <a:moveTo>
                  <a:pt x="55775" y="9171"/>
                </a:moveTo>
                <a:lnTo>
                  <a:pt x="45551" y="9171"/>
                </a:lnTo>
                <a:lnTo>
                  <a:pt x="45551" y="27938"/>
                </a:lnTo>
                <a:lnTo>
                  <a:pt x="55775" y="27938"/>
                </a:lnTo>
                <a:lnTo>
                  <a:pt x="55775" y="9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76117" y="2977784"/>
            <a:ext cx="68580" cy="88900"/>
          </a:xfrm>
          <a:custGeom>
            <a:avLst/>
            <a:gdLst/>
            <a:ahLst/>
            <a:cxnLst/>
            <a:rect l="l" t="t" r="r" b="b"/>
            <a:pathLst>
              <a:path w="68580" h="88900">
                <a:moveTo>
                  <a:pt x="68111" y="0"/>
                </a:moveTo>
                <a:lnTo>
                  <a:pt x="0" y="0"/>
                </a:lnTo>
                <a:lnTo>
                  <a:pt x="0" y="88572"/>
                </a:lnTo>
                <a:lnTo>
                  <a:pt x="11384" y="88572"/>
                </a:lnTo>
                <a:lnTo>
                  <a:pt x="11384" y="10021"/>
                </a:lnTo>
                <a:lnTo>
                  <a:pt x="68111" y="10021"/>
                </a:lnTo>
                <a:lnTo>
                  <a:pt x="68111" y="0"/>
                </a:lnTo>
                <a:close/>
              </a:path>
              <a:path w="68580" h="88900">
                <a:moveTo>
                  <a:pt x="68111" y="10021"/>
                </a:moveTo>
                <a:lnTo>
                  <a:pt x="56727" y="10021"/>
                </a:lnTo>
                <a:lnTo>
                  <a:pt x="56727" y="88572"/>
                </a:lnTo>
                <a:lnTo>
                  <a:pt x="68111" y="88572"/>
                </a:lnTo>
                <a:lnTo>
                  <a:pt x="68111" y="10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58205" y="3000877"/>
            <a:ext cx="57785" cy="68580"/>
          </a:xfrm>
          <a:custGeom>
            <a:avLst/>
            <a:gdLst/>
            <a:ahLst/>
            <a:cxnLst/>
            <a:rect l="l" t="t" r="r" b="b"/>
            <a:pathLst>
              <a:path w="57785" h="68580">
                <a:moveTo>
                  <a:pt x="28680" y="0"/>
                </a:moveTo>
                <a:lnTo>
                  <a:pt x="16680" y="2328"/>
                </a:lnTo>
                <a:lnTo>
                  <a:pt x="7650" y="9068"/>
                </a:lnTo>
                <a:lnTo>
                  <a:pt x="1975" y="19797"/>
                </a:lnTo>
                <a:lnTo>
                  <a:pt x="0" y="34167"/>
                </a:lnTo>
                <a:lnTo>
                  <a:pt x="1961" y="48519"/>
                </a:lnTo>
                <a:lnTo>
                  <a:pt x="7629" y="59223"/>
                </a:lnTo>
                <a:lnTo>
                  <a:pt x="16677" y="65914"/>
                </a:lnTo>
                <a:lnTo>
                  <a:pt x="28781" y="68226"/>
                </a:lnTo>
                <a:lnTo>
                  <a:pt x="40869" y="65914"/>
                </a:lnTo>
                <a:lnTo>
                  <a:pt x="49950" y="59276"/>
                </a:lnTo>
                <a:lnTo>
                  <a:pt x="50128" y="58947"/>
                </a:lnTo>
                <a:lnTo>
                  <a:pt x="28781" y="58947"/>
                </a:lnTo>
                <a:lnTo>
                  <a:pt x="21188" y="57240"/>
                </a:lnTo>
                <a:lnTo>
                  <a:pt x="15483" y="52328"/>
                </a:lnTo>
                <a:lnTo>
                  <a:pt x="11895" y="44533"/>
                </a:lnTo>
                <a:lnTo>
                  <a:pt x="10648" y="34167"/>
                </a:lnTo>
                <a:lnTo>
                  <a:pt x="11895" y="23843"/>
                </a:lnTo>
                <a:lnTo>
                  <a:pt x="15484" y="16042"/>
                </a:lnTo>
                <a:lnTo>
                  <a:pt x="21188" y="11108"/>
                </a:lnTo>
                <a:lnTo>
                  <a:pt x="28781" y="9387"/>
                </a:lnTo>
                <a:lnTo>
                  <a:pt x="50220" y="9387"/>
                </a:lnTo>
                <a:lnTo>
                  <a:pt x="50054" y="9068"/>
                </a:lnTo>
                <a:lnTo>
                  <a:pt x="40948" y="2319"/>
                </a:lnTo>
                <a:lnTo>
                  <a:pt x="28680" y="0"/>
                </a:lnTo>
                <a:close/>
              </a:path>
              <a:path w="57785" h="68580">
                <a:moveTo>
                  <a:pt x="50220" y="9387"/>
                </a:moveTo>
                <a:lnTo>
                  <a:pt x="28781" y="9387"/>
                </a:lnTo>
                <a:lnTo>
                  <a:pt x="36480" y="11084"/>
                </a:lnTo>
                <a:lnTo>
                  <a:pt x="42212" y="16003"/>
                </a:lnTo>
                <a:lnTo>
                  <a:pt x="45788" y="23889"/>
                </a:lnTo>
                <a:lnTo>
                  <a:pt x="46985" y="34167"/>
                </a:lnTo>
                <a:lnTo>
                  <a:pt x="47010" y="34585"/>
                </a:lnTo>
                <a:lnTo>
                  <a:pt x="45745" y="44621"/>
                </a:lnTo>
                <a:lnTo>
                  <a:pt x="42094" y="52329"/>
                </a:lnTo>
                <a:lnTo>
                  <a:pt x="36349" y="57229"/>
                </a:lnTo>
                <a:lnTo>
                  <a:pt x="28781" y="58947"/>
                </a:lnTo>
                <a:lnTo>
                  <a:pt x="50128" y="58947"/>
                </a:lnTo>
                <a:lnTo>
                  <a:pt x="55679" y="48696"/>
                </a:lnTo>
                <a:lnTo>
                  <a:pt x="57671" y="34585"/>
                </a:lnTo>
                <a:lnTo>
                  <a:pt x="55721" y="19928"/>
                </a:lnTo>
                <a:lnTo>
                  <a:pt x="50220" y="9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25108" y="3002672"/>
            <a:ext cx="66040" cy="78740"/>
          </a:xfrm>
          <a:custGeom>
            <a:avLst/>
            <a:gdLst/>
            <a:ahLst/>
            <a:cxnLst/>
            <a:rect l="l" t="t" r="r" b="b"/>
            <a:pathLst>
              <a:path w="66039" h="78739">
                <a:moveTo>
                  <a:pt x="65796" y="55883"/>
                </a:moveTo>
                <a:lnTo>
                  <a:pt x="0" y="55883"/>
                </a:lnTo>
                <a:lnTo>
                  <a:pt x="0" y="78240"/>
                </a:lnTo>
                <a:lnTo>
                  <a:pt x="8435" y="78240"/>
                </a:lnTo>
                <a:lnTo>
                  <a:pt x="8435" y="63684"/>
                </a:lnTo>
                <a:lnTo>
                  <a:pt x="65796" y="63684"/>
                </a:lnTo>
                <a:lnTo>
                  <a:pt x="65796" y="55883"/>
                </a:lnTo>
                <a:close/>
              </a:path>
              <a:path w="66039" h="78739">
                <a:moveTo>
                  <a:pt x="65796" y="63684"/>
                </a:moveTo>
                <a:lnTo>
                  <a:pt x="57253" y="63684"/>
                </a:lnTo>
                <a:lnTo>
                  <a:pt x="57253" y="78240"/>
                </a:lnTo>
                <a:lnTo>
                  <a:pt x="65796" y="78240"/>
                </a:lnTo>
                <a:lnTo>
                  <a:pt x="65796" y="63684"/>
                </a:lnTo>
                <a:close/>
              </a:path>
              <a:path w="66039" h="78739">
                <a:moveTo>
                  <a:pt x="57988" y="0"/>
                </a:moveTo>
                <a:lnTo>
                  <a:pt x="16870" y="0"/>
                </a:lnTo>
                <a:lnTo>
                  <a:pt x="16870" y="24672"/>
                </a:lnTo>
                <a:lnTo>
                  <a:pt x="16150" y="35746"/>
                </a:lnTo>
                <a:lnTo>
                  <a:pt x="14115" y="45655"/>
                </a:lnTo>
                <a:lnTo>
                  <a:pt x="10952" y="52875"/>
                </a:lnTo>
                <a:lnTo>
                  <a:pt x="6849" y="55883"/>
                </a:lnTo>
                <a:lnTo>
                  <a:pt x="57988" y="55883"/>
                </a:lnTo>
                <a:lnTo>
                  <a:pt x="57988" y="54405"/>
                </a:lnTo>
                <a:lnTo>
                  <a:pt x="20980" y="54405"/>
                </a:lnTo>
                <a:lnTo>
                  <a:pt x="23682" y="47952"/>
                </a:lnTo>
                <a:lnTo>
                  <a:pt x="25514" y="40490"/>
                </a:lnTo>
                <a:lnTo>
                  <a:pt x="26556" y="32552"/>
                </a:lnTo>
                <a:lnTo>
                  <a:pt x="26885" y="24672"/>
                </a:lnTo>
                <a:lnTo>
                  <a:pt x="26885" y="9279"/>
                </a:lnTo>
                <a:lnTo>
                  <a:pt x="57988" y="9279"/>
                </a:lnTo>
                <a:lnTo>
                  <a:pt x="57988" y="0"/>
                </a:lnTo>
                <a:close/>
              </a:path>
              <a:path w="66039" h="78739">
                <a:moveTo>
                  <a:pt x="57988" y="9279"/>
                </a:moveTo>
                <a:lnTo>
                  <a:pt x="47765" y="9279"/>
                </a:lnTo>
                <a:lnTo>
                  <a:pt x="47765" y="54405"/>
                </a:lnTo>
                <a:lnTo>
                  <a:pt x="57988" y="54405"/>
                </a:lnTo>
                <a:lnTo>
                  <a:pt x="57988" y="9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03079" y="3002672"/>
            <a:ext cx="50800" cy="64135"/>
          </a:xfrm>
          <a:custGeom>
            <a:avLst/>
            <a:gdLst/>
            <a:ahLst/>
            <a:cxnLst/>
            <a:rect l="l" t="t" r="r" b="b"/>
            <a:pathLst>
              <a:path w="50800" h="64135">
                <a:moveTo>
                  <a:pt x="50612" y="0"/>
                </a:moveTo>
                <a:lnTo>
                  <a:pt x="0" y="0"/>
                </a:lnTo>
                <a:lnTo>
                  <a:pt x="0" y="63684"/>
                </a:lnTo>
                <a:lnTo>
                  <a:pt x="10122" y="63684"/>
                </a:lnTo>
                <a:lnTo>
                  <a:pt x="10122" y="9279"/>
                </a:lnTo>
                <a:lnTo>
                  <a:pt x="50612" y="9279"/>
                </a:lnTo>
                <a:lnTo>
                  <a:pt x="50612" y="0"/>
                </a:lnTo>
                <a:close/>
              </a:path>
              <a:path w="50800" h="64135">
                <a:moveTo>
                  <a:pt x="50612" y="9279"/>
                </a:moveTo>
                <a:lnTo>
                  <a:pt x="40389" y="9279"/>
                </a:lnTo>
                <a:lnTo>
                  <a:pt x="40389" y="63684"/>
                </a:lnTo>
                <a:lnTo>
                  <a:pt x="50612" y="63684"/>
                </a:lnTo>
                <a:lnTo>
                  <a:pt x="50612" y="9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67243" y="3000877"/>
            <a:ext cx="60325" cy="68580"/>
          </a:xfrm>
          <a:custGeom>
            <a:avLst/>
            <a:gdLst/>
            <a:ahLst/>
            <a:cxnLst/>
            <a:rect l="l" t="t" r="r" b="b"/>
            <a:pathLst>
              <a:path w="60325" h="68580">
                <a:moveTo>
                  <a:pt x="50309" y="9387"/>
                </a:moveTo>
                <a:lnTo>
                  <a:pt x="37116" y="9387"/>
                </a:lnTo>
                <a:lnTo>
                  <a:pt x="42177" y="12761"/>
                </a:lnTo>
                <a:lnTo>
                  <a:pt x="42177" y="25731"/>
                </a:lnTo>
                <a:lnTo>
                  <a:pt x="39646" y="27627"/>
                </a:lnTo>
                <a:lnTo>
                  <a:pt x="17296" y="30367"/>
                </a:lnTo>
                <a:lnTo>
                  <a:pt x="15082" y="30894"/>
                </a:lnTo>
                <a:lnTo>
                  <a:pt x="3799" y="35429"/>
                </a:lnTo>
                <a:lnTo>
                  <a:pt x="0" y="41232"/>
                </a:lnTo>
                <a:lnTo>
                  <a:pt x="0" y="49452"/>
                </a:lnTo>
                <a:lnTo>
                  <a:pt x="1455" y="57234"/>
                </a:lnTo>
                <a:lnTo>
                  <a:pt x="5629" y="63148"/>
                </a:lnTo>
                <a:lnTo>
                  <a:pt x="12236" y="66909"/>
                </a:lnTo>
                <a:lnTo>
                  <a:pt x="20987" y="68226"/>
                </a:lnTo>
                <a:lnTo>
                  <a:pt x="28997" y="68226"/>
                </a:lnTo>
                <a:lnTo>
                  <a:pt x="35429" y="65479"/>
                </a:lnTo>
                <a:lnTo>
                  <a:pt x="42143" y="59365"/>
                </a:lnTo>
                <a:lnTo>
                  <a:pt x="15183" y="59365"/>
                </a:lnTo>
                <a:lnTo>
                  <a:pt x="10648" y="55674"/>
                </a:lnTo>
                <a:lnTo>
                  <a:pt x="10648" y="42494"/>
                </a:lnTo>
                <a:lnTo>
                  <a:pt x="15082" y="39120"/>
                </a:lnTo>
                <a:lnTo>
                  <a:pt x="36589" y="36063"/>
                </a:lnTo>
                <a:lnTo>
                  <a:pt x="38803" y="35638"/>
                </a:lnTo>
                <a:lnTo>
                  <a:pt x="42177" y="34059"/>
                </a:lnTo>
                <a:lnTo>
                  <a:pt x="52300" y="34059"/>
                </a:lnTo>
                <a:lnTo>
                  <a:pt x="52300" y="17397"/>
                </a:lnTo>
                <a:lnTo>
                  <a:pt x="50755" y="9918"/>
                </a:lnTo>
                <a:lnTo>
                  <a:pt x="50309" y="9387"/>
                </a:lnTo>
                <a:close/>
              </a:path>
              <a:path w="60325" h="68580">
                <a:moveTo>
                  <a:pt x="53305" y="58947"/>
                </a:moveTo>
                <a:lnTo>
                  <a:pt x="42602" y="58947"/>
                </a:lnTo>
                <a:lnTo>
                  <a:pt x="43230" y="65378"/>
                </a:lnTo>
                <a:lnTo>
                  <a:pt x="46395" y="68226"/>
                </a:lnTo>
                <a:lnTo>
                  <a:pt x="55039" y="68226"/>
                </a:lnTo>
                <a:lnTo>
                  <a:pt x="56625" y="68010"/>
                </a:lnTo>
                <a:lnTo>
                  <a:pt x="59892" y="67166"/>
                </a:lnTo>
                <a:lnTo>
                  <a:pt x="59892" y="59790"/>
                </a:lnTo>
                <a:lnTo>
                  <a:pt x="54196" y="59790"/>
                </a:lnTo>
                <a:lnTo>
                  <a:pt x="53305" y="58947"/>
                </a:lnTo>
                <a:close/>
              </a:path>
              <a:path w="60325" h="68580">
                <a:moveTo>
                  <a:pt x="59892" y="59574"/>
                </a:moveTo>
                <a:lnTo>
                  <a:pt x="58839" y="59790"/>
                </a:lnTo>
                <a:lnTo>
                  <a:pt x="59892" y="59790"/>
                </a:lnTo>
                <a:lnTo>
                  <a:pt x="59892" y="59574"/>
                </a:lnTo>
                <a:close/>
              </a:path>
              <a:path w="60325" h="68580">
                <a:moveTo>
                  <a:pt x="52300" y="34059"/>
                </a:moveTo>
                <a:lnTo>
                  <a:pt x="42177" y="34059"/>
                </a:lnTo>
                <a:lnTo>
                  <a:pt x="42177" y="48824"/>
                </a:lnTo>
                <a:lnTo>
                  <a:pt x="41232" y="50930"/>
                </a:lnTo>
                <a:lnTo>
                  <a:pt x="38168" y="53670"/>
                </a:lnTo>
                <a:lnTo>
                  <a:pt x="34059" y="57469"/>
                </a:lnTo>
                <a:lnTo>
                  <a:pt x="29105" y="59365"/>
                </a:lnTo>
                <a:lnTo>
                  <a:pt x="42143" y="59365"/>
                </a:lnTo>
                <a:lnTo>
                  <a:pt x="42602" y="58947"/>
                </a:lnTo>
                <a:lnTo>
                  <a:pt x="53305" y="58947"/>
                </a:lnTo>
                <a:lnTo>
                  <a:pt x="52300" y="57995"/>
                </a:lnTo>
                <a:lnTo>
                  <a:pt x="52300" y="34059"/>
                </a:lnTo>
                <a:close/>
              </a:path>
              <a:path w="60325" h="68580">
                <a:moveTo>
                  <a:pt x="28363" y="0"/>
                </a:moveTo>
                <a:lnTo>
                  <a:pt x="19084" y="0"/>
                </a:lnTo>
                <a:lnTo>
                  <a:pt x="11492" y="2638"/>
                </a:lnTo>
                <a:lnTo>
                  <a:pt x="7173" y="7382"/>
                </a:lnTo>
                <a:lnTo>
                  <a:pt x="4325" y="10648"/>
                </a:lnTo>
                <a:lnTo>
                  <a:pt x="3057" y="14340"/>
                </a:lnTo>
                <a:lnTo>
                  <a:pt x="2847" y="20670"/>
                </a:lnTo>
                <a:lnTo>
                  <a:pt x="13078" y="20670"/>
                </a:lnTo>
                <a:lnTo>
                  <a:pt x="13921" y="12862"/>
                </a:lnTo>
                <a:lnTo>
                  <a:pt x="18456" y="9387"/>
                </a:lnTo>
                <a:lnTo>
                  <a:pt x="50309" y="9387"/>
                </a:lnTo>
                <a:lnTo>
                  <a:pt x="46185" y="4467"/>
                </a:lnTo>
                <a:lnTo>
                  <a:pt x="38688" y="1131"/>
                </a:lnTo>
                <a:lnTo>
                  <a:pt x="2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31825" y="3002672"/>
            <a:ext cx="55880" cy="64135"/>
          </a:xfrm>
          <a:custGeom>
            <a:avLst/>
            <a:gdLst/>
            <a:ahLst/>
            <a:cxnLst/>
            <a:rect l="l" t="t" r="r" b="b"/>
            <a:pathLst>
              <a:path w="55880" h="64135">
                <a:moveTo>
                  <a:pt x="12761" y="0"/>
                </a:moveTo>
                <a:lnTo>
                  <a:pt x="1160" y="0"/>
                </a:lnTo>
                <a:lnTo>
                  <a:pt x="22465" y="31211"/>
                </a:lnTo>
                <a:lnTo>
                  <a:pt x="0" y="63684"/>
                </a:lnTo>
                <a:lnTo>
                  <a:pt x="11499" y="63684"/>
                </a:lnTo>
                <a:lnTo>
                  <a:pt x="27627" y="39221"/>
                </a:lnTo>
                <a:lnTo>
                  <a:pt x="38974" y="39221"/>
                </a:lnTo>
                <a:lnTo>
                  <a:pt x="33323" y="30786"/>
                </a:lnTo>
                <a:lnTo>
                  <a:pt x="38672" y="23093"/>
                </a:lnTo>
                <a:lnTo>
                  <a:pt x="28053" y="23093"/>
                </a:lnTo>
                <a:lnTo>
                  <a:pt x="12761" y="0"/>
                </a:lnTo>
                <a:close/>
              </a:path>
              <a:path w="55880" h="64135">
                <a:moveTo>
                  <a:pt x="38974" y="39221"/>
                </a:moveTo>
                <a:lnTo>
                  <a:pt x="27627" y="39221"/>
                </a:lnTo>
                <a:lnTo>
                  <a:pt x="43554" y="63684"/>
                </a:lnTo>
                <a:lnTo>
                  <a:pt x="55363" y="63684"/>
                </a:lnTo>
                <a:lnTo>
                  <a:pt x="38974" y="39221"/>
                </a:lnTo>
                <a:close/>
              </a:path>
              <a:path w="55880" h="64135">
                <a:moveTo>
                  <a:pt x="54729" y="0"/>
                </a:moveTo>
                <a:lnTo>
                  <a:pt x="43338" y="0"/>
                </a:lnTo>
                <a:lnTo>
                  <a:pt x="28053" y="23093"/>
                </a:lnTo>
                <a:lnTo>
                  <a:pt x="38672" y="23093"/>
                </a:lnTo>
                <a:lnTo>
                  <a:pt x="54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97730" y="3002672"/>
            <a:ext cx="45720" cy="64135"/>
          </a:xfrm>
          <a:custGeom>
            <a:avLst/>
            <a:gdLst/>
            <a:ahLst/>
            <a:cxnLst/>
            <a:rect l="l" t="t" r="r" b="b"/>
            <a:pathLst>
              <a:path w="45719" h="64135">
                <a:moveTo>
                  <a:pt x="27735" y="9279"/>
                </a:moveTo>
                <a:lnTo>
                  <a:pt x="17505" y="9279"/>
                </a:lnTo>
                <a:lnTo>
                  <a:pt x="17505" y="63684"/>
                </a:lnTo>
                <a:lnTo>
                  <a:pt x="27735" y="63684"/>
                </a:lnTo>
                <a:lnTo>
                  <a:pt x="27735" y="9279"/>
                </a:lnTo>
                <a:close/>
              </a:path>
              <a:path w="45719" h="64135">
                <a:moveTo>
                  <a:pt x="45234" y="0"/>
                </a:moveTo>
                <a:lnTo>
                  <a:pt x="0" y="0"/>
                </a:lnTo>
                <a:lnTo>
                  <a:pt x="0" y="9279"/>
                </a:lnTo>
                <a:lnTo>
                  <a:pt x="45234" y="9279"/>
                </a:lnTo>
                <a:lnTo>
                  <a:pt x="45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55780" y="3000877"/>
            <a:ext cx="60325" cy="68580"/>
          </a:xfrm>
          <a:custGeom>
            <a:avLst/>
            <a:gdLst/>
            <a:ahLst/>
            <a:cxnLst/>
            <a:rect l="l" t="t" r="r" b="b"/>
            <a:pathLst>
              <a:path w="60325" h="68580">
                <a:moveTo>
                  <a:pt x="50308" y="9387"/>
                </a:moveTo>
                <a:lnTo>
                  <a:pt x="37116" y="9387"/>
                </a:lnTo>
                <a:lnTo>
                  <a:pt x="42177" y="12761"/>
                </a:lnTo>
                <a:lnTo>
                  <a:pt x="42177" y="25731"/>
                </a:lnTo>
                <a:lnTo>
                  <a:pt x="39646" y="27627"/>
                </a:lnTo>
                <a:lnTo>
                  <a:pt x="17289" y="30367"/>
                </a:lnTo>
                <a:lnTo>
                  <a:pt x="15075" y="30894"/>
                </a:lnTo>
                <a:lnTo>
                  <a:pt x="3792" y="35429"/>
                </a:lnTo>
                <a:lnTo>
                  <a:pt x="0" y="41232"/>
                </a:lnTo>
                <a:lnTo>
                  <a:pt x="0" y="49452"/>
                </a:lnTo>
                <a:lnTo>
                  <a:pt x="1454" y="57234"/>
                </a:lnTo>
                <a:lnTo>
                  <a:pt x="5626" y="63148"/>
                </a:lnTo>
                <a:lnTo>
                  <a:pt x="12230" y="66909"/>
                </a:lnTo>
                <a:lnTo>
                  <a:pt x="20980" y="68226"/>
                </a:lnTo>
                <a:lnTo>
                  <a:pt x="28997" y="68226"/>
                </a:lnTo>
                <a:lnTo>
                  <a:pt x="35429" y="65479"/>
                </a:lnTo>
                <a:lnTo>
                  <a:pt x="42136" y="59365"/>
                </a:lnTo>
                <a:lnTo>
                  <a:pt x="15183" y="59365"/>
                </a:lnTo>
                <a:lnTo>
                  <a:pt x="10648" y="55674"/>
                </a:lnTo>
                <a:lnTo>
                  <a:pt x="10648" y="42494"/>
                </a:lnTo>
                <a:lnTo>
                  <a:pt x="15075" y="39120"/>
                </a:lnTo>
                <a:lnTo>
                  <a:pt x="36589" y="36063"/>
                </a:lnTo>
                <a:lnTo>
                  <a:pt x="38803" y="35638"/>
                </a:lnTo>
                <a:lnTo>
                  <a:pt x="42177" y="34059"/>
                </a:lnTo>
                <a:lnTo>
                  <a:pt x="52300" y="34059"/>
                </a:lnTo>
                <a:lnTo>
                  <a:pt x="52300" y="17397"/>
                </a:lnTo>
                <a:lnTo>
                  <a:pt x="50754" y="9918"/>
                </a:lnTo>
                <a:lnTo>
                  <a:pt x="50308" y="9387"/>
                </a:lnTo>
                <a:close/>
              </a:path>
              <a:path w="60325" h="68580">
                <a:moveTo>
                  <a:pt x="53305" y="58947"/>
                </a:moveTo>
                <a:lnTo>
                  <a:pt x="42595" y="58947"/>
                </a:lnTo>
                <a:lnTo>
                  <a:pt x="43230" y="65378"/>
                </a:lnTo>
                <a:lnTo>
                  <a:pt x="46395" y="68226"/>
                </a:lnTo>
                <a:lnTo>
                  <a:pt x="55039" y="68226"/>
                </a:lnTo>
                <a:lnTo>
                  <a:pt x="56619" y="68010"/>
                </a:lnTo>
                <a:lnTo>
                  <a:pt x="59892" y="67166"/>
                </a:lnTo>
                <a:lnTo>
                  <a:pt x="59892" y="59790"/>
                </a:lnTo>
                <a:lnTo>
                  <a:pt x="54196" y="59790"/>
                </a:lnTo>
                <a:lnTo>
                  <a:pt x="53305" y="58947"/>
                </a:lnTo>
                <a:close/>
              </a:path>
              <a:path w="60325" h="68580">
                <a:moveTo>
                  <a:pt x="59892" y="59574"/>
                </a:moveTo>
                <a:lnTo>
                  <a:pt x="58832" y="59790"/>
                </a:lnTo>
                <a:lnTo>
                  <a:pt x="59892" y="59790"/>
                </a:lnTo>
                <a:lnTo>
                  <a:pt x="59892" y="59574"/>
                </a:lnTo>
                <a:close/>
              </a:path>
              <a:path w="60325" h="68580">
                <a:moveTo>
                  <a:pt x="52300" y="34059"/>
                </a:moveTo>
                <a:lnTo>
                  <a:pt x="42177" y="34059"/>
                </a:lnTo>
                <a:lnTo>
                  <a:pt x="42177" y="48824"/>
                </a:lnTo>
                <a:lnTo>
                  <a:pt x="41225" y="50930"/>
                </a:lnTo>
                <a:lnTo>
                  <a:pt x="38168" y="53670"/>
                </a:lnTo>
                <a:lnTo>
                  <a:pt x="34059" y="57469"/>
                </a:lnTo>
                <a:lnTo>
                  <a:pt x="29099" y="59365"/>
                </a:lnTo>
                <a:lnTo>
                  <a:pt x="42136" y="59365"/>
                </a:lnTo>
                <a:lnTo>
                  <a:pt x="42595" y="58947"/>
                </a:lnTo>
                <a:lnTo>
                  <a:pt x="53305" y="58947"/>
                </a:lnTo>
                <a:lnTo>
                  <a:pt x="52300" y="57995"/>
                </a:lnTo>
                <a:lnTo>
                  <a:pt x="52300" y="34059"/>
                </a:lnTo>
                <a:close/>
              </a:path>
              <a:path w="60325" h="68580">
                <a:moveTo>
                  <a:pt x="28363" y="0"/>
                </a:moveTo>
                <a:lnTo>
                  <a:pt x="19084" y="0"/>
                </a:lnTo>
                <a:lnTo>
                  <a:pt x="11492" y="2638"/>
                </a:lnTo>
                <a:lnTo>
                  <a:pt x="7166" y="7382"/>
                </a:lnTo>
                <a:lnTo>
                  <a:pt x="4318" y="10648"/>
                </a:lnTo>
                <a:lnTo>
                  <a:pt x="3057" y="14340"/>
                </a:lnTo>
                <a:lnTo>
                  <a:pt x="2847" y="20670"/>
                </a:lnTo>
                <a:lnTo>
                  <a:pt x="13071" y="20670"/>
                </a:lnTo>
                <a:lnTo>
                  <a:pt x="13915" y="12862"/>
                </a:lnTo>
                <a:lnTo>
                  <a:pt x="18450" y="9387"/>
                </a:lnTo>
                <a:lnTo>
                  <a:pt x="50308" y="9387"/>
                </a:lnTo>
                <a:lnTo>
                  <a:pt x="46182" y="4467"/>
                </a:lnTo>
                <a:lnTo>
                  <a:pt x="38685" y="1131"/>
                </a:lnTo>
                <a:lnTo>
                  <a:pt x="2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24710" y="2976313"/>
            <a:ext cx="76835" cy="93345"/>
          </a:xfrm>
          <a:custGeom>
            <a:avLst/>
            <a:gdLst/>
            <a:ahLst/>
            <a:cxnLst/>
            <a:rect l="l" t="t" r="r" b="b"/>
            <a:pathLst>
              <a:path w="76835" h="93344">
                <a:moveTo>
                  <a:pt x="40490" y="0"/>
                </a:moveTo>
                <a:lnTo>
                  <a:pt x="3218" y="26845"/>
                </a:lnTo>
                <a:lnTo>
                  <a:pt x="0" y="46813"/>
                </a:lnTo>
                <a:lnTo>
                  <a:pt x="838" y="57321"/>
                </a:lnTo>
                <a:lnTo>
                  <a:pt x="24675" y="90284"/>
                </a:lnTo>
                <a:lnTo>
                  <a:pt x="39964" y="92790"/>
                </a:lnTo>
                <a:lnTo>
                  <a:pt x="54413" y="90612"/>
                </a:lnTo>
                <a:lnTo>
                  <a:pt x="65323" y="84063"/>
                </a:lnTo>
                <a:lnTo>
                  <a:pt x="66121" y="82877"/>
                </a:lnTo>
                <a:lnTo>
                  <a:pt x="40071" y="82877"/>
                </a:lnTo>
                <a:lnTo>
                  <a:pt x="28143" y="80324"/>
                </a:lnTo>
                <a:lnTo>
                  <a:pt x="19072" y="73056"/>
                </a:lnTo>
                <a:lnTo>
                  <a:pt x="13304" y="61655"/>
                </a:lnTo>
                <a:lnTo>
                  <a:pt x="11283" y="46705"/>
                </a:lnTo>
                <a:lnTo>
                  <a:pt x="13230" y="31364"/>
                </a:lnTo>
                <a:lnTo>
                  <a:pt x="18796" y="19819"/>
                </a:lnTo>
                <a:lnTo>
                  <a:pt x="27565" y="12544"/>
                </a:lnTo>
                <a:lnTo>
                  <a:pt x="39120" y="10014"/>
                </a:lnTo>
                <a:lnTo>
                  <a:pt x="65703" y="10014"/>
                </a:lnTo>
                <a:lnTo>
                  <a:pt x="63503" y="7181"/>
                </a:lnTo>
                <a:lnTo>
                  <a:pt x="53509" y="1787"/>
                </a:lnTo>
                <a:lnTo>
                  <a:pt x="40490" y="0"/>
                </a:lnTo>
                <a:close/>
              </a:path>
              <a:path w="76835" h="93344">
                <a:moveTo>
                  <a:pt x="76445" y="57779"/>
                </a:moveTo>
                <a:lnTo>
                  <a:pt x="64744" y="57779"/>
                </a:lnTo>
                <a:lnTo>
                  <a:pt x="63792" y="63792"/>
                </a:lnTo>
                <a:lnTo>
                  <a:pt x="62631" y="67902"/>
                </a:lnTo>
                <a:lnTo>
                  <a:pt x="60735" y="71485"/>
                </a:lnTo>
                <a:lnTo>
                  <a:pt x="57152" y="78760"/>
                </a:lnTo>
                <a:lnTo>
                  <a:pt x="49560" y="82877"/>
                </a:lnTo>
                <a:lnTo>
                  <a:pt x="66121" y="82877"/>
                </a:lnTo>
                <a:lnTo>
                  <a:pt x="72674" y="73126"/>
                </a:lnTo>
                <a:lnTo>
                  <a:pt x="76445" y="57779"/>
                </a:lnTo>
                <a:close/>
              </a:path>
              <a:path w="76835" h="93344">
                <a:moveTo>
                  <a:pt x="65703" y="10014"/>
                </a:moveTo>
                <a:lnTo>
                  <a:pt x="46294" y="10014"/>
                </a:lnTo>
                <a:lnTo>
                  <a:pt x="53042" y="12228"/>
                </a:lnTo>
                <a:lnTo>
                  <a:pt x="59892" y="18659"/>
                </a:lnTo>
                <a:lnTo>
                  <a:pt x="61795" y="22350"/>
                </a:lnTo>
                <a:lnTo>
                  <a:pt x="63057" y="28991"/>
                </a:lnTo>
                <a:lnTo>
                  <a:pt x="74657" y="28991"/>
                </a:lnTo>
                <a:lnTo>
                  <a:pt x="70532" y="16233"/>
                </a:lnTo>
                <a:lnTo>
                  <a:pt x="65703" y="10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09039" y="3002672"/>
            <a:ext cx="55880" cy="90170"/>
          </a:xfrm>
          <a:custGeom>
            <a:avLst/>
            <a:gdLst/>
            <a:ahLst/>
            <a:cxnLst/>
            <a:rect l="l" t="t" r="r" b="b"/>
            <a:pathLst>
              <a:path w="55879" h="90169">
                <a:moveTo>
                  <a:pt x="4116" y="79502"/>
                </a:moveTo>
                <a:lnTo>
                  <a:pt x="4116" y="88572"/>
                </a:lnTo>
                <a:lnTo>
                  <a:pt x="6222" y="89733"/>
                </a:lnTo>
                <a:lnTo>
                  <a:pt x="8226" y="90151"/>
                </a:lnTo>
                <a:lnTo>
                  <a:pt x="14239" y="90151"/>
                </a:lnTo>
                <a:lnTo>
                  <a:pt x="17714" y="89099"/>
                </a:lnTo>
                <a:lnTo>
                  <a:pt x="23619" y="84773"/>
                </a:lnTo>
                <a:lnTo>
                  <a:pt x="25623" y="81615"/>
                </a:lnTo>
                <a:lnTo>
                  <a:pt x="26135" y="80238"/>
                </a:lnTo>
                <a:lnTo>
                  <a:pt x="8017" y="80238"/>
                </a:lnTo>
                <a:lnTo>
                  <a:pt x="4116" y="79502"/>
                </a:lnTo>
                <a:close/>
              </a:path>
              <a:path w="55879" h="90169">
                <a:moveTo>
                  <a:pt x="10864" y="0"/>
                </a:moveTo>
                <a:lnTo>
                  <a:pt x="0" y="0"/>
                </a:lnTo>
                <a:lnTo>
                  <a:pt x="21513" y="63900"/>
                </a:lnTo>
                <a:lnTo>
                  <a:pt x="16027" y="78132"/>
                </a:lnTo>
                <a:lnTo>
                  <a:pt x="13712" y="80238"/>
                </a:lnTo>
                <a:lnTo>
                  <a:pt x="26135" y="80238"/>
                </a:lnTo>
                <a:lnTo>
                  <a:pt x="27310" y="77080"/>
                </a:lnTo>
                <a:lnTo>
                  <a:pt x="37437" y="49560"/>
                </a:lnTo>
                <a:lnTo>
                  <a:pt x="27101" y="49560"/>
                </a:lnTo>
                <a:lnTo>
                  <a:pt x="10864" y="0"/>
                </a:lnTo>
                <a:close/>
              </a:path>
              <a:path w="55879" h="90169">
                <a:moveTo>
                  <a:pt x="55674" y="0"/>
                </a:moveTo>
                <a:lnTo>
                  <a:pt x="44708" y="0"/>
                </a:lnTo>
                <a:lnTo>
                  <a:pt x="27101" y="49560"/>
                </a:lnTo>
                <a:lnTo>
                  <a:pt x="37437" y="49560"/>
                </a:lnTo>
                <a:lnTo>
                  <a:pt x="55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69457" y="3002672"/>
            <a:ext cx="55880" cy="64135"/>
          </a:xfrm>
          <a:custGeom>
            <a:avLst/>
            <a:gdLst/>
            <a:ahLst/>
            <a:cxnLst/>
            <a:rect l="l" t="t" r="r" b="b"/>
            <a:pathLst>
              <a:path w="55879" h="64135">
                <a:moveTo>
                  <a:pt x="12761" y="0"/>
                </a:moveTo>
                <a:lnTo>
                  <a:pt x="1160" y="0"/>
                </a:lnTo>
                <a:lnTo>
                  <a:pt x="22465" y="31211"/>
                </a:lnTo>
                <a:lnTo>
                  <a:pt x="0" y="63684"/>
                </a:lnTo>
                <a:lnTo>
                  <a:pt x="11499" y="63684"/>
                </a:lnTo>
                <a:lnTo>
                  <a:pt x="27627" y="39221"/>
                </a:lnTo>
                <a:lnTo>
                  <a:pt x="38974" y="39221"/>
                </a:lnTo>
                <a:lnTo>
                  <a:pt x="33323" y="30786"/>
                </a:lnTo>
                <a:lnTo>
                  <a:pt x="38672" y="23093"/>
                </a:lnTo>
                <a:lnTo>
                  <a:pt x="28053" y="23093"/>
                </a:lnTo>
                <a:lnTo>
                  <a:pt x="12761" y="0"/>
                </a:lnTo>
                <a:close/>
              </a:path>
              <a:path w="55879" h="64135">
                <a:moveTo>
                  <a:pt x="38974" y="39221"/>
                </a:moveTo>
                <a:lnTo>
                  <a:pt x="27627" y="39221"/>
                </a:lnTo>
                <a:lnTo>
                  <a:pt x="43554" y="63684"/>
                </a:lnTo>
                <a:lnTo>
                  <a:pt x="55363" y="63684"/>
                </a:lnTo>
                <a:lnTo>
                  <a:pt x="38974" y="39221"/>
                </a:lnTo>
                <a:close/>
              </a:path>
              <a:path w="55879" h="64135">
                <a:moveTo>
                  <a:pt x="54729" y="0"/>
                </a:moveTo>
                <a:lnTo>
                  <a:pt x="43338" y="0"/>
                </a:lnTo>
                <a:lnTo>
                  <a:pt x="28053" y="23093"/>
                </a:lnTo>
                <a:lnTo>
                  <a:pt x="38672" y="23093"/>
                </a:lnTo>
                <a:lnTo>
                  <a:pt x="54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33148" y="3000877"/>
            <a:ext cx="60325" cy="68580"/>
          </a:xfrm>
          <a:custGeom>
            <a:avLst/>
            <a:gdLst/>
            <a:ahLst/>
            <a:cxnLst/>
            <a:rect l="l" t="t" r="r" b="b"/>
            <a:pathLst>
              <a:path w="60325" h="68580">
                <a:moveTo>
                  <a:pt x="50309" y="9387"/>
                </a:moveTo>
                <a:lnTo>
                  <a:pt x="37116" y="9387"/>
                </a:lnTo>
                <a:lnTo>
                  <a:pt x="42177" y="12761"/>
                </a:lnTo>
                <a:lnTo>
                  <a:pt x="42177" y="25731"/>
                </a:lnTo>
                <a:lnTo>
                  <a:pt x="39646" y="27627"/>
                </a:lnTo>
                <a:lnTo>
                  <a:pt x="17289" y="30367"/>
                </a:lnTo>
                <a:lnTo>
                  <a:pt x="15075" y="30894"/>
                </a:lnTo>
                <a:lnTo>
                  <a:pt x="3792" y="35429"/>
                </a:lnTo>
                <a:lnTo>
                  <a:pt x="0" y="41232"/>
                </a:lnTo>
                <a:lnTo>
                  <a:pt x="0" y="49452"/>
                </a:lnTo>
                <a:lnTo>
                  <a:pt x="1454" y="57234"/>
                </a:lnTo>
                <a:lnTo>
                  <a:pt x="5626" y="63148"/>
                </a:lnTo>
                <a:lnTo>
                  <a:pt x="12230" y="66909"/>
                </a:lnTo>
                <a:lnTo>
                  <a:pt x="20980" y="68226"/>
                </a:lnTo>
                <a:lnTo>
                  <a:pt x="28997" y="68226"/>
                </a:lnTo>
                <a:lnTo>
                  <a:pt x="35429" y="65479"/>
                </a:lnTo>
                <a:lnTo>
                  <a:pt x="42136" y="59365"/>
                </a:lnTo>
                <a:lnTo>
                  <a:pt x="15183" y="59365"/>
                </a:lnTo>
                <a:lnTo>
                  <a:pt x="10648" y="55674"/>
                </a:lnTo>
                <a:lnTo>
                  <a:pt x="10648" y="42494"/>
                </a:lnTo>
                <a:lnTo>
                  <a:pt x="15075" y="39120"/>
                </a:lnTo>
                <a:lnTo>
                  <a:pt x="36589" y="36063"/>
                </a:lnTo>
                <a:lnTo>
                  <a:pt x="38803" y="35638"/>
                </a:lnTo>
                <a:lnTo>
                  <a:pt x="42177" y="34059"/>
                </a:lnTo>
                <a:lnTo>
                  <a:pt x="52300" y="34059"/>
                </a:lnTo>
                <a:lnTo>
                  <a:pt x="52300" y="17397"/>
                </a:lnTo>
                <a:lnTo>
                  <a:pt x="50755" y="9918"/>
                </a:lnTo>
                <a:lnTo>
                  <a:pt x="50309" y="9387"/>
                </a:lnTo>
                <a:close/>
              </a:path>
              <a:path w="60325" h="68580">
                <a:moveTo>
                  <a:pt x="53305" y="58947"/>
                </a:moveTo>
                <a:lnTo>
                  <a:pt x="42595" y="58947"/>
                </a:lnTo>
                <a:lnTo>
                  <a:pt x="43230" y="65378"/>
                </a:lnTo>
                <a:lnTo>
                  <a:pt x="46395" y="68226"/>
                </a:lnTo>
                <a:lnTo>
                  <a:pt x="55039" y="68226"/>
                </a:lnTo>
                <a:lnTo>
                  <a:pt x="56625" y="68010"/>
                </a:lnTo>
                <a:lnTo>
                  <a:pt x="59892" y="67166"/>
                </a:lnTo>
                <a:lnTo>
                  <a:pt x="59892" y="59790"/>
                </a:lnTo>
                <a:lnTo>
                  <a:pt x="54196" y="59790"/>
                </a:lnTo>
                <a:lnTo>
                  <a:pt x="53305" y="58947"/>
                </a:lnTo>
                <a:close/>
              </a:path>
              <a:path w="60325" h="68580">
                <a:moveTo>
                  <a:pt x="59892" y="59574"/>
                </a:moveTo>
                <a:lnTo>
                  <a:pt x="58839" y="59790"/>
                </a:lnTo>
                <a:lnTo>
                  <a:pt x="59892" y="59790"/>
                </a:lnTo>
                <a:lnTo>
                  <a:pt x="59892" y="59574"/>
                </a:lnTo>
                <a:close/>
              </a:path>
              <a:path w="60325" h="68580">
                <a:moveTo>
                  <a:pt x="52300" y="34059"/>
                </a:moveTo>
                <a:lnTo>
                  <a:pt x="42177" y="34059"/>
                </a:lnTo>
                <a:lnTo>
                  <a:pt x="42177" y="48824"/>
                </a:lnTo>
                <a:lnTo>
                  <a:pt x="41225" y="50930"/>
                </a:lnTo>
                <a:lnTo>
                  <a:pt x="38168" y="53670"/>
                </a:lnTo>
                <a:lnTo>
                  <a:pt x="34059" y="57469"/>
                </a:lnTo>
                <a:lnTo>
                  <a:pt x="29099" y="59365"/>
                </a:lnTo>
                <a:lnTo>
                  <a:pt x="42136" y="59365"/>
                </a:lnTo>
                <a:lnTo>
                  <a:pt x="42595" y="58947"/>
                </a:lnTo>
                <a:lnTo>
                  <a:pt x="53305" y="58947"/>
                </a:lnTo>
                <a:lnTo>
                  <a:pt x="52300" y="57995"/>
                </a:lnTo>
                <a:lnTo>
                  <a:pt x="52300" y="34059"/>
                </a:lnTo>
                <a:close/>
              </a:path>
              <a:path w="60325" h="68580">
                <a:moveTo>
                  <a:pt x="28363" y="0"/>
                </a:moveTo>
                <a:lnTo>
                  <a:pt x="19084" y="0"/>
                </a:lnTo>
                <a:lnTo>
                  <a:pt x="11492" y="2638"/>
                </a:lnTo>
                <a:lnTo>
                  <a:pt x="7166" y="7382"/>
                </a:lnTo>
                <a:lnTo>
                  <a:pt x="4325" y="10648"/>
                </a:lnTo>
                <a:lnTo>
                  <a:pt x="3057" y="14340"/>
                </a:lnTo>
                <a:lnTo>
                  <a:pt x="2847" y="20670"/>
                </a:lnTo>
                <a:lnTo>
                  <a:pt x="13071" y="20670"/>
                </a:lnTo>
                <a:lnTo>
                  <a:pt x="13915" y="12862"/>
                </a:lnTo>
                <a:lnTo>
                  <a:pt x="18450" y="9387"/>
                </a:lnTo>
                <a:lnTo>
                  <a:pt x="50309" y="9387"/>
                </a:lnTo>
                <a:lnTo>
                  <a:pt x="46185" y="4467"/>
                </a:lnTo>
                <a:lnTo>
                  <a:pt x="38688" y="1131"/>
                </a:lnTo>
                <a:lnTo>
                  <a:pt x="2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797312" y="3002672"/>
            <a:ext cx="55880" cy="64135"/>
          </a:xfrm>
          <a:custGeom>
            <a:avLst/>
            <a:gdLst/>
            <a:ahLst/>
            <a:cxnLst/>
            <a:rect l="l" t="t" r="r" b="b"/>
            <a:pathLst>
              <a:path w="55879" h="64135">
                <a:moveTo>
                  <a:pt x="55775" y="0"/>
                </a:moveTo>
                <a:lnTo>
                  <a:pt x="19610" y="0"/>
                </a:lnTo>
                <a:lnTo>
                  <a:pt x="15183" y="1579"/>
                </a:lnTo>
                <a:lnTo>
                  <a:pt x="11809" y="5270"/>
                </a:lnTo>
                <a:lnTo>
                  <a:pt x="8644" y="8644"/>
                </a:lnTo>
                <a:lnTo>
                  <a:pt x="6849" y="12653"/>
                </a:lnTo>
                <a:lnTo>
                  <a:pt x="6849" y="18132"/>
                </a:lnTo>
                <a:lnTo>
                  <a:pt x="8258" y="26092"/>
                </a:lnTo>
                <a:lnTo>
                  <a:pt x="12110" y="31737"/>
                </a:lnTo>
                <a:lnTo>
                  <a:pt x="17838" y="35247"/>
                </a:lnTo>
                <a:lnTo>
                  <a:pt x="24881" y="36799"/>
                </a:lnTo>
                <a:lnTo>
                  <a:pt x="0" y="63684"/>
                </a:lnTo>
                <a:lnTo>
                  <a:pt x="12545" y="63684"/>
                </a:lnTo>
                <a:lnTo>
                  <a:pt x="37217" y="37217"/>
                </a:lnTo>
                <a:lnTo>
                  <a:pt x="55775" y="37217"/>
                </a:lnTo>
                <a:lnTo>
                  <a:pt x="55775" y="27938"/>
                </a:lnTo>
                <a:lnTo>
                  <a:pt x="24989" y="27938"/>
                </a:lnTo>
                <a:lnTo>
                  <a:pt x="22985" y="27094"/>
                </a:lnTo>
                <a:lnTo>
                  <a:pt x="20562" y="25515"/>
                </a:lnTo>
                <a:lnTo>
                  <a:pt x="17714" y="23720"/>
                </a:lnTo>
                <a:lnTo>
                  <a:pt x="17815" y="21932"/>
                </a:lnTo>
                <a:lnTo>
                  <a:pt x="17815" y="15710"/>
                </a:lnTo>
                <a:lnTo>
                  <a:pt x="18558" y="14232"/>
                </a:lnTo>
                <a:lnTo>
                  <a:pt x="20562" y="12336"/>
                </a:lnTo>
                <a:lnTo>
                  <a:pt x="22458" y="10122"/>
                </a:lnTo>
                <a:lnTo>
                  <a:pt x="24989" y="9171"/>
                </a:lnTo>
                <a:lnTo>
                  <a:pt x="55775" y="9171"/>
                </a:lnTo>
                <a:lnTo>
                  <a:pt x="55775" y="0"/>
                </a:lnTo>
                <a:close/>
              </a:path>
              <a:path w="55879" h="64135">
                <a:moveTo>
                  <a:pt x="55775" y="37217"/>
                </a:moveTo>
                <a:lnTo>
                  <a:pt x="45551" y="37217"/>
                </a:lnTo>
                <a:lnTo>
                  <a:pt x="45551" y="63684"/>
                </a:lnTo>
                <a:lnTo>
                  <a:pt x="55775" y="63684"/>
                </a:lnTo>
                <a:lnTo>
                  <a:pt x="55775" y="37217"/>
                </a:lnTo>
                <a:close/>
              </a:path>
              <a:path w="55879" h="64135">
                <a:moveTo>
                  <a:pt x="55775" y="9171"/>
                </a:moveTo>
                <a:lnTo>
                  <a:pt x="45551" y="9171"/>
                </a:lnTo>
                <a:lnTo>
                  <a:pt x="45551" y="27938"/>
                </a:lnTo>
                <a:lnTo>
                  <a:pt x="55775" y="27938"/>
                </a:lnTo>
                <a:lnTo>
                  <a:pt x="55775" y="9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19145" y="458579"/>
            <a:ext cx="0" cy="2228850"/>
          </a:xfrm>
          <a:custGeom>
            <a:avLst/>
            <a:gdLst/>
            <a:ahLst/>
            <a:cxnLst/>
            <a:rect l="l" t="t" r="r" b="b"/>
            <a:pathLst>
              <a:path w="0" h="2228850">
                <a:moveTo>
                  <a:pt x="0" y="2228577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70536" y="2687157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70536" y="2315732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70536" y="1944307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70536" y="1572855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70536" y="1201430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70536" y="830005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70536" y="458579"/>
            <a:ext cx="48895" cy="0"/>
          </a:xfrm>
          <a:custGeom>
            <a:avLst/>
            <a:gdLst/>
            <a:ahLst/>
            <a:cxnLst/>
            <a:rect l="l" t="t" r="r" b="b"/>
            <a:pathLst>
              <a:path w="48894" h="0">
                <a:moveTo>
                  <a:pt x="48608" y="0"/>
                </a:moveTo>
                <a:lnTo>
                  <a:pt x="0" y="0"/>
                </a:lnTo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16376" y="2760094"/>
            <a:ext cx="86360" cy="58419"/>
          </a:xfrm>
          <a:custGeom>
            <a:avLst/>
            <a:gdLst/>
            <a:ahLst/>
            <a:cxnLst/>
            <a:rect l="l" t="t" r="r" b="b"/>
            <a:pathLst>
              <a:path w="86359" h="58419">
                <a:moveTo>
                  <a:pt x="46351" y="10966"/>
                </a:moveTo>
                <a:lnTo>
                  <a:pt x="32372" y="10966"/>
                </a:lnTo>
                <a:lnTo>
                  <a:pt x="38168" y="14974"/>
                </a:lnTo>
                <a:lnTo>
                  <a:pt x="42494" y="22674"/>
                </a:lnTo>
                <a:lnTo>
                  <a:pt x="73747" y="56344"/>
                </a:lnTo>
                <a:lnTo>
                  <a:pt x="86150" y="57995"/>
                </a:lnTo>
                <a:lnTo>
                  <a:pt x="86150" y="45976"/>
                </a:lnTo>
                <a:lnTo>
                  <a:pt x="75602" y="45976"/>
                </a:lnTo>
                <a:lnTo>
                  <a:pt x="68536" y="44816"/>
                </a:lnTo>
                <a:lnTo>
                  <a:pt x="64008" y="41023"/>
                </a:lnTo>
                <a:lnTo>
                  <a:pt x="57887" y="30367"/>
                </a:lnTo>
                <a:lnTo>
                  <a:pt x="51247" y="18247"/>
                </a:lnTo>
                <a:lnTo>
                  <a:pt x="46351" y="10966"/>
                </a:lnTo>
                <a:close/>
              </a:path>
              <a:path w="86359" h="58419">
                <a:moveTo>
                  <a:pt x="25306" y="0"/>
                </a:moveTo>
                <a:lnTo>
                  <a:pt x="18139" y="0"/>
                </a:lnTo>
                <a:lnTo>
                  <a:pt x="11492" y="2955"/>
                </a:lnTo>
                <a:lnTo>
                  <a:pt x="6856" y="8017"/>
                </a:lnTo>
                <a:lnTo>
                  <a:pt x="2213" y="13186"/>
                </a:lnTo>
                <a:lnTo>
                  <a:pt x="0" y="19509"/>
                </a:lnTo>
                <a:lnTo>
                  <a:pt x="0" y="27627"/>
                </a:lnTo>
                <a:lnTo>
                  <a:pt x="29949" y="55991"/>
                </a:lnTo>
                <a:lnTo>
                  <a:pt x="29949" y="45342"/>
                </a:lnTo>
                <a:lnTo>
                  <a:pt x="24044" y="45025"/>
                </a:lnTo>
                <a:lnTo>
                  <a:pt x="20562" y="44289"/>
                </a:lnTo>
                <a:lnTo>
                  <a:pt x="17714" y="42811"/>
                </a:lnTo>
                <a:lnTo>
                  <a:pt x="12552" y="39964"/>
                </a:lnTo>
                <a:lnTo>
                  <a:pt x="9387" y="34376"/>
                </a:lnTo>
                <a:lnTo>
                  <a:pt x="9387" y="18247"/>
                </a:lnTo>
                <a:lnTo>
                  <a:pt x="16344" y="10966"/>
                </a:lnTo>
                <a:lnTo>
                  <a:pt x="46351" y="10966"/>
                </a:lnTo>
                <a:lnTo>
                  <a:pt x="45918" y="10323"/>
                </a:lnTo>
                <a:lnTo>
                  <a:pt x="39780" y="4614"/>
                </a:lnTo>
                <a:lnTo>
                  <a:pt x="32890" y="1160"/>
                </a:lnTo>
                <a:lnTo>
                  <a:pt x="25306" y="0"/>
                </a:lnTo>
                <a:close/>
              </a:path>
              <a:path w="86359" h="58419">
                <a:moveTo>
                  <a:pt x="86150" y="634"/>
                </a:moveTo>
                <a:lnTo>
                  <a:pt x="75602" y="634"/>
                </a:lnTo>
                <a:lnTo>
                  <a:pt x="75602" y="45976"/>
                </a:lnTo>
                <a:lnTo>
                  <a:pt x="86150" y="45976"/>
                </a:lnTo>
                <a:lnTo>
                  <a:pt x="86150" y="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16376" y="2693089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2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2"/>
                </a:lnTo>
                <a:lnTo>
                  <a:pt x="18228" y="41146"/>
                </a:lnTo>
                <a:lnTo>
                  <a:pt x="11668" y="35746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0"/>
                </a:lnTo>
                <a:lnTo>
                  <a:pt x="71178" y="41186"/>
                </a:lnTo>
                <a:lnTo>
                  <a:pt x="60107" y="44377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16376" y="2625524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3"/>
                </a:lnTo>
                <a:lnTo>
                  <a:pt x="18228" y="41149"/>
                </a:lnTo>
                <a:lnTo>
                  <a:pt x="11668" y="35749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3"/>
                </a:lnTo>
                <a:lnTo>
                  <a:pt x="71178" y="41188"/>
                </a:lnTo>
                <a:lnTo>
                  <a:pt x="60107" y="44378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16376" y="2557986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9"/>
                </a:lnTo>
                <a:lnTo>
                  <a:pt x="0" y="20035"/>
                </a:lnTo>
                <a:lnTo>
                  <a:pt x="0" y="36171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5"/>
                </a:lnTo>
                <a:lnTo>
                  <a:pt x="77568" y="49152"/>
                </a:lnTo>
                <a:lnTo>
                  <a:pt x="81123" y="45450"/>
                </a:lnTo>
                <a:lnTo>
                  <a:pt x="44606" y="45450"/>
                </a:lnTo>
                <a:lnTo>
                  <a:pt x="29197" y="44379"/>
                </a:lnTo>
                <a:lnTo>
                  <a:pt x="18228" y="41152"/>
                </a:lnTo>
                <a:lnTo>
                  <a:pt x="11668" y="35750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4"/>
                </a:lnTo>
                <a:lnTo>
                  <a:pt x="71178" y="41192"/>
                </a:lnTo>
                <a:lnTo>
                  <a:pt x="60107" y="44384"/>
                </a:lnTo>
                <a:lnTo>
                  <a:pt x="44606" y="45450"/>
                </a:lnTo>
                <a:lnTo>
                  <a:pt x="81123" y="45450"/>
                </a:lnTo>
                <a:lnTo>
                  <a:pt x="86031" y="40339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16376" y="2387589"/>
            <a:ext cx="86360" cy="60325"/>
          </a:xfrm>
          <a:custGeom>
            <a:avLst/>
            <a:gdLst/>
            <a:ahLst/>
            <a:cxnLst/>
            <a:rect l="l" t="t" r="r" b="b"/>
            <a:pathLst>
              <a:path w="86359" h="60325">
                <a:moveTo>
                  <a:pt x="86150" y="12761"/>
                </a:moveTo>
                <a:lnTo>
                  <a:pt x="0" y="12761"/>
                </a:lnTo>
                <a:lnTo>
                  <a:pt x="0" y="20670"/>
                </a:lnTo>
                <a:lnTo>
                  <a:pt x="54203" y="59790"/>
                </a:lnTo>
                <a:lnTo>
                  <a:pt x="65479" y="59790"/>
                </a:lnTo>
                <a:lnTo>
                  <a:pt x="65479" y="50403"/>
                </a:lnTo>
                <a:lnTo>
                  <a:pt x="55890" y="50403"/>
                </a:lnTo>
                <a:lnTo>
                  <a:pt x="18240" y="23410"/>
                </a:lnTo>
                <a:lnTo>
                  <a:pt x="86150" y="23410"/>
                </a:lnTo>
                <a:lnTo>
                  <a:pt x="86150" y="12761"/>
                </a:lnTo>
                <a:close/>
              </a:path>
              <a:path w="86359" h="60325">
                <a:moveTo>
                  <a:pt x="65479" y="23410"/>
                </a:moveTo>
                <a:lnTo>
                  <a:pt x="55890" y="23410"/>
                </a:lnTo>
                <a:lnTo>
                  <a:pt x="55890" y="50403"/>
                </a:lnTo>
                <a:lnTo>
                  <a:pt x="65479" y="50403"/>
                </a:lnTo>
                <a:lnTo>
                  <a:pt x="65479" y="23410"/>
                </a:lnTo>
                <a:close/>
              </a:path>
              <a:path w="86359" h="60325">
                <a:moveTo>
                  <a:pt x="65479" y="0"/>
                </a:moveTo>
                <a:lnTo>
                  <a:pt x="55890" y="0"/>
                </a:lnTo>
                <a:lnTo>
                  <a:pt x="55890" y="12761"/>
                </a:lnTo>
                <a:lnTo>
                  <a:pt x="65479" y="12761"/>
                </a:lnTo>
                <a:lnTo>
                  <a:pt x="65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16376" y="2321637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2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2"/>
                </a:lnTo>
                <a:lnTo>
                  <a:pt x="18228" y="41146"/>
                </a:lnTo>
                <a:lnTo>
                  <a:pt x="11668" y="35746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0"/>
                </a:lnTo>
                <a:lnTo>
                  <a:pt x="71178" y="41186"/>
                </a:lnTo>
                <a:lnTo>
                  <a:pt x="60107" y="44377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16376" y="2254099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3"/>
                </a:lnTo>
                <a:lnTo>
                  <a:pt x="18228" y="41149"/>
                </a:lnTo>
                <a:lnTo>
                  <a:pt x="11668" y="35749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3"/>
                </a:lnTo>
                <a:lnTo>
                  <a:pt x="71178" y="41188"/>
                </a:lnTo>
                <a:lnTo>
                  <a:pt x="60107" y="44378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16376" y="2186561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71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1" y="45450"/>
                </a:lnTo>
                <a:lnTo>
                  <a:pt x="44606" y="45450"/>
                </a:lnTo>
                <a:lnTo>
                  <a:pt x="29197" y="44379"/>
                </a:lnTo>
                <a:lnTo>
                  <a:pt x="18228" y="41152"/>
                </a:lnTo>
                <a:lnTo>
                  <a:pt x="11668" y="35750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4"/>
                </a:lnTo>
                <a:lnTo>
                  <a:pt x="71178" y="41192"/>
                </a:lnTo>
                <a:lnTo>
                  <a:pt x="60107" y="44384"/>
                </a:lnTo>
                <a:lnTo>
                  <a:pt x="44606" y="45450"/>
                </a:lnTo>
                <a:lnTo>
                  <a:pt x="81121" y="45450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16376" y="2017007"/>
            <a:ext cx="88900" cy="57150"/>
          </a:xfrm>
          <a:custGeom>
            <a:avLst/>
            <a:gdLst/>
            <a:ahLst/>
            <a:cxnLst/>
            <a:rect l="l" t="t" r="r" b="b"/>
            <a:pathLst>
              <a:path w="88900" h="57150">
                <a:moveTo>
                  <a:pt x="22458" y="1795"/>
                </a:moveTo>
                <a:lnTo>
                  <a:pt x="13033" y="4652"/>
                </a:lnTo>
                <a:lnTo>
                  <a:pt x="5970" y="9873"/>
                </a:lnTo>
                <a:lnTo>
                  <a:pt x="1537" y="17171"/>
                </a:lnTo>
                <a:lnTo>
                  <a:pt x="0" y="26258"/>
                </a:lnTo>
                <a:lnTo>
                  <a:pt x="845" y="33142"/>
                </a:lnTo>
                <a:lnTo>
                  <a:pt x="36061" y="56583"/>
                </a:lnTo>
                <a:lnTo>
                  <a:pt x="46921" y="57044"/>
                </a:lnTo>
                <a:lnTo>
                  <a:pt x="56843" y="56634"/>
                </a:lnTo>
                <a:lnTo>
                  <a:pt x="65152" y="55345"/>
                </a:lnTo>
                <a:lnTo>
                  <a:pt x="72176" y="53086"/>
                </a:lnTo>
                <a:lnTo>
                  <a:pt x="78240" y="49769"/>
                </a:lnTo>
                <a:lnTo>
                  <a:pt x="83738" y="46186"/>
                </a:lnTo>
                <a:lnTo>
                  <a:pt x="42177" y="46186"/>
                </a:lnTo>
                <a:lnTo>
                  <a:pt x="28218" y="44862"/>
                </a:lnTo>
                <a:lnTo>
                  <a:pt x="17965" y="41137"/>
                </a:lnTo>
                <a:lnTo>
                  <a:pt x="11645" y="35138"/>
                </a:lnTo>
                <a:lnTo>
                  <a:pt x="9488" y="26993"/>
                </a:lnTo>
                <a:lnTo>
                  <a:pt x="9488" y="19401"/>
                </a:lnTo>
                <a:lnTo>
                  <a:pt x="14239" y="14239"/>
                </a:lnTo>
                <a:lnTo>
                  <a:pt x="22458" y="12552"/>
                </a:lnTo>
                <a:lnTo>
                  <a:pt x="22458" y="1795"/>
                </a:lnTo>
                <a:close/>
              </a:path>
              <a:path w="88900" h="57150">
                <a:moveTo>
                  <a:pt x="59892" y="0"/>
                </a:moveTo>
                <a:lnTo>
                  <a:pt x="48863" y="1953"/>
                </a:lnTo>
                <a:lnTo>
                  <a:pt x="40226" y="7407"/>
                </a:lnTo>
                <a:lnTo>
                  <a:pt x="34594" y="15746"/>
                </a:lnTo>
                <a:lnTo>
                  <a:pt x="32600" y="26258"/>
                </a:lnTo>
                <a:lnTo>
                  <a:pt x="32633" y="35009"/>
                </a:lnTo>
                <a:lnTo>
                  <a:pt x="35854" y="41543"/>
                </a:lnTo>
                <a:lnTo>
                  <a:pt x="42177" y="46186"/>
                </a:lnTo>
                <a:lnTo>
                  <a:pt x="83738" y="46186"/>
                </a:lnTo>
                <a:lnTo>
                  <a:pt x="84711" y="45551"/>
                </a:lnTo>
                <a:lnTo>
                  <a:pt x="49452" y="45551"/>
                </a:lnTo>
                <a:lnTo>
                  <a:pt x="42076" y="38276"/>
                </a:lnTo>
                <a:lnTo>
                  <a:pt x="42076" y="17397"/>
                </a:lnTo>
                <a:lnTo>
                  <a:pt x="49243" y="10966"/>
                </a:lnTo>
                <a:lnTo>
                  <a:pt x="82754" y="10966"/>
                </a:lnTo>
                <a:lnTo>
                  <a:pt x="80717" y="7947"/>
                </a:lnTo>
                <a:lnTo>
                  <a:pt x="71540" y="2100"/>
                </a:lnTo>
                <a:lnTo>
                  <a:pt x="59892" y="0"/>
                </a:lnTo>
                <a:close/>
              </a:path>
              <a:path w="88900" h="57150">
                <a:moveTo>
                  <a:pt x="82754" y="10966"/>
                </a:moveTo>
                <a:lnTo>
                  <a:pt x="71600" y="10966"/>
                </a:lnTo>
                <a:lnTo>
                  <a:pt x="79509" y="18240"/>
                </a:lnTo>
                <a:lnTo>
                  <a:pt x="79486" y="28154"/>
                </a:lnTo>
                <a:lnTo>
                  <a:pt x="78034" y="35009"/>
                </a:lnTo>
                <a:lnTo>
                  <a:pt x="73958" y="40557"/>
                </a:lnTo>
                <a:lnTo>
                  <a:pt x="67805" y="44225"/>
                </a:lnTo>
                <a:lnTo>
                  <a:pt x="60101" y="45551"/>
                </a:lnTo>
                <a:lnTo>
                  <a:pt x="84711" y="45551"/>
                </a:lnTo>
                <a:lnTo>
                  <a:pt x="85198" y="45234"/>
                </a:lnTo>
                <a:lnTo>
                  <a:pt x="88889" y="37642"/>
                </a:lnTo>
                <a:lnTo>
                  <a:pt x="88869" y="28046"/>
                </a:lnTo>
                <a:lnTo>
                  <a:pt x="86731" y="16859"/>
                </a:lnTo>
                <a:lnTo>
                  <a:pt x="82754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16376" y="1950212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2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2"/>
                </a:lnTo>
                <a:lnTo>
                  <a:pt x="18228" y="41146"/>
                </a:lnTo>
                <a:lnTo>
                  <a:pt x="11668" y="35746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0"/>
                </a:lnTo>
                <a:lnTo>
                  <a:pt x="71178" y="41186"/>
                </a:lnTo>
                <a:lnTo>
                  <a:pt x="60107" y="44377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16376" y="1882674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2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3"/>
                </a:lnTo>
                <a:lnTo>
                  <a:pt x="18228" y="41149"/>
                </a:lnTo>
                <a:lnTo>
                  <a:pt x="11668" y="35749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3"/>
                </a:lnTo>
                <a:lnTo>
                  <a:pt x="71178" y="41188"/>
                </a:lnTo>
                <a:lnTo>
                  <a:pt x="60107" y="44378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16376" y="1815136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71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1" y="45450"/>
                </a:lnTo>
                <a:lnTo>
                  <a:pt x="44606" y="45450"/>
                </a:lnTo>
                <a:lnTo>
                  <a:pt x="29197" y="44379"/>
                </a:lnTo>
                <a:lnTo>
                  <a:pt x="18228" y="41152"/>
                </a:lnTo>
                <a:lnTo>
                  <a:pt x="11668" y="35750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4"/>
                </a:lnTo>
                <a:lnTo>
                  <a:pt x="71178" y="41192"/>
                </a:lnTo>
                <a:lnTo>
                  <a:pt x="60107" y="44384"/>
                </a:lnTo>
                <a:lnTo>
                  <a:pt x="44606" y="45450"/>
                </a:lnTo>
                <a:lnTo>
                  <a:pt x="81121" y="45450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16376" y="1645582"/>
            <a:ext cx="88900" cy="57785"/>
          </a:xfrm>
          <a:custGeom>
            <a:avLst/>
            <a:gdLst/>
            <a:ahLst/>
            <a:cxnLst/>
            <a:rect l="l" t="t" r="r" b="b"/>
            <a:pathLst>
              <a:path w="88900" h="57785">
                <a:moveTo>
                  <a:pt x="48833" y="43129"/>
                </a:moveTo>
                <a:lnTo>
                  <a:pt x="40807" y="43129"/>
                </a:lnTo>
                <a:lnTo>
                  <a:pt x="44819" y="49555"/>
                </a:lnTo>
                <a:lnTo>
                  <a:pt x="49731" y="54134"/>
                </a:lnTo>
                <a:lnTo>
                  <a:pt x="55533" y="56875"/>
                </a:lnTo>
                <a:lnTo>
                  <a:pt x="62213" y="57786"/>
                </a:lnTo>
                <a:lnTo>
                  <a:pt x="73055" y="55659"/>
                </a:lnTo>
                <a:lnTo>
                  <a:pt x="81483" y="49705"/>
                </a:lnTo>
                <a:lnTo>
                  <a:pt x="83147" y="46921"/>
                </a:lnTo>
                <a:lnTo>
                  <a:pt x="52408" y="46921"/>
                </a:lnTo>
                <a:lnTo>
                  <a:pt x="48833" y="43129"/>
                </a:lnTo>
                <a:close/>
              </a:path>
              <a:path w="88900" h="57785">
                <a:moveTo>
                  <a:pt x="31110" y="3057"/>
                </a:moveTo>
                <a:lnTo>
                  <a:pt x="22985" y="3057"/>
                </a:lnTo>
                <a:lnTo>
                  <a:pt x="13699" y="4943"/>
                </a:lnTo>
                <a:lnTo>
                  <a:pt x="6431" y="10241"/>
                </a:lnTo>
                <a:lnTo>
                  <a:pt x="1693" y="18405"/>
                </a:lnTo>
                <a:lnTo>
                  <a:pt x="0" y="28889"/>
                </a:lnTo>
                <a:lnTo>
                  <a:pt x="1693" y="39348"/>
                </a:lnTo>
                <a:lnTo>
                  <a:pt x="6431" y="47554"/>
                </a:lnTo>
                <a:lnTo>
                  <a:pt x="13699" y="52912"/>
                </a:lnTo>
                <a:lnTo>
                  <a:pt x="22985" y="54830"/>
                </a:lnTo>
                <a:lnTo>
                  <a:pt x="31002" y="54830"/>
                </a:lnTo>
                <a:lnTo>
                  <a:pt x="35327" y="51881"/>
                </a:lnTo>
                <a:lnTo>
                  <a:pt x="40347" y="43864"/>
                </a:lnTo>
                <a:lnTo>
                  <a:pt x="14866" y="43864"/>
                </a:lnTo>
                <a:lnTo>
                  <a:pt x="9488" y="37858"/>
                </a:lnTo>
                <a:lnTo>
                  <a:pt x="9488" y="19826"/>
                </a:lnTo>
                <a:lnTo>
                  <a:pt x="14866" y="14023"/>
                </a:lnTo>
                <a:lnTo>
                  <a:pt x="40311" y="14023"/>
                </a:lnTo>
                <a:lnTo>
                  <a:pt x="35537" y="5904"/>
                </a:lnTo>
                <a:lnTo>
                  <a:pt x="31110" y="3057"/>
                </a:lnTo>
                <a:close/>
              </a:path>
              <a:path w="88900" h="57785">
                <a:moveTo>
                  <a:pt x="83218" y="10966"/>
                </a:moveTo>
                <a:lnTo>
                  <a:pt x="72653" y="10966"/>
                </a:lnTo>
                <a:lnTo>
                  <a:pt x="79509" y="18240"/>
                </a:lnTo>
                <a:lnTo>
                  <a:pt x="79509" y="39646"/>
                </a:lnTo>
                <a:lnTo>
                  <a:pt x="72545" y="46921"/>
                </a:lnTo>
                <a:lnTo>
                  <a:pt x="83147" y="46921"/>
                </a:lnTo>
                <a:lnTo>
                  <a:pt x="86946" y="40567"/>
                </a:lnTo>
                <a:lnTo>
                  <a:pt x="88889" y="28889"/>
                </a:lnTo>
                <a:lnTo>
                  <a:pt x="86947" y="17215"/>
                </a:lnTo>
                <a:lnTo>
                  <a:pt x="83218" y="10966"/>
                </a:lnTo>
                <a:close/>
              </a:path>
              <a:path w="88900" h="57785">
                <a:moveTo>
                  <a:pt x="40311" y="14023"/>
                </a:moveTo>
                <a:lnTo>
                  <a:pt x="31211" y="14023"/>
                </a:lnTo>
                <a:lnTo>
                  <a:pt x="36589" y="19928"/>
                </a:lnTo>
                <a:lnTo>
                  <a:pt x="36589" y="37858"/>
                </a:lnTo>
                <a:lnTo>
                  <a:pt x="31211" y="43864"/>
                </a:lnTo>
                <a:lnTo>
                  <a:pt x="40347" y="43864"/>
                </a:lnTo>
                <a:lnTo>
                  <a:pt x="40807" y="43129"/>
                </a:lnTo>
                <a:lnTo>
                  <a:pt x="48833" y="43129"/>
                </a:lnTo>
                <a:lnTo>
                  <a:pt x="45551" y="39646"/>
                </a:lnTo>
                <a:lnTo>
                  <a:pt x="45551" y="18240"/>
                </a:lnTo>
                <a:lnTo>
                  <a:pt x="48731" y="14866"/>
                </a:lnTo>
                <a:lnTo>
                  <a:pt x="40807" y="14866"/>
                </a:lnTo>
                <a:lnTo>
                  <a:pt x="40311" y="14023"/>
                </a:lnTo>
                <a:close/>
              </a:path>
              <a:path w="88900" h="57785">
                <a:moveTo>
                  <a:pt x="62321" y="0"/>
                </a:moveTo>
                <a:lnTo>
                  <a:pt x="55578" y="914"/>
                </a:lnTo>
                <a:lnTo>
                  <a:pt x="49744" y="3677"/>
                </a:lnTo>
                <a:lnTo>
                  <a:pt x="44821" y="8318"/>
                </a:lnTo>
                <a:lnTo>
                  <a:pt x="40807" y="14866"/>
                </a:lnTo>
                <a:lnTo>
                  <a:pt x="48731" y="14866"/>
                </a:lnTo>
                <a:lnTo>
                  <a:pt x="52408" y="10966"/>
                </a:lnTo>
                <a:lnTo>
                  <a:pt x="83218" y="10966"/>
                </a:lnTo>
                <a:lnTo>
                  <a:pt x="81497" y="8080"/>
                </a:lnTo>
                <a:lnTo>
                  <a:pt x="73100" y="2127"/>
                </a:lnTo>
                <a:lnTo>
                  <a:pt x="62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16376" y="1578787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45234" y="0"/>
                </a:moveTo>
                <a:lnTo>
                  <a:pt x="3374" y="12862"/>
                </a:lnTo>
                <a:lnTo>
                  <a:pt x="0" y="20029"/>
                </a:lnTo>
                <a:lnTo>
                  <a:pt x="0" y="36164"/>
                </a:lnTo>
                <a:lnTo>
                  <a:pt x="33381" y="55786"/>
                </a:lnTo>
                <a:lnTo>
                  <a:pt x="44498" y="56301"/>
                </a:lnTo>
                <a:lnTo>
                  <a:pt x="63668" y="54498"/>
                </a:lnTo>
                <a:lnTo>
                  <a:pt x="77568" y="49146"/>
                </a:lnTo>
                <a:lnTo>
                  <a:pt x="81125" y="45443"/>
                </a:lnTo>
                <a:lnTo>
                  <a:pt x="44606" y="45443"/>
                </a:lnTo>
                <a:lnTo>
                  <a:pt x="29197" y="44372"/>
                </a:lnTo>
                <a:lnTo>
                  <a:pt x="18228" y="41146"/>
                </a:lnTo>
                <a:lnTo>
                  <a:pt x="11668" y="35746"/>
                </a:lnTo>
                <a:lnTo>
                  <a:pt x="9488" y="28154"/>
                </a:lnTo>
                <a:lnTo>
                  <a:pt x="11678" y="20617"/>
                </a:lnTo>
                <a:lnTo>
                  <a:pt x="18229" y="15248"/>
                </a:lnTo>
                <a:lnTo>
                  <a:pt x="29109" y="12034"/>
                </a:lnTo>
                <a:lnTo>
                  <a:pt x="44289" y="10966"/>
                </a:lnTo>
                <a:lnTo>
                  <a:pt x="81206" y="10966"/>
                </a:lnTo>
                <a:lnTo>
                  <a:pt x="77660" y="7234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4">
                <a:moveTo>
                  <a:pt x="81206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5" y="15248"/>
                </a:lnTo>
                <a:lnTo>
                  <a:pt x="77875" y="20705"/>
                </a:lnTo>
                <a:lnTo>
                  <a:pt x="80036" y="28464"/>
                </a:lnTo>
                <a:lnTo>
                  <a:pt x="77821" y="35877"/>
                </a:lnTo>
                <a:lnTo>
                  <a:pt x="71178" y="41185"/>
                </a:lnTo>
                <a:lnTo>
                  <a:pt x="60107" y="44377"/>
                </a:lnTo>
                <a:lnTo>
                  <a:pt x="44606" y="45443"/>
                </a:lnTo>
                <a:lnTo>
                  <a:pt x="81125" y="45443"/>
                </a:lnTo>
                <a:lnTo>
                  <a:pt x="86031" y="40336"/>
                </a:lnTo>
                <a:lnTo>
                  <a:pt x="88889" y="28154"/>
                </a:lnTo>
                <a:lnTo>
                  <a:pt x="86043" y="16056"/>
                </a:lnTo>
                <a:lnTo>
                  <a:pt x="81206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16376" y="1511249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5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2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3"/>
                </a:lnTo>
                <a:lnTo>
                  <a:pt x="18228" y="41149"/>
                </a:lnTo>
                <a:lnTo>
                  <a:pt x="11668" y="35749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5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3"/>
                </a:lnTo>
                <a:lnTo>
                  <a:pt x="71178" y="41188"/>
                </a:lnTo>
                <a:lnTo>
                  <a:pt x="60107" y="44378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16376" y="1443711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5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3"/>
                </a:lnTo>
                <a:lnTo>
                  <a:pt x="18228" y="41149"/>
                </a:lnTo>
                <a:lnTo>
                  <a:pt x="11668" y="35749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5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3"/>
                </a:lnTo>
                <a:lnTo>
                  <a:pt x="71178" y="41188"/>
                </a:lnTo>
                <a:lnTo>
                  <a:pt x="60107" y="44378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16376" y="952475"/>
            <a:ext cx="86360" cy="29845"/>
          </a:xfrm>
          <a:custGeom>
            <a:avLst/>
            <a:gdLst/>
            <a:ahLst/>
            <a:cxnLst/>
            <a:rect l="l" t="t" r="r" b="b"/>
            <a:pathLst>
              <a:path w="86359" h="29844">
                <a:moveTo>
                  <a:pt x="86150" y="0"/>
                </a:moveTo>
                <a:lnTo>
                  <a:pt x="0" y="0"/>
                </a:lnTo>
                <a:lnTo>
                  <a:pt x="0" y="7065"/>
                </a:lnTo>
                <a:lnTo>
                  <a:pt x="7995" y="9894"/>
                </a:lnTo>
                <a:lnTo>
                  <a:pt x="12787" y="13654"/>
                </a:lnTo>
                <a:lnTo>
                  <a:pt x="15482" y="19786"/>
                </a:lnTo>
                <a:lnTo>
                  <a:pt x="17188" y="29733"/>
                </a:lnTo>
                <a:lnTo>
                  <a:pt x="24780" y="29733"/>
                </a:lnTo>
                <a:lnTo>
                  <a:pt x="24780" y="10756"/>
                </a:lnTo>
                <a:lnTo>
                  <a:pt x="86150" y="10756"/>
                </a:lnTo>
                <a:lnTo>
                  <a:pt x="86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16376" y="873390"/>
            <a:ext cx="86360" cy="58419"/>
          </a:xfrm>
          <a:custGeom>
            <a:avLst/>
            <a:gdLst/>
            <a:ahLst/>
            <a:cxnLst/>
            <a:rect l="l" t="t" r="r" b="b"/>
            <a:pathLst>
              <a:path w="86359" h="58419">
                <a:moveTo>
                  <a:pt x="46353" y="10966"/>
                </a:moveTo>
                <a:lnTo>
                  <a:pt x="32372" y="10966"/>
                </a:lnTo>
                <a:lnTo>
                  <a:pt x="38168" y="14974"/>
                </a:lnTo>
                <a:lnTo>
                  <a:pt x="42494" y="22674"/>
                </a:lnTo>
                <a:lnTo>
                  <a:pt x="73747" y="56342"/>
                </a:lnTo>
                <a:lnTo>
                  <a:pt x="86150" y="57995"/>
                </a:lnTo>
                <a:lnTo>
                  <a:pt x="86150" y="45976"/>
                </a:lnTo>
                <a:lnTo>
                  <a:pt x="75602" y="45976"/>
                </a:lnTo>
                <a:lnTo>
                  <a:pt x="68536" y="44816"/>
                </a:lnTo>
                <a:lnTo>
                  <a:pt x="64008" y="41016"/>
                </a:lnTo>
                <a:lnTo>
                  <a:pt x="57887" y="30367"/>
                </a:lnTo>
                <a:lnTo>
                  <a:pt x="51247" y="18240"/>
                </a:lnTo>
                <a:lnTo>
                  <a:pt x="46353" y="10966"/>
                </a:lnTo>
                <a:close/>
              </a:path>
              <a:path w="86359" h="58419">
                <a:moveTo>
                  <a:pt x="25306" y="0"/>
                </a:moveTo>
                <a:lnTo>
                  <a:pt x="18139" y="0"/>
                </a:lnTo>
                <a:lnTo>
                  <a:pt x="11492" y="2955"/>
                </a:lnTo>
                <a:lnTo>
                  <a:pt x="6856" y="8017"/>
                </a:lnTo>
                <a:lnTo>
                  <a:pt x="2213" y="13179"/>
                </a:lnTo>
                <a:lnTo>
                  <a:pt x="0" y="19509"/>
                </a:lnTo>
                <a:lnTo>
                  <a:pt x="0" y="27627"/>
                </a:lnTo>
                <a:lnTo>
                  <a:pt x="29949" y="55991"/>
                </a:lnTo>
                <a:lnTo>
                  <a:pt x="29949" y="45342"/>
                </a:lnTo>
                <a:lnTo>
                  <a:pt x="24044" y="45025"/>
                </a:lnTo>
                <a:lnTo>
                  <a:pt x="20562" y="44289"/>
                </a:lnTo>
                <a:lnTo>
                  <a:pt x="17714" y="42811"/>
                </a:lnTo>
                <a:lnTo>
                  <a:pt x="12552" y="39964"/>
                </a:lnTo>
                <a:lnTo>
                  <a:pt x="9387" y="34376"/>
                </a:lnTo>
                <a:lnTo>
                  <a:pt x="9387" y="18240"/>
                </a:lnTo>
                <a:lnTo>
                  <a:pt x="16344" y="10966"/>
                </a:lnTo>
                <a:lnTo>
                  <a:pt x="46353" y="10966"/>
                </a:lnTo>
                <a:lnTo>
                  <a:pt x="45918" y="10320"/>
                </a:lnTo>
                <a:lnTo>
                  <a:pt x="39780" y="4613"/>
                </a:lnTo>
                <a:lnTo>
                  <a:pt x="32890" y="1159"/>
                </a:lnTo>
                <a:lnTo>
                  <a:pt x="25306" y="0"/>
                </a:lnTo>
                <a:close/>
              </a:path>
              <a:path w="86359" h="58419">
                <a:moveTo>
                  <a:pt x="86150" y="634"/>
                </a:moveTo>
                <a:lnTo>
                  <a:pt x="75602" y="634"/>
                </a:lnTo>
                <a:lnTo>
                  <a:pt x="75602" y="45976"/>
                </a:lnTo>
                <a:lnTo>
                  <a:pt x="86150" y="45976"/>
                </a:lnTo>
                <a:lnTo>
                  <a:pt x="86150" y="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16376" y="806385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5">
                <a:moveTo>
                  <a:pt x="45234" y="0"/>
                </a:moveTo>
                <a:lnTo>
                  <a:pt x="3374" y="12862"/>
                </a:lnTo>
                <a:lnTo>
                  <a:pt x="0" y="20029"/>
                </a:lnTo>
                <a:lnTo>
                  <a:pt x="0" y="36164"/>
                </a:lnTo>
                <a:lnTo>
                  <a:pt x="33381" y="55786"/>
                </a:lnTo>
                <a:lnTo>
                  <a:pt x="44498" y="56301"/>
                </a:lnTo>
                <a:lnTo>
                  <a:pt x="63668" y="54498"/>
                </a:lnTo>
                <a:lnTo>
                  <a:pt x="77568" y="49146"/>
                </a:lnTo>
                <a:lnTo>
                  <a:pt x="81125" y="45443"/>
                </a:lnTo>
                <a:lnTo>
                  <a:pt x="44606" y="45443"/>
                </a:lnTo>
                <a:lnTo>
                  <a:pt x="29197" y="44372"/>
                </a:lnTo>
                <a:lnTo>
                  <a:pt x="18228" y="41146"/>
                </a:lnTo>
                <a:lnTo>
                  <a:pt x="11668" y="35746"/>
                </a:lnTo>
                <a:lnTo>
                  <a:pt x="9488" y="28154"/>
                </a:lnTo>
                <a:lnTo>
                  <a:pt x="11678" y="20617"/>
                </a:lnTo>
                <a:lnTo>
                  <a:pt x="18229" y="15248"/>
                </a:lnTo>
                <a:lnTo>
                  <a:pt x="29109" y="12034"/>
                </a:lnTo>
                <a:lnTo>
                  <a:pt x="44289" y="10966"/>
                </a:lnTo>
                <a:lnTo>
                  <a:pt x="81206" y="10966"/>
                </a:lnTo>
                <a:lnTo>
                  <a:pt x="77660" y="7234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5">
                <a:moveTo>
                  <a:pt x="81206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5" y="15248"/>
                </a:lnTo>
                <a:lnTo>
                  <a:pt x="77875" y="20705"/>
                </a:lnTo>
                <a:lnTo>
                  <a:pt x="80036" y="28464"/>
                </a:lnTo>
                <a:lnTo>
                  <a:pt x="77821" y="35877"/>
                </a:lnTo>
                <a:lnTo>
                  <a:pt x="71178" y="41185"/>
                </a:lnTo>
                <a:lnTo>
                  <a:pt x="60107" y="44377"/>
                </a:lnTo>
                <a:lnTo>
                  <a:pt x="44606" y="45443"/>
                </a:lnTo>
                <a:lnTo>
                  <a:pt x="81125" y="45443"/>
                </a:lnTo>
                <a:lnTo>
                  <a:pt x="86031" y="40336"/>
                </a:lnTo>
                <a:lnTo>
                  <a:pt x="88889" y="28154"/>
                </a:lnTo>
                <a:lnTo>
                  <a:pt x="86043" y="16056"/>
                </a:lnTo>
                <a:lnTo>
                  <a:pt x="81206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16376" y="738847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5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2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2"/>
                </a:lnTo>
                <a:lnTo>
                  <a:pt x="18228" y="41146"/>
                </a:lnTo>
                <a:lnTo>
                  <a:pt x="11668" y="35746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5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0"/>
                </a:lnTo>
                <a:lnTo>
                  <a:pt x="71178" y="41186"/>
                </a:lnTo>
                <a:lnTo>
                  <a:pt x="60107" y="44377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16376" y="671309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5">
                <a:moveTo>
                  <a:pt x="45234" y="0"/>
                </a:moveTo>
                <a:lnTo>
                  <a:pt x="3374" y="12862"/>
                </a:lnTo>
                <a:lnTo>
                  <a:pt x="0" y="20035"/>
                </a:lnTo>
                <a:lnTo>
                  <a:pt x="0" y="36164"/>
                </a:lnTo>
                <a:lnTo>
                  <a:pt x="33381" y="55793"/>
                </a:lnTo>
                <a:lnTo>
                  <a:pt x="44498" y="56308"/>
                </a:lnTo>
                <a:lnTo>
                  <a:pt x="63668" y="54504"/>
                </a:lnTo>
                <a:lnTo>
                  <a:pt x="77568" y="49150"/>
                </a:lnTo>
                <a:lnTo>
                  <a:pt x="81127" y="45443"/>
                </a:lnTo>
                <a:lnTo>
                  <a:pt x="44606" y="45443"/>
                </a:lnTo>
                <a:lnTo>
                  <a:pt x="29197" y="44373"/>
                </a:lnTo>
                <a:lnTo>
                  <a:pt x="18228" y="41149"/>
                </a:lnTo>
                <a:lnTo>
                  <a:pt x="11668" y="35749"/>
                </a:lnTo>
                <a:lnTo>
                  <a:pt x="9488" y="28154"/>
                </a:lnTo>
                <a:lnTo>
                  <a:pt x="11678" y="20620"/>
                </a:lnTo>
                <a:lnTo>
                  <a:pt x="18231" y="15249"/>
                </a:lnTo>
                <a:lnTo>
                  <a:pt x="29109" y="12035"/>
                </a:lnTo>
                <a:lnTo>
                  <a:pt x="44289" y="10966"/>
                </a:lnTo>
                <a:lnTo>
                  <a:pt x="81203" y="10966"/>
                </a:lnTo>
                <a:lnTo>
                  <a:pt x="77660" y="7236"/>
                </a:lnTo>
                <a:lnTo>
                  <a:pt x="63978" y="1833"/>
                </a:lnTo>
                <a:lnTo>
                  <a:pt x="45234" y="0"/>
                </a:lnTo>
                <a:close/>
              </a:path>
              <a:path w="88900" h="56515">
                <a:moveTo>
                  <a:pt x="81203" y="10966"/>
                </a:moveTo>
                <a:lnTo>
                  <a:pt x="44289" y="10966"/>
                </a:lnTo>
                <a:lnTo>
                  <a:pt x="60149" y="12025"/>
                </a:lnTo>
                <a:lnTo>
                  <a:pt x="71297" y="15250"/>
                </a:lnTo>
                <a:lnTo>
                  <a:pt x="77875" y="20708"/>
                </a:lnTo>
                <a:lnTo>
                  <a:pt x="80036" y="28471"/>
                </a:lnTo>
                <a:lnTo>
                  <a:pt x="77821" y="35883"/>
                </a:lnTo>
                <a:lnTo>
                  <a:pt x="71178" y="41188"/>
                </a:lnTo>
                <a:lnTo>
                  <a:pt x="60107" y="44378"/>
                </a:lnTo>
                <a:lnTo>
                  <a:pt x="44606" y="45443"/>
                </a:lnTo>
                <a:lnTo>
                  <a:pt x="81127" y="45443"/>
                </a:lnTo>
                <a:lnTo>
                  <a:pt x="86031" y="40337"/>
                </a:lnTo>
                <a:lnTo>
                  <a:pt x="88889" y="28154"/>
                </a:lnTo>
                <a:lnTo>
                  <a:pt x="86043" y="16059"/>
                </a:lnTo>
                <a:lnTo>
                  <a:pt x="81203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19592" y="2058368"/>
            <a:ext cx="88900" cy="69215"/>
          </a:xfrm>
          <a:custGeom>
            <a:avLst/>
            <a:gdLst/>
            <a:ahLst/>
            <a:cxnLst/>
            <a:rect l="l" t="t" r="r" b="b"/>
            <a:pathLst>
              <a:path w="88900" h="69214">
                <a:moveTo>
                  <a:pt x="88572" y="0"/>
                </a:moveTo>
                <a:lnTo>
                  <a:pt x="0" y="0"/>
                </a:lnTo>
                <a:lnTo>
                  <a:pt x="0" y="10648"/>
                </a:lnTo>
                <a:lnTo>
                  <a:pt x="72437" y="10648"/>
                </a:lnTo>
                <a:lnTo>
                  <a:pt x="0" y="56942"/>
                </a:lnTo>
                <a:lnTo>
                  <a:pt x="0" y="69171"/>
                </a:lnTo>
                <a:lnTo>
                  <a:pt x="88572" y="69171"/>
                </a:lnTo>
                <a:lnTo>
                  <a:pt x="88572" y="58522"/>
                </a:lnTo>
                <a:lnTo>
                  <a:pt x="16763" y="58522"/>
                </a:lnTo>
                <a:lnTo>
                  <a:pt x="88572" y="12761"/>
                </a:lnTo>
                <a:lnTo>
                  <a:pt x="88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42685" y="1957352"/>
            <a:ext cx="68580" cy="54610"/>
          </a:xfrm>
          <a:custGeom>
            <a:avLst/>
            <a:gdLst/>
            <a:ahLst/>
            <a:cxnLst/>
            <a:rect l="l" t="t" r="r" b="b"/>
            <a:pathLst>
              <a:path w="68580" h="54610">
                <a:moveTo>
                  <a:pt x="23194" y="742"/>
                </a:moveTo>
                <a:lnTo>
                  <a:pt x="0" y="17086"/>
                </a:lnTo>
                <a:lnTo>
                  <a:pt x="22" y="26048"/>
                </a:lnTo>
                <a:lnTo>
                  <a:pt x="2456" y="37562"/>
                </a:lnTo>
                <a:lnTo>
                  <a:pt x="9451" y="46477"/>
                </a:lnTo>
                <a:lnTo>
                  <a:pt x="20418" y="52189"/>
                </a:lnTo>
                <a:lnTo>
                  <a:pt x="34794" y="54203"/>
                </a:lnTo>
                <a:lnTo>
                  <a:pt x="48646" y="52235"/>
                </a:lnTo>
                <a:lnTo>
                  <a:pt x="59177" y="46609"/>
                </a:lnTo>
                <a:lnTo>
                  <a:pt x="61408" y="43655"/>
                </a:lnTo>
                <a:lnTo>
                  <a:pt x="34794" y="43655"/>
                </a:lnTo>
                <a:lnTo>
                  <a:pt x="24108" y="42460"/>
                </a:lnTo>
                <a:lnTo>
                  <a:pt x="16121" y="39002"/>
                </a:lnTo>
                <a:lnTo>
                  <a:pt x="11118" y="33468"/>
                </a:lnTo>
                <a:lnTo>
                  <a:pt x="9387" y="26048"/>
                </a:lnTo>
                <a:lnTo>
                  <a:pt x="9387" y="17505"/>
                </a:lnTo>
                <a:lnTo>
                  <a:pt x="14340" y="12234"/>
                </a:lnTo>
                <a:lnTo>
                  <a:pt x="23194" y="10966"/>
                </a:lnTo>
                <a:lnTo>
                  <a:pt x="23194" y="742"/>
                </a:lnTo>
                <a:close/>
              </a:path>
              <a:path w="68580" h="54610">
                <a:moveTo>
                  <a:pt x="43655" y="0"/>
                </a:moveTo>
                <a:lnTo>
                  <a:pt x="43655" y="10230"/>
                </a:lnTo>
                <a:lnTo>
                  <a:pt x="53777" y="11917"/>
                </a:lnTo>
                <a:lnTo>
                  <a:pt x="58841" y="17086"/>
                </a:lnTo>
                <a:lnTo>
                  <a:pt x="34794" y="43655"/>
                </a:lnTo>
                <a:lnTo>
                  <a:pt x="61408" y="43655"/>
                </a:lnTo>
                <a:lnTo>
                  <a:pt x="65873" y="37741"/>
                </a:lnTo>
                <a:lnTo>
                  <a:pt x="68219" y="26048"/>
                </a:lnTo>
                <a:lnTo>
                  <a:pt x="66561" y="15751"/>
                </a:lnTo>
                <a:lnTo>
                  <a:pt x="61750" y="7806"/>
                </a:lnTo>
                <a:lnTo>
                  <a:pt x="54033" y="2470"/>
                </a:lnTo>
                <a:lnTo>
                  <a:pt x="43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44480" y="1895455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63684" y="0"/>
                </a:moveTo>
                <a:lnTo>
                  <a:pt x="0" y="0"/>
                </a:lnTo>
                <a:lnTo>
                  <a:pt x="0" y="50612"/>
                </a:lnTo>
                <a:lnTo>
                  <a:pt x="63684" y="50612"/>
                </a:lnTo>
                <a:lnTo>
                  <a:pt x="63684" y="40490"/>
                </a:lnTo>
                <a:lnTo>
                  <a:pt x="9279" y="40490"/>
                </a:lnTo>
                <a:lnTo>
                  <a:pt x="9279" y="10230"/>
                </a:lnTo>
                <a:lnTo>
                  <a:pt x="63684" y="10230"/>
                </a:lnTo>
                <a:lnTo>
                  <a:pt x="63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42685" y="1822019"/>
            <a:ext cx="68580" cy="60325"/>
          </a:xfrm>
          <a:custGeom>
            <a:avLst/>
            <a:gdLst/>
            <a:ahLst/>
            <a:cxnLst/>
            <a:rect l="l" t="t" r="r" b="b"/>
            <a:pathLst>
              <a:path w="68580" h="60325">
                <a:moveTo>
                  <a:pt x="34059" y="17714"/>
                </a:moveTo>
                <a:lnTo>
                  <a:pt x="25724" y="17714"/>
                </a:lnTo>
                <a:lnTo>
                  <a:pt x="27627" y="20245"/>
                </a:lnTo>
                <a:lnTo>
                  <a:pt x="28572" y="28255"/>
                </a:lnTo>
                <a:lnTo>
                  <a:pt x="30367" y="42595"/>
                </a:lnTo>
                <a:lnTo>
                  <a:pt x="30894" y="44809"/>
                </a:lnTo>
                <a:lnTo>
                  <a:pt x="32473" y="48709"/>
                </a:lnTo>
                <a:lnTo>
                  <a:pt x="35429" y="56092"/>
                </a:lnTo>
                <a:lnTo>
                  <a:pt x="41225" y="59892"/>
                </a:lnTo>
                <a:lnTo>
                  <a:pt x="49452" y="59892"/>
                </a:lnTo>
                <a:lnTo>
                  <a:pt x="57233" y="58436"/>
                </a:lnTo>
                <a:lnTo>
                  <a:pt x="63145" y="54262"/>
                </a:lnTo>
                <a:lnTo>
                  <a:pt x="66000" y="49243"/>
                </a:lnTo>
                <a:lnTo>
                  <a:pt x="42494" y="49243"/>
                </a:lnTo>
                <a:lnTo>
                  <a:pt x="39120" y="44809"/>
                </a:lnTo>
                <a:lnTo>
                  <a:pt x="37534" y="33951"/>
                </a:lnTo>
                <a:lnTo>
                  <a:pt x="36063" y="23302"/>
                </a:lnTo>
                <a:lnTo>
                  <a:pt x="35638" y="21088"/>
                </a:lnTo>
                <a:lnTo>
                  <a:pt x="34059" y="17714"/>
                </a:lnTo>
                <a:close/>
              </a:path>
              <a:path w="68580" h="60325">
                <a:moveTo>
                  <a:pt x="67166" y="0"/>
                </a:moveTo>
                <a:lnTo>
                  <a:pt x="59574" y="0"/>
                </a:lnTo>
                <a:lnTo>
                  <a:pt x="59784" y="1052"/>
                </a:lnTo>
                <a:lnTo>
                  <a:pt x="59784" y="5688"/>
                </a:lnTo>
                <a:lnTo>
                  <a:pt x="57995" y="7591"/>
                </a:lnTo>
                <a:lnTo>
                  <a:pt x="17397" y="7591"/>
                </a:lnTo>
                <a:lnTo>
                  <a:pt x="9918" y="9137"/>
                </a:lnTo>
                <a:lnTo>
                  <a:pt x="4467" y="13706"/>
                </a:lnTo>
                <a:lnTo>
                  <a:pt x="1131" y="21203"/>
                </a:lnTo>
                <a:lnTo>
                  <a:pt x="0" y="31528"/>
                </a:lnTo>
                <a:lnTo>
                  <a:pt x="0" y="40807"/>
                </a:lnTo>
                <a:lnTo>
                  <a:pt x="20663" y="57044"/>
                </a:lnTo>
                <a:lnTo>
                  <a:pt x="20663" y="46813"/>
                </a:lnTo>
                <a:lnTo>
                  <a:pt x="12862" y="45970"/>
                </a:lnTo>
                <a:lnTo>
                  <a:pt x="9387" y="41435"/>
                </a:lnTo>
                <a:lnTo>
                  <a:pt x="9387" y="22775"/>
                </a:lnTo>
                <a:lnTo>
                  <a:pt x="12761" y="17714"/>
                </a:lnTo>
                <a:lnTo>
                  <a:pt x="59328" y="17714"/>
                </a:lnTo>
                <a:lnTo>
                  <a:pt x="58940" y="17289"/>
                </a:lnTo>
                <a:lnTo>
                  <a:pt x="65371" y="16655"/>
                </a:lnTo>
                <a:lnTo>
                  <a:pt x="68219" y="13496"/>
                </a:lnTo>
                <a:lnTo>
                  <a:pt x="68219" y="4845"/>
                </a:lnTo>
                <a:lnTo>
                  <a:pt x="68010" y="3266"/>
                </a:lnTo>
                <a:lnTo>
                  <a:pt x="67166" y="0"/>
                </a:lnTo>
                <a:close/>
              </a:path>
              <a:path w="68580" h="60325">
                <a:moveTo>
                  <a:pt x="59328" y="17714"/>
                </a:moveTo>
                <a:lnTo>
                  <a:pt x="48817" y="17714"/>
                </a:lnTo>
                <a:lnTo>
                  <a:pt x="50930" y="18659"/>
                </a:lnTo>
                <a:lnTo>
                  <a:pt x="53670" y="21716"/>
                </a:lnTo>
                <a:lnTo>
                  <a:pt x="57469" y="25832"/>
                </a:lnTo>
                <a:lnTo>
                  <a:pt x="59365" y="30786"/>
                </a:lnTo>
                <a:lnTo>
                  <a:pt x="59365" y="44708"/>
                </a:lnTo>
                <a:lnTo>
                  <a:pt x="55674" y="49243"/>
                </a:lnTo>
                <a:lnTo>
                  <a:pt x="66000" y="49243"/>
                </a:lnTo>
                <a:lnTo>
                  <a:pt x="66903" y="47655"/>
                </a:lnTo>
                <a:lnTo>
                  <a:pt x="68219" y="38904"/>
                </a:lnTo>
                <a:lnTo>
                  <a:pt x="68173" y="30786"/>
                </a:lnTo>
                <a:lnTo>
                  <a:pt x="65479" y="24462"/>
                </a:lnTo>
                <a:lnTo>
                  <a:pt x="59328" y="17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44480" y="1766898"/>
            <a:ext cx="64135" cy="45720"/>
          </a:xfrm>
          <a:custGeom>
            <a:avLst/>
            <a:gdLst/>
            <a:ahLst/>
            <a:cxnLst/>
            <a:rect l="l" t="t" r="r" b="b"/>
            <a:pathLst>
              <a:path w="64134" h="45719">
                <a:moveTo>
                  <a:pt x="9279" y="0"/>
                </a:moveTo>
                <a:lnTo>
                  <a:pt x="0" y="0"/>
                </a:lnTo>
                <a:lnTo>
                  <a:pt x="0" y="45234"/>
                </a:lnTo>
                <a:lnTo>
                  <a:pt x="9279" y="45234"/>
                </a:lnTo>
                <a:lnTo>
                  <a:pt x="9279" y="27729"/>
                </a:lnTo>
                <a:lnTo>
                  <a:pt x="63684" y="27729"/>
                </a:lnTo>
                <a:lnTo>
                  <a:pt x="63684" y="17498"/>
                </a:lnTo>
                <a:lnTo>
                  <a:pt x="9279" y="17498"/>
                </a:lnTo>
                <a:lnTo>
                  <a:pt x="9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42685" y="1694218"/>
            <a:ext cx="68580" cy="60325"/>
          </a:xfrm>
          <a:custGeom>
            <a:avLst/>
            <a:gdLst/>
            <a:ahLst/>
            <a:cxnLst/>
            <a:rect l="l" t="t" r="r" b="b"/>
            <a:pathLst>
              <a:path w="68580" h="60325">
                <a:moveTo>
                  <a:pt x="34059" y="17714"/>
                </a:moveTo>
                <a:lnTo>
                  <a:pt x="25724" y="17714"/>
                </a:lnTo>
                <a:lnTo>
                  <a:pt x="27627" y="20245"/>
                </a:lnTo>
                <a:lnTo>
                  <a:pt x="28572" y="28262"/>
                </a:lnTo>
                <a:lnTo>
                  <a:pt x="30367" y="42602"/>
                </a:lnTo>
                <a:lnTo>
                  <a:pt x="30894" y="44816"/>
                </a:lnTo>
                <a:lnTo>
                  <a:pt x="32473" y="48716"/>
                </a:lnTo>
                <a:lnTo>
                  <a:pt x="35429" y="56099"/>
                </a:lnTo>
                <a:lnTo>
                  <a:pt x="41225" y="59892"/>
                </a:lnTo>
                <a:lnTo>
                  <a:pt x="49452" y="59892"/>
                </a:lnTo>
                <a:lnTo>
                  <a:pt x="57233" y="58437"/>
                </a:lnTo>
                <a:lnTo>
                  <a:pt x="63145" y="54265"/>
                </a:lnTo>
                <a:lnTo>
                  <a:pt x="66003" y="49243"/>
                </a:lnTo>
                <a:lnTo>
                  <a:pt x="42494" y="49243"/>
                </a:lnTo>
                <a:lnTo>
                  <a:pt x="39120" y="44816"/>
                </a:lnTo>
                <a:lnTo>
                  <a:pt x="37534" y="33951"/>
                </a:lnTo>
                <a:lnTo>
                  <a:pt x="36063" y="23302"/>
                </a:lnTo>
                <a:lnTo>
                  <a:pt x="35638" y="21088"/>
                </a:lnTo>
                <a:lnTo>
                  <a:pt x="34059" y="17714"/>
                </a:lnTo>
                <a:close/>
              </a:path>
              <a:path w="68580" h="60325">
                <a:moveTo>
                  <a:pt x="67166" y="0"/>
                </a:moveTo>
                <a:lnTo>
                  <a:pt x="59574" y="0"/>
                </a:lnTo>
                <a:lnTo>
                  <a:pt x="59784" y="1052"/>
                </a:lnTo>
                <a:lnTo>
                  <a:pt x="59784" y="5695"/>
                </a:lnTo>
                <a:lnTo>
                  <a:pt x="57995" y="7591"/>
                </a:lnTo>
                <a:lnTo>
                  <a:pt x="17397" y="7591"/>
                </a:lnTo>
                <a:lnTo>
                  <a:pt x="9918" y="9137"/>
                </a:lnTo>
                <a:lnTo>
                  <a:pt x="4467" y="13709"/>
                </a:lnTo>
                <a:lnTo>
                  <a:pt x="1131" y="21206"/>
                </a:lnTo>
                <a:lnTo>
                  <a:pt x="0" y="31528"/>
                </a:lnTo>
                <a:lnTo>
                  <a:pt x="0" y="40807"/>
                </a:lnTo>
                <a:lnTo>
                  <a:pt x="20663" y="57044"/>
                </a:lnTo>
                <a:lnTo>
                  <a:pt x="20663" y="46820"/>
                </a:lnTo>
                <a:lnTo>
                  <a:pt x="12862" y="45976"/>
                </a:lnTo>
                <a:lnTo>
                  <a:pt x="9387" y="41441"/>
                </a:lnTo>
                <a:lnTo>
                  <a:pt x="9387" y="22775"/>
                </a:lnTo>
                <a:lnTo>
                  <a:pt x="12761" y="17714"/>
                </a:lnTo>
                <a:lnTo>
                  <a:pt x="59322" y="17714"/>
                </a:lnTo>
                <a:lnTo>
                  <a:pt x="58940" y="17296"/>
                </a:lnTo>
                <a:lnTo>
                  <a:pt x="65371" y="16661"/>
                </a:lnTo>
                <a:lnTo>
                  <a:pt x="68219" y="13496"/>
                </a:lnTo>
                <a:lnTo>
                  <a:pt x="68219" y="4852"/>
                </a:lnTo>
                <a:lnTo>
                  <a:pt x="68010" y="3272"/>
                </a:lnTo>
                <a:lnTo>
                  <a:pt x="67166" y="0"/>
                </a:lnTo>
                <a:close/>
              </a:path>
              <a:path w="68580" h="60325">
                <a:moveTo>
                  <a:pt x="59322" y="17714"/>
                </a:moveTo>
                <a:lnTo>
                  <a:pt x="48817" y="17714"/>
                </a:lnTo>
                <a:lnTo>
                  <a:pt x="50930" y="18666"/>
                </a:lnTo>
                <a:lnTo>
                  <a:pt x="53670" y="21723"/>
                </a:lnTo>
                <a:lnTo>
                  <a:pt x="57469" y="25832"/>
                </a:lnTo>
                <a:lnTo>
                  <a:pt x="59365" y="30792"/>
                </a:lnTo>
                <a:lnTo>
                  <a:pt x="59365" y="44708"/>
                </a:lnTo>
                <a:lnTo>
                  <a:pt x="55674" y="49243"/>
                </a:lnTo>
                <a:lnTo>
                  <a:pt x="66003" y="49243"/>
                </a:lnTo>
                <a:lnTo>
                  <a:pt x="66903" y="47661"/>
                </a:lnTo>
                <a:lnTo>
                  <a:pt x="68219" y="38911"/>
                </a:lnTo>
                <a:lnTo>
                  <a:pt x="68176" y="30792"/>
                </a:lnTo>
                <a:lnTo>
                  <a:pt x="65479" y="24462"/>
                </a:lnTo>
                <a:lnTo>
                  <a:pt x="59322" y="17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95512" y="1668331"/>
            <a:ext cx="30480" cy="13335"/>
          </a:xfrm>
          <a:custGeom>
            <a:avLst/>
            <a:gdLst/>
            <a:ahLst/>
            <a:cxnLst/>
            <a:rect l="l" t="t" r="r" b="b"/>
            <a:pathLst>
              <a:path w="30480" h="13335">
                <a:moveTo>
                  <a:pt x="25097" y="0"/>
                </a:moveTo>
                <a:lnTo>
                  <a:pt x="0" y="0"/>
                </a:lnTo>
                <a:lnTo>
                  <a:pt x="0" y="12761"/>
                </a:lnTo>
                <a:lnTo>
                  <a:pt x="12653" y="12761"/>
                </a:lnTo>
                <a:lnTo>
                  <a:pt x="12653" y="5486"/>
                </a:lnTo>
                <a:lnTo>
                  <a:pt x="30475" y="5486"/>
                </a:lnTo>
                <a:lnTo>
                  <a:pt x="30475" y="4217"/>
                </a:lnTo>
                <a:lnTo>
                  <a:pt x="25097" y="0"/>
                </a:lnTo>
                <a:close/>
              </a:path>
              <a:path w="30480" h="13335">
                <a:moveTo>
                  <a:pt x="30475" y="5486"/>
                </a:moveTo>
                <a:lnTo>
                  <a:pt x="23200" y="5486"/>
                </a:lnTo>
                <a:lnTo>
                  <a:pt x="25623" y="7065"/>
                </a:lnTo>
                <a:lnTo>
                  <a:pt x="25940" y="12761"/>
                </a:lnTo>
                <a:lnTo>
                  <a:pt x="30475" y="12761"/>
                </a:lnTo>
                <a:lnTo>
                  <a:pt x="30475" y="5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42685" y="1566106"/>
            <a:ext cx="68580" cy="54610"/>
          </a:xfrm>
          <a:custGeom>
            <a:avLst/>
            <a:gdLst/>
            <a:ahLst/>
            <a:cxnLst/>
            <a:rect l="l" t="t" r="r" b="b"/>
            <a:pathLst>
              <a:path w="68580" h="54609">
                <a:moveTo>
                  <a:pt x="61437" y="10648"/>
                </a:moveTo>
                <a:lnTo>
                  <a:pt x="37325" y="10648"/>
                </a:lnTo>
                <a:lnTo>
                  <a:pt x="46442" y="12260"/>
                </a:lnTo>
                <a:lnTo>
                  <a:pt x="53234" y="15880"/>
                </a:lnTo>
                <a:lnTo>
                  <a:pt x="57476" y="21340"/>
                </a:lnTo>
                <a:lnTo>
                  <a:pt x="58896" y="28255"/>
                </a:lnTo>
                <a:lnTo>
                  <a:pt x="58940" y="37116"/>
                </a:lnTo>
                <a:lnTo>
                  <a:pt x="53777" y="42278"/>
                </a:lnTo>
                <a:lnTo>
                  <a:pt x="43655" y="44073"/>
                </a:lnTo>
                <a:lnTo>
                  <a:pt x="43655" y="54196"/>
                </a:lnTo>
                <a:lnTo>
                  <a:pt x="54033" y="51788"/>
                </a:lnTo>
                <a:lnTo>
                  <a:pt x="61750" y="46484"/>
                </a:lnTo>
                <a:lnTo>
                  <a:pt x="66561" y="38551"/>
                </a:lnTo>
                <a:lnTo>
                  <a:pt x="68219" y="28255"/>
                </a:lnTo>
                <a:lnTo>
                  <a:pt x="65873" y="16546"/>
                </a:lnTo>
                <a:lnTo>
                  <a:pt x="61437" y="10648"/>
                </a:lnTo>
                <a:close/>
              </a:path>
              <a:path w="68580" h="54609">
                <a:moveTo>
                  <a:pt x="34794" y="0"/>
                </a:moveTo>
                <a:lnTo>
                  <a:pt x="22" y="28255"/>
                </a:lnTo>
                <a:lnTo>
                  <a:pt x="0" y="37217"/>
                </a:lnTo>
                <a:lnTo>
                  <a:pt x="3482" y="44917"/>
                </a:lnTo>
                <a:lnTo>
                  <a:pt x="9488" y="49243"/>
                </a:lnTo>
                <a:lnTo>
                  <a:pt x="12970" y="51665"/>
                </a:lnTo>
                <a:lnTo>
                  <a:pt x="16978" y="53035"/>
                </a:lnTo>
                <a:lnTo>
                  <a:pt x="23194" y="53460"/>
                </a:lnTo>
                <a:lnTo>
                  <a:pt x="23194" y="43338"/>
                </a:lnTo>
                <a:lnTo>
                  <a:pt x="14340" y="42069"/>
                </a:lnTo>
                <a:lnTo>
                  <a:pt x="9387" y="36691"/>
                </a:lnTo>
                <a:lnTo>
                  <a:pt x="9387" y="18875"/>
                </a:lnTo>
                <a:lnTo>
                  <a:pt x="16135" y="12653"/>
                </a:lnTo>
                <a:lnTo>
                  <a:pt x="27945" y="10966"/>
                </a:lnTo>
                <a:lnTo>
                  <a:pt x="37325" y="10966"/>
                </a:lnTo>
                <a:lnTo>
                  <a:pt x="37325" y="10648"/>
                </a:lnTo>
                <a:lnTo>
                  <a:pt x="61437" y="10648"/>
                </a:lnTo>
                <a:lnTo>
                  <a:pt x="59177" y="7644"/>
                </a:lnTo>
                <a:lnTo>
                  <a:pt x="48646" y="1983"/>
                </a:lnTo>
                <a:lnTo>
                  <a:pt x="34794" y="0"/>
                </a:lnTo>
                <a:close/>
              </a:path>
              <a:path w="68580" h="54609">
                <a:moveTo>
                  <a:pt x="37325" y="10966"/>
                </a:moveTo>
                <a:lnTo>
                  <a:pt x="27945" y="10966"/>
                </a:lnTo>
                <a:lnTo>
                  <a:pt x="27945" y="38168"/>
                </a:lnTo>
                <a:lnTo>
                  <a:pt x="37325" y="38168"/>
                </a:lnTo>
                <a:lnTo>
                  <a:pt x="37325" y="10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44480" y="1504527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63684" y="40281"/>
                </a:moveTo>
                <a:lnTo>
                  <a:pt x="0" y="40281"/>
                </a:lnTo>
                <a:lnTo>
                  <a:pt x="0" y="50295"/>
                </a:lnTo>
                <a:lnTo>
                  <a:pt x="63684" y="50295"/>
                </a:lnTo>
                <a:lnTo>
                  <a:pt x="63684" y="40281"/>
                </a:lnTo>
                <a:close/>
              </a:path>
              <a:path w="64134" h="50800">
                <a:moveTo>
                  <a:pt x="0" y="2847"/>
                </a:moveTo>
                <a:lnTo>
                  <a:pt x="0" y="14549"/>
                </a:lnTo>
                <a:lnTo>
                  <a:pt x="25832" y="40281"/>
                </a:lnTo>
                <a:lnTo>
                  <a:pt x="36272" y="40281"/>
                </a:lnTo>
                <a:lnTo>
                  <a:pt x="43262" y="33316"/>
                </a:lnTo>
                <a:lnTo>
                  <a:pt x="30367" y="33316"/>
                </a:lnTo>
                <a:lnTo>
                  <a:pt x="0" y="2847"/>
                </a:lnTo>
                <a:close/>
              </a:path>
              <a:path w="64134" h="50800">
                <a:moveTo>
                  <a:pt x="63684" y="0"/>
                </a:moveTo>
                <a:lnTo>
                  <a:pt x="30367" y="33316"/>
                </a:lnTo>
                <a:lnTo>
                  <a:pt x="43262" y="33316"/>
                </a:lnTo>
                <a:lnTo>
                  <a:pt x="63684" y="12970"/>
                </a:lnTo>
                <a:lnTo>
                  <a:pt x="63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42685" y="1445634"/>
            <a:ext cx="68580" cy="52069"/>
          </a:xfrm>
          <a:custGeom>
            <a:avLst/>
            <a:gdLst/>
            <a:ahLst/>
            <a:cxnLst/>
            <a:rect l="l" t="t" r="r" b="b"/>
            <a:pathLst>
              <a:path w="68580" h="52069">
                <a:moveTo>
                  <a:pt x="64703" y="11074"/>
                </a:moveTo>
                <a:lnTo>
                  <a:pt x="54938" y="11074"/>
                </a:lnTo>
                <a:lnTo>
                  <a:pt x="58940" y="16553"/>
                </a:lnTo>
                <a:lnTo>
                  <a:pt x="58940" y="30894"/>
                </a:lnTo>
                <a:lnTo>
                  <a:pt x="46503" y="40915"/>
                </a:lnTo>
                <a:lnTo>
                  <a:pt x="46503" y="51665"/>
                </a:lnTo>
                <a:lnTo>
                  <a:pt x="56122" y="49816"/>
                </a:lnTo>
                <a:lnTo>
                  <a:pt x="62895" y="45012"/>
                </a:lnTo>
                <a:lnTo>
                  <a:pt x="66901" y="37183"/>
                </a:lnTo>
                <a:lnTo>
                  <a:pt x="68219" y="26258"/>
                </a:lnTo>
                <a:lnTo>
                  <a:pt x="66807" y="15393"/>
                </a:lnTo>
                <a:lnTo>
                  <a:pt x="64703" y="11074"/>
                </a:lnTo>
                <a:close/>
              </a:path>
              <a:path w="68580" h="52069">
                <a:moveTo>
                  <a:pt x="25832" y="2530"/>
                </a:moveTo>
                <a:lnTo>
                  <a:pt x="19401" y="2530"/>
                </a:lnTo>
                <a:lnTo>
                  <a:pt x="11433" y="4262"/>
                </a:lnTo>
                <a:lnTo>
                  <a:pt x="5312" y="9187"/>
                </a:lnTo>
                <a:lnTo>
                  <a:pt x="1385" y="16899"/>
                </a:lnTo>
                <a:lnTo>
                  <a:pt x="0" y="26993"/>
                </a:lnTo>
                <a:lnTo>
                  <a:pt x="1300" y="36460"/>
                </a:lnTo>
                <a:lnTo>
                  <a:pt x="5100" y="43720"/>
                </a:lnTo>
                <a:lnTo>
                  <a:pt x="11254" y="48390"/>
                </a:lnTo>
                <a:lnTo>
                  <a:pt x="19610" y="50086"/>
                </a:lnTo>
                <a:lnTo>
                  <a:pt x="19610" y="39329"/>
                </a:lnTo>
                <a:lnTo>
                  <a:pt x="12862" y="39120"/>
                </a:lnTo>
                <a:lnTo>
                  <a:pt x="9387" y="34167"/>
                </a:lnTo>
                <a:lnTo>
                  <a:pt x="9387" y="18348"/>
                </a:lnTo>
                <a:lnTo>
                  <a:pt x="13071" y="13179"/>
                </a:lnTo>
                <a:lnTo>
                  <a:pt x="40654" y="13179"/>
                </a:lnTo>
                <a:lnTo>
                  <a:pt x="44390" y="11074"/>
                </a:lnTo>
                <a:lnTo>
                  <a:pt x="64703" y="11074"/>
                </a:lnTo>
                <a:lnTo>
                  <a:pt x="64394" y="10439"/>
                </a:lnTo>
                <a:lnTo>
                  <a:pt x="33006" y="10439"/>
                </a:lnTo>
                <a:lnTo>
                  <a:pt x="29841" y="4852"/>
                </a:lnTo>
                <a:lnTo>
                  <a:pt x="25832" y="2530"/>
                </a:lnTo>
                <a:close/>
              </a:path>
              <a:path w="68580" h="52069">
                <a:moveTo>
                  <a:pt x="40654" y="13179"/>
                </a:moveTo>
                <a:lnTo>
                  <a:pt x="23410" y="13179"/>
                </a:lnTo>
                <a:lnTo>
                  <a:pt x="29416" y="16452"/>
                </a:lnTo>
                <a:lnTo>
                  <a:pt x="29416" y="32480"/>
                </a:lnTo>
                <a:lnTo>
                  <a:pt x="38594" y="32480"/>
                </a:lnTo>
                <a:lnTo>
                  <a:pt x="38594" y="14340"/>
                </a:lnTo>
                <a:lnTo>
                  <a:pt x="40654" y="13179"/>
                </a:lnTo>
                <a:close/>
              </a:path>
              <a:path w="68580" h="52069">
                <a:moveTo>
                  <a:pt x="48082" y="0"/>
                </a:moveTo>
                <a:lnTo>
                  <a:pt x="40807" y="0"/>
                </a:lnTo>
                <a:lnTo>
                  <a:pt x="36164" y="3272"/>
                </a:lnTo>
                <a:lnTo>
                  <a:pt x="33006" y="10439"/>
                </a:lnTo>
                <a:lnTo>
                  <a:pt x="64394" y="10439"/>
                </a:lnTo>
                <a:lnTo>
                  <a:pt x="62776" y="7118"/>
                </a:lnTo>
                <a:lnTo>
                  <a:pt x="56433" y="1848"/>
                </a:lnTo>
                <a:lnTo>
                  <a:pt x="48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95512" y="1423806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653" y="0"/>
                </a:lnTo>
              </a:path>
            </a:pathLst>
          </a:custGeom>
          <a:ln w="126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19592" y="1372434"/>
            <a:ext cx="91440" cy="35560"/>
          </a:xfrm>
          <a:custGeom>
            <a:avLst/>
            <a:gdLst/>
            <a:ahLst/>
            <a:cxnLst/>
            <a:rect l="l" t="t" r="r" b="b"/>
            <a:pathLst>
              <a:path w="91440" h="35559">
                <a:moveTo>
                  <a:pt x="0" y="0"/>
                </a:moveTo>
                <a:lnTo>
                  <a:pt x="0" y="6640"/>
                </a:lnTo>
                <a:lnTo>
                  <a:pt x="90995" y="35429"/>
                </a:lnTo>
                <a:lnTo>
                  <a:pt x="90995" y="287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44480" y="1314303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63684" y="40281"/>
                </a:moveTo>
                <a:lnTo>
                  <a:pt x="0" y="40281"/>
                </a:lnTo>
                <a:lnTo>
                  <a:pt x="0" y="50295"/>
                </a:lnTo>
                <a:lnTo>
                  <a:pt x="63684" y="50295"/>
                </a:lnTo>
                <a:lnTo>
                  <a:pt x="63684" y="40281"/>
                </a:lnTo>
                <a:close/>
              </a:path>
              <a:path w="64134" h="50800">
                <a:moveTo>
                  <a:pt x="0" y="2847"/>
                </a:moveTo>
                <a:lnTo>
                  <a:pt x="0" y="14556"/>
                </a:lnTo>
                <a:lnTo>
                  <a:pt x="25832" y="40281"/>
                </a:lnTo>
                <a:lnTo>
                  <a:pt x="36272" y="40281"/>
                </a:lnTo>
                <a:lnTo>
                  <a:pt x="43256" y="33323"/>
                </a:lnTo>
                <a:lnTo>
                  <a:pt x="30367" y="33323"/>
                </a:lnTo>
                <a:lnTo>
                  <a:pt x="0" y="2847"/>
                </a:lnTo>
                <a:close/>
              </a:path>
              <a:path w="64134" h="50800">
                <a:moveTo>
                  <a:pt x="63684" y="0"/>
                </a:moveTo>
                <a:lnTo>
                  <a:pt x="30367" y="33323"/>
                </a:lnTo>
                <a:lnTo>
                  <a:pt x="43256" y="33323"/>
                </a:lnTo>
                <a:lnTo>
                  <a:pt x="63684" y="12970"/>
                </a:lnTo>
                <a:lnTo>
                  <a:pt x="63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44480" y="1254357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4">
                <a:moveTo>
                  <a:pt x="22667" y="3272"/>
                </a:moveTo>
                <a:lnTo>
                  <a:pt x="11492" y="3272"/>
                </a:lnTo>
                <a:lnTo>
                  <a:pt x="7483" y="4852"/>
                </a:lnTo>
                <a:lnTo>
                  <a:pt x="1369" y="11391"/>
                </a:lnTo>
                <a:lnTo>
                  <a:pt x="0" y="15501"/>
                </a:lnTo>
                <a:lnTo>
                  <a:pt x="0" y="48298"/>
                </a:lnTo>
                <a:lnTo>
                  <a:pt x="63684" y="48298"/>
                </a:lnTo>
                <a:lnTo>
                  <a:pt x="63684" y="38175"/>
                </a:lnTo>
                <a:lnTo>
                  <a:pt x="9171" y="38175"/>
                </a:lnTo>
                <a:lnTo>
                  <a:pt x="9171" y="21723"/>
                </a:lnTo>
                <a:lnTo>
                  <a:pt x="9805" y="19192"/>
                </a:lnTo>
                <a:lnTo>
                  <a:pt x="11492" y="16978"/>
                </a:lnTo>
                <a:lnTo>
                  <a:pt x="13280" y="14657"/>
                </a:lnTo>
                <a:lnTo>
                  <a:pt x="14441" y="13496"/>
                </a:lnTo>
                <a:lnTo>
                  <a:pt x="38204" y="13496"/>
                </a:lnTo>
                <a:lnTo>
                  <a:pt x="39441" y="11600"/>
                </a:lnTo>
                <a:lnTo>
                  <a:pt x="30050" y="11600"/>
                </a:lnTo>
                <a:lnTo>
                  <a:pt x="27202" y="5904"/>
                </a:lnTo>
                <a:lnTo>
                  <a:pt x="22667" y="3272"/>
                </a:lnTo>
                <a:close/>
              </a:path>
              <a:path w="64134" h="48894">
                <a:moveTo>
                  <a:pt x="38204" y="13496"/>
                </a:moveTo>
                <a:lnTo>
                  <a:pt x="21399" y="13496"/>
                </a:lnTo>
                <a:lnTo>
                  <a:pt x="24246" y="16978"/>
                </a:lnTo>
                <a:lnTo>
                  <a:pt x="25832" y="19192"/>
                </a:lnTo>
                <a:lnTo>
                  <a:pt x="26359" y="21723"/>
                </a:lnTo>
                <a:lnTo>
                  <a:pt x="26359" y="38175"/>
                </a:lnTo>
                <a:lnTo>
                  <a:pt x="35638" y="38175"/>
                </a:lnTo>
                <a:lnTo>
                  <a:pt x="35638" y="18247"/>
                </a:lnTo>
                <a:lnTo>
                  <a:pt x="36481" y="16135"/>
                </a:lnTo>
                <a:lnTo>
                  <a:pt x="38204" y="13496"/>
                </a:lnTo>
                <a:close/>
              </a:path>
              <a:path w="64134" h="48894">
                <a:moveTo>
                  <a:pt x="63000" y="10966"/>
                </a:moveTo>
                <a:lnTo>
                  <a:pt x="39856" y="10966"/>
                </a:lnTo>
                <a:lnTo>
                  <a:pt x="41644" y="11074"/>
                </a:lnTo>
                <a:lnTo>
                  <a:pt x="47866" y="11074"/>
                </a:lnTo>
                <a:lnTo>
                  <a:pt x="49344" y="11809"/>
                </a:lnTo>
                <a:lnTo>
                  <a:pt x="51240" y="13712"/>
                </a:lnTo>
                <a:lnTo>
                  <a:pt x="53454" y="15609"/>
                </a:lnTo>
                <a:lnTo>
                  <a:pt x="54405" y="18247"/>
                </a:lnTo>
                <a:lnTo>
                  <a:pt x="54405" y="38175"/>
                </a:lnTo>
                <a:lnTo>
                  <a:pt x="63684" y="38175"/>
                </a:lnTo>
                <a:lnTo>
                  <a:pt x="63684" y="12761"/>
                </a:lnTo>
                <a:lnTo>
                  <a:pt x="63000" y="10966"/>
                </a:lnTo>
                <a:close/>
              </a:path>
              <a:path w="64134" h="48894">
                <a:moveTo>
                  <a:pt x="50397" y="0"/>
                </a:moveTo>
                <a:lnTo>
                  <a:pt x="37851" y="0"/>
                </a:lnTo>
                <a:lnTo>
                  <a:pt x="33208" y="3482"/>
                </a:lnTo>
                <a:lnTo>
                  <a:pt x="30050" y="11600"/>
                </a:lnTo>
                <a:lnTo>
                  <a:pt x="39441" y="11600"/>
                </a:lnTo>
                <a:lnTo>
                  <a:pt x="39856" y="10966"/>
                </a:lnTo>
                <a:lnTo>
                  <a:pt x="63000" y="10966"/>
                </a:lnTo>
                <a:lnTo>
                  <a:pt x="61997" y="8334"/>
                </a:lnTo>
                <a:lnTo>
                  <a:pt x="58306" y="4960"/>
                </a:lnTo>
                <a:lnTo>
                  <a:pt x="54931" y="1795"/>
                </a:lnTo>
                <a:lnTo>
                  <a:pt x="50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95512" y="1230897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653" y="0"/>
                </a:lnTo>
              </a:path>
            </a:pathLst>
          </a:custGeom>
          <a:ln w="126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44480" y="1147470"/>
            <a:ext cx="64135" cy="58419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3684" y="0"/>
                </a:moveTo>
                <a:lnTo>
                  <a:pt x="0" y="0"/>
                </a:lnTo>
                <a:lnTo>
                  <a:pt x="0" y="12653"/>
                </a:lnTo>
                <a:lnTo>
                  <a:pt x="39646" y="28997"/>
                </a:lnTo>
                <a:lnTo>
                  <a:pt x="0" y="45443"/>
                </a:lnTo>
                <a:lnTo>
                  <a:pt x="0" y="57988"/>
                </a:lnTo>
                <a:lnTo>
                  <a:pt x="63684" y="57988"/>
                </a:lnTo>
                <a:lnTo>
                  <a:pt x="63684" y="47866"/>
                </a:lnTo>
                <a:lnTo>
                  <a:pt x="19610" y="47866"/>
                </a:lnTo>
                <a:lnTo>
                  <a:pt x="58832" y="32054"/>
                </a:lnTo>
                <a:lnTo>
                  <a:pt x="58832" y="25934"/>
                </a:lnTo>
                <a:lnTo>
                  <a:pt x="19610" y="10122"/>
                </a:lnTo>
                <a:lnTo>
                  <a:pt x="63684" y="10122"/>
                </a:lnTo>
                <a:lnTo>
                  <a:pt x="63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19145" y="384266"/>
            <a:ext cx="2799080" cy="2507615"/>
          </a:xfrm>
          <a:custGeom>
            <a:avLst/>
            <a:gdLst/>
            <a:ahLst/>
            <a:cxnLst/>
            <a:rect l="l" t="t" r="r" b="b"/>
            <a:pathLst>
              <a:path w="2799079" h="2507615">
                <a:moveTo>
                  <a:pt x="0" y="0"/>
                </a:moveTo>
                <a:lnTo>
                  <a:pt x="2798689" y="0"/>
                </a:lnTo>
                <a:lnTo>
                  <a:pt x="2798689" y="2507165"/>
                </a:lnTo>
                <a:lnTo>
                  <a:pt x="0" y="2507165"/>
                </a:lnTo>
                <a:lnTo>
                  <a:pt x="0" y="0"/>
                </a:lnTo>
                <a:close/>
              </a:path>
            </a:pathLst>
          </a:custGeom>
          <a:ln w="50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pc="-25"/>
              <a:t>22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pc="-25"/>
              <a:t>22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FFFFFF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FFFFFF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FFFFFF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0"/>
              <a:t>Выводы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1490" y="369760"/>
            <a:ext cx="4581525" cy="2597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5100" marR="19685" indent="-153035">
              <a:lnSpc>
                <a:spcPts val="950"/>
              </a:lnSpc>
            </a:pPr>
            <a:r>
              <a:rPr dirty="0" sz="800" spc="60">
                <a:solidFill>
                  <a:srgbClr val="3333B2"/>
                </a:solidFill>
                <a:latin typeface="Calibri"/>
                <a:cs typeface="Calibri"/>
              </a:rPr>
              <a:t>1.</a:t>
            </a:r>
            <a:r>
              <a:rPr dirty="0" sz="800" spc="60">
                <a:latin typeface="Calibri"/>
                <a:cs typeface="Calibri"/>
              </a:rPr>
              <a:t>В </a:t>
            </a:r>
            <a:r>
              <a:rPr dirty="0" sz="800" spc="35">
                <a:latin typeface="Calibri"/>
                <a:cs typeface="Calibri"/>
              </a:rPr>
              <a:t>Кольском </a:t>
            </a:r>
            <a:r>
              <a:rPr dirty="0" sz="800" spc="20">
                <a:latin typeface="Calibri"/>
                <a:cs typeface="Calibri"/>
              </a:rPr>
              <a:t>заливе Баренцева </a:t>
            </a:r>
            <a:r>
              <a:rPr dirty="0" sz="800" spc="15">
                <a:latin typeface="Calibri"/>
                <a:cs typeface="Calibri"/>
              </a:rPr>
              <a:t>моря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35">
                <a:latin typeface="Calibri"/>
                <a:cs typeface="Calibri"/>
              </a:rPr>
              <a:t>Кандалакшском </a:t>
            </a:r>
            <a:r>
              <a:rPr dirty="0" sz="800" spc="20">
                <a:latin typeface="Calibri"/>
                <a:cs typeface="Calibri"/>
              </a:rPr>
              <a:t>заливе </a:t>
            </a:r>
            <a:r>
              <a:rPr dirty="0" sz="800" spc="35">
                <a:latin typeface="Calibri"/>
                <a:cs typeface="Calibri"/>
              </a:rPr>
              <a:t>Белого </a:t>
            </a:r>
            <a:r>
              <a:rPr dirty="0" sz="800" spc="15">
                <a:latin typeface="Calibri"/>
                <a:cs typeface="Calibri"/>
              </a:rPr>
              <a:t>моря </a:t>
            </a:r>
            <a:r>
              <a:rPr dirty="0" sz="800" spc="20">
                <a:latin typeface="Calibri"/>
                <a:cs typeface="Calibri"/>
              </a:rPr>
              <a:t>значения  биомассы </a:t>
            </a:r>
            <a:r>
              <a:rPr dirty="0" sz="800" spc="30">
                <a:latin typeface="Calibri"/>
                <a:cs typeface="Calibri"/>
              </a:rPr>
              <a:t>(до </a:t>
            </a:r>
            <a:r>
              <a:rPr dirty="0" sz="800" spc="15">
                <a:latin typeface="Calibri"/>
                <a:cs typeface="Calibri"/>
              </a:rPr>
              <a:t>200 </a:t>
            </a:r>
            <a:r>
              <a:rPr dirty="0" sz="800" spc="65">
                <a:latin typeface="Calibri"/>
                <a:cs typeface="Calibri"/>
              </a:rPr>
              <a:t>г/м</a:t>
            </a:r>
            <a:r>
              <a:rPr dirty="0" baseline="27777" sz="900" spc="97">
                <a:latin typeface="Tahoma"/>
                <a:cs typeface="Tahoma"/>
              </a:rPr>
              <a:t>2</a:t>
            </a:r>
            <a:r>
              <a:rPr dirty="0" sz="800" spc="65">
                <a:latin typeface="Calibri"/>
                <a:cs typeface="Calibri"/>
              </a:rPr>
              <a:t>)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5">
                <a:latin typeface="Calibri"/>
                <a:cs typeface="Calibri"/>
              </a:rPr>
              <a:t>сопоставимы </a:t>
            </a:r>
            <a:r>
              <a:rPr dirty="0" sz="800" spc="35">
                <a:latin typeface="Calibri"/>
                <a:cs typeface="Calibri"/>
              </a:rPr>
              <a:t>с </a:t>
            </a:r>
            <a:r>
              <a:rPr dirty="0" sz="800" spc="30">
                <a:latin typeface="Calibri"/>
                <a:cs typeface="Calibri"/>
              </a:rPr>
              <a:t>аналогичным  </a:t>
            </a:r>
            <a:r>
              <a:rPr dirty="0" sz="800" spc="15">
                <a:latin typeface="Calibri"/>
                <a:cs typeface="Calibri"/>
              </a:rPr>
              <a:t>показателем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10">
                <a:latin typeface="Calibri"/>
                <a:cs typeface="Calibri"/>
              </a:rPr>
              <a:t>европейской </a:t>
            </a:r>
            <a:r>
              <a:rPr dirty="0" sz="800" spc="45">
                <a:latin typeface="Calibri"/>
                <a:cs typeface="Calibri"/>
              </a:rPr>
              <a:t>части </a:t>
            </a:r>
            <a:r>
              <a:rPr dirty="0" sz="800" spc="20">
                <a:latin typeface="Calibri"/>
                <a:cs typeface="Calibri"/>
              </a:rPr>
              <a:t>ареала, а </a:t>
            </a:r>
            <a:r>
              <a:rPr dirty="0" sz="800" spc="30">
                <a:latin typeface="Calibri"/>
                <a:cs typeface="Calibri"/>
              </a:rPr>
              <a:t>плотность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>
                <a:latin typeface="Calibri"/>
                <a:cs typeface="Calibri"/>
              </a:rPr>
              <a:t>нередко </a:t>
            </a:r>
            <a:r>
              <a:rPr dirty="0" sz="800" spc="25">
                <a:latin typeface="Calibri"/>
                <a:cs typeface="Calibri"/>
              </a:rPr>
              <a:t>оказывается выше  </a:t>
            </a:r>
            <a:r>
              <a:rPr dirty="0" sz="800" spc="30">
                <a:latin typeface="Calibri"/>
                <a:cs typeface="Calibri"/>
              </a:rPr>
              <a:t>(до </a:t>
            </a:r>
            <a:r>
              <a:rPr dirty="0" sz="800" spc="15">
                <a:latin typeface="Calibri"/>
                <a:cs typeface="Calibri"/>
              </a:rPr>
              <a:t>8 </a:t>
            </a:r>
            <a:r>
              <a:rPr dirty="0" sz="800" spc="45">
                <a:latin typeface="Calibri"/>
                <a:cs typeface="Calibri"/>
              </a:rPr>
              <a:t>тыс. экз./м</a:t>
            </a:r>
            <a:r>
              <a:rPr dirty="0" baseline="27777" sz="900" spc="67">
                <a:latin typeface="Tahoma"/>
                <a:cs typeface="Tahoma"/>
              </a:rPr>
              <a:t>2</a:t>
            </a:r>
            <a:r>
              <a:rPr dirty="0" sz="800" spc="45">
                <a:latin typeface="Calibri"/>
                <a:cs typeface="Calibri"/>
              </a:rPr>
              <a:t>). </a:t>
            </a:r>
            <a:r>
              <a:rPr dirty="0" sz="800" spc="65">
                <a:latin typeface="Calibri"/>
                <a:cs typeface="Calibri"/>
              </a:rPr>
              <a:t>Для </a:t>
            </a:r>
            <a:r>
              <a:rPr dirty="0" sz="800" spc="30">
                <a:latin typeface="Calibri"/>
                <a:cs typeface="Calibri"/>
              </a:rPr>
              <a:t>литорали </a:t>
            </a:r>
            <a:r>
              <a:rPr dirty="0" sz="800" spc="25">
                <a:latin typeface="Calibri"/>
                <a:cs typeface="Calibri"/>
              </a:rPr>
              <a:t>восточной </a:t>
            </a:r>
            <a:r>
              <a:rPr dirty="0" sz="800" spc="45">
                <a:latin typeface="Calibri"/>
                <a:cs typeface="Calibri"/>
              </a:rPr>
              <a:t>части </a:t>
            </a:r>
            <a:r>
              <a:rPr dirty="0" sz="800" spc="25">
                <a:latin typeface="Calibri"/>
                <a:cs typeface="Calibri"/>
              </a:rPr>
              <a:t>Мурманского </a:t>
            </a:r>
            <a:r>
              <a:rPr dirty="0" sz="800" spc="15">
                <a:latin typeface="Calibri"/>
                <a:cs typeface="Calibri"/>
              </a:rPr>
              <a:t>побережья </a:t>
            </a:r>
            <a:r>
              <a:rPr dirty="0" sz="800" spc="20">
                <a:latin typeface="Calibri"/>
                <a:cs typeface="Calibri"/>
              </a:rPr>
              <a:t>Баренцева  </a:t>
            </a:r>
            <a:r>
              <a:rPr dirty="0" sz="800" spc="15">
                <a:latin typeface="Calibri"/>
                <a:cs typeface="Calibri"/>
              </a:rPr>
              <a:t>моря </a:t>
            </a:r>
            <a:r>
              <a:rPr dirty="0" sz="800" spc="35">
                <a:latin typeface="Calibri"/>
                <a:cs typeface="Calibri"/>
              </a:rPr>
              <a:t>типичны </a:t>
            </a:r>
            <a:r>
              <a:rPr dirty="0" sz="800" spc="15">
                <a:latin typeface="Calibri"/>
                <a:cs typeface="Calibri"/>
              </a:rPr>
              <a:t>поселения </a:t>
            </a:r>
            <a:r>
              <a:rPr dirty="0" sz="800" spc="40" i="1">
                <a:latin typeface="Calibri"/>
                <a:cs typeface="Calibri"/>
              </a:rPr>
              <a:t>M.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35">
                <a:latin typeface="Calibri"/>
                <a:cs typeface="Calibri"/>
              </a:rPr>
              <a:t>с </a:t>
            </a:r>
            <a:r>
              <a:rPr dirty="0" sz="800" spc="30">
                <a:latin typeface="Calibri"/>
                <a:cs typeface="Calibri"/>
              </a:rPr>
              <a:t>численностью </a:t>
            </a:r>
            <a:r>
              <a:rPr dirty="0" sz="800" spc="-10">
                <a:latin typeface="Calibri"/>
                <a:cs typeface="Calibri"/>
              </a:rPr>
              <a:t>менее  </a:t>
            </a:r>
            <a:r>
              <a:rPr dirty="0" sz="800" spc="15">
                <a:latin typeface="Calibri"/>
                <a:cs typeface="Calibri"/>
              </a:rPr>
              <a:t>100  </a:t>
            </a:r>
            <a:r>
              <a:rPr dirty="0" sz="800" spc="19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экз./м2</a:t>
            </a:r>
            <a:endParaRPr sz="800">
              <a:latin typeface="Calibri"/>
              <a:cs typeface="Calibri"/>
            </a:endParaRPr>
          </a:p>
          <a:p>
            <a:pPr marL="165100" marR="10795" indent="-153035">
              <a:lnSpc>
                <a:spcPts val="950"/>
              </a:lnSpc>
              <a:spcBef>
                <a:spcPts val="140"/>
              </a:spcBef>
            </a:pPr>
            <a:r>
              <a:rPr dirty="0" sz="800" spc="30">
                <a:solidFill>
                  <a:srgbClr val="3333B2"/>
                </a:solidFill>
                <a:latin typeface="Calibri"/>
                <a:cs typeface="Calibri"/>
              </a:rPr>
              <a:t>2.</a:t>
            </a:r>
            <a:r>
              <a:rPr dirty="0" sz="800" spc="30">
                <a:latin typeface="Calibri"/>
                <a:cs typeface="Calibri"/>
              </a:rPr>
              <a:t>Плотность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35">
                <a:latin typeface="Calibri"/>
                <a:cs typeface="Calibri"/>
              </a:rPr>
              <a:t>спата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5">
                <a:latin typeface="Calibri"/>
                <a:cs typeface="Calibri"/>
              </a:rPr>
              <a:t>Белом </a:t>
            </a:r>
            <a:r>
              <a:rPr dirty="0" sz="800">
                <a:latin typeface="Calibri"/>
                <a:cs typeface="Calibri"/>
              </a:rPr>
              <a:t>море </a:t>
            </a:r>
            <a:r>
              <a:rPr dirty="0" sz="800" spc="20">
                <a:latin typeface="Calibri"/>
                <a:cs typeface="Calibri"/>
              </a:rPr>
              <a:t>может </a:t>
            </a:r>
            <a:r>
              <a:rPr dirty="0" sz="800" spc="25">
                <a:latin typeface="Calibri"/>
                <a:cs typeface="Calibri"/>
              </a:rPr>
              <a:t>варьировать </a:t>
            </a:r>
            <a:r>
              <a:rPr dirty="0" sz="800" spc="15">
                <a:latin typeface="Calibri"/>
                <a:cs typeface="Calibri"/>
              </a:rPr>
              <a:t>на порядок </a:t>
            </a:r>
            <a:r>
              <a:rPr dirty="0" sz="800" spc="20">
                <a:latin typeface="Calibri"/>
                <a:cs typeface="Calibri"/>
              </a:rPr>
              <a:t>в  </a:t>
            </a:r>
            <a:r>
              <a:rPr dirty="0" sz="800" spc="10">
                <a:latin typeface="Calibri"/>
                <a:cs typeface="Calibri"/>
              </a:rPr>
              <a:t>пределах </a:t>
            </a:r>
            <a:r>
              <a:rPr dirty="0" sz="800" spc="20">
                <a:latin typeface="Calibri"/>
                <a:cs typeface="Calibri"/>
              </a:rPr>
              <a:t>незначительной </a:t>
            </a:r>
            <a:r>
              <a:rPr dirty="0" sz="800" spc="25">
                <a:latin typeface="Calibri"/>
                <a:cs typeface="Calibri"/>
              </a:rPr>
              <a:t>акватории,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35">
                <a:latin typeface="Calibri"/>
                <a:cs typeface="Calibri"/>
              </a:rPr>
              <a:t>достигать </a:t>
            </a:r>
            <a:r>
              <a:rPr dirty="0" sz="800" spc="20">
                <a:latin typeface="Calibri"/>
                <a:cs typeface="Calibri"/>
              </a:rPr>
              <a:t>десятков </a:t>
            </a:r>
            <a:r>
              <a:rPr dirty="0" sz="800" spc="55">
                <a:latin typeface="Calibri"/>
                <a:cs typeface="Calibri"/>
              </a:rPr>
              <a:t>тысяч  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экз./м</a:t>
            </a:r>
            <a:r>
              <a:rPr dirty="0" baseline="27777" sz="900" spc="60">
                <a:latin typeface="Tahoma"/>
                <a:cs typeface="Tahoma"/>
              </a:rPr>
              <a:t>2</a:t>
            </a:r>
            <a:r>
              <a:rPr dirty="0" sz="800" spc="4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65100" marR="403225" indent="-153035">
              <a:lnSpc>
                <a:spcPts val="950"/>
              </a:lnSpc>
              <a:spcBef>
                <a:spcPts val="140"/>
              </a:spcBef>
            </a:pPr>
            <a:r>
              <a:rPr dirty="0" sz="800" spc="25">
                <a:solidFill>
                  <a:srgbClr val="3333B2"/>
                </a:solidFill>
                <a:latin typeface="Calibri"/>
                <a:cs typeface="Calibri"/>
              </a:rPr>
              <a:t>3.</a:t>
            </a:r>
            <a:r>
              <a:rPr dirty="0" sz="800" spc="25">
                <a:latin typeface="Calibri"/>
                <a:cs typeface="Calibri"/>
              </a:rPr>
              <a:t>Беломорские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10">
                <a:latin typeface="Calibri"/>
                <a:cs typeface="Calibri"/>
              </a:rPr>
              <a:t>баренцевоморские </a:t>
            </a:r>
            <a:r>
              <a:rPr dirty="0" sz="800" spc="15">
                <a:latin typeface="Calibri"/>
                <a:cs typeface="Calibri"/>
              </a:rPr>
              <a:t>поселения </a:t>
            </a:r>
            <a:r>
              <a:rPr dirty="0" sz="800" spc="40" i="1">
                <a:latin typeface="Calibri"/>
                <a:cs typeface="Calibri"/>
              </a:rPr>
              <a:t>M.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-10">
                <a:latin typeface="Calibri"/>
                <a:cs typeface="Calibri"/>
              </a:rPr>
              <a:t>не </a:t>
            </a:r>
            <a:r>
              <a:rPr dirty="0" sz="800" spc="35">
                <a:latin typeface="Calibri"/>
                <a:cs typeface="Calibri"/>
              </a:rPr>
              <a:t>различаются </a:t>
            </a:r>
            <a:r>
              <a:rPr dirty="0" sz="800" spc="10">
                <a:latin typeface="Calibri"/>
                <a:cs typeface="Calibri"/>
              </a:rPr>
              <a:t>по </a:t>
            </a:r>
            <a:r>
              <a:rPr dirty="0" sz="800" spc="5">
                <a:latin typeface="Calibri"/>
                <a:cs typeface="Calibri"/>
              </a:rPr>
              <a:t>средней  </a:t>
            </a:r>
            <a:r>
              <a:rPr dirty="0" sz="800" spc="25">
                <a:latin typeface="Calibri"/>
                <a:cs typeface="Calibri"/>
              </a:rPr>
              <a:t>скорости </a:t>
            </a:r>
            <a:r>
              <a:rPr dirty="0" sz="800" spc="30">
                <a:latin typeface="Calibri"/>
                <a:cs typeface="Calibri"/>
              </a:rPr>
              <a:t>роста </a:t>
            </a:r>
            <a:r>
              <a:rPr dirty="0" sz="800" spc="25">
                <a:latin typeface="Calibri"/>
                <a:cs typeface="Calibri"/>
              </a:rPr>
              <a:t>моллюсков,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40">
                <a:latin typeface="Calibri"/>
                <a:cs typeface="Calibri"/>
              </a:rPr>
              <a:t>отличаются </a:t>
            </a:r>
            <a:r>
              <a:rPr dirty="0" sz="800" spc="10">
                <a:latin typeface="Calibri"/>
                <a:cs typeface="Calibri"/>
              </a:rPr>
              <a:t>по </a:t>
            </a:r>
            <a:r>
              <a:rPr dirty="0" sz="800" spc="30">
                <a:latin typeface="Calibri"/>
                <a:cs typeface="Calibri"/>
              </a:rPr>
              <a:t>этому </a:t>
            </a:r>
            <a:r>
              <a:rPr dirty="0" sz="800" spc="25">
                <a:latin typeface="Calibri"/>
                <a:cs typeface="Calibri"/>
              </a:rPr>
              <a:t>показателю </a:t>
            </a:r>
            <a:r>
              <a:rPr dirty="0" sz="800" spc="20">
                <a:latin typeface="Calibri"/>
                <a:cs typeface="Calibri"/>
              </a:rPr>
              <a:t>минимальными  </a:t>
            </a:r>
            <a:r>
              <a:rPr dirty="0" sz="800" spc="25">
                <a:latin typeface="Calibri"/>
                <a:cs typeface="Calibri"/>
              </a:rPr>
              <a:t>характеристиками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10">
                <a:latin typeface="Calibri"/>
                <a:cs typeface="Calibri"/>
              </a:rPr>
              <a:t>пределах европейской </a:t>
            </a:r>
            <a:r>
              <a:rPr dirty="0" sz="800" spc="45">
                <a:latin typeface="Calibri"/>
                <a:cs typeface="Calibri"/>
              </a:rPr>
              <a:t>части </a:t>
            </a:r>
            <a:r>
              <a:rPr dirty="0" sz="800" spc="15">
                <a:latin typeface="Calibri"/>
                <a:cs typeface="Calibri"/>
              </a:rPr>
              <a:t>ареала  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вида.</a:t>
            </a:r>
            <a:endParaRPr sz="800">
              <a:latin typeface="Calibri"/>
              <a:cs typeface="Calibri"/>
            </a:endParaRPr>
          </a:p>
          <a:p>
            <a:pPr marL="165100" marR="437515" indent="-153035">
              <a:lnSpc>
                <a:spcPts val="950"/>
              </a:lnSpc>
              <a:spcBef>
                <a:spcPts val="140"/>
              </a:spcBef>
            </a:pPr>
            <a:r>
              <a:rPr dirty="0" sz="800" spc="25">
                <a:solidFill>
                  <a:srgbClr val="3333B2"/>
                </a:solidFill>
                <a:latin typeface="Calibri"/>
                <a:cs typeface="Calibri"/>
              </a:rPr>
              <a:t>4.</a:t>
            </a:r>
            <a:r>
              <a:rPr dirty="0" sz="800" spc="25">
                <a:latin typeface="Calibri"/>
                <a:cs typeface="Calibri"/>
              </a:rPr>
              <a:t>Динамика </a:t>
            </a:r>
            <a:r>
              <a:rPr dirty="0" sz="800" spc="10">
                <a:latin typeface="Calibri"/>
                <a:cs typeface="Calibri"/>
              </a:rPr>
              <a:t>размерной </a:t>
            </a:r>
            <a:r>
              <a:rPr dirty="0" sz="800" spc="40">
                <a:latin typeface="Calibri"/>
                <a:cs typeface="Calibri"/>
              </a:rPr>
              <a:t>структуры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5">
                <a:latin typeface="Calibri"/>
                <a:cs typeface="Calibri"/>
              </a:rPr>
              <a:t>Белом </a:t>
            </a:r>
            <a:r>
              <a:rPr dirty="0" sz="800" spc="20">
                <a:latin typeface="Calibri"/>
                <a:cs typeface="Calibri"/>
              </a:rPr>
              <a:t>и Баренцевом  представлена </a:t>
            </a:r>
            <a:r>
              <a:rPr dirty="0" sz="800" spc="25">
                <a:latin typeface="Calibri"/>
                <a:cs typeface="Calibri"/>
              </a:rPr>
              <a:t>двумя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типами.</a:t>
            </a:r>
            <a:endParaRPr sz="800">
              <a:latin typeface="Calibri"/>
              <a:cs typeface="Calibri"/>
            </a:endParaRPr>
          </a:p>
          <a:p>
            <a:pPr marL="165100">
              <a:lnSpc>
                <a:spcPts val="910"/>
              </a:lnSpc>
            </a:pPr>
            <a:r>
              <a:rPr dirty="0" sz="800" spc="10">
                <a:latin typeface="Calibri"/>
                <a:cs typeface="Calibri"/>
              </a:rPr>
              <a:t>Наболее </a:t>
            </a:r>
            <a:r>
              <a:rPr dirty="0" sz="800" spc="25">
                <a:latin typeface="Calibri"/>
                <a:cs typeface="Calibri"/>
              </a:rPr>
              <a:t>обычный вариант </a:t>
            </a:r>
            <a:r>
              <a:rPr dirty="0" sz="800" spc="-45">
                <a:latin typeface="Calibri"/>
                <a:cs typeface="Calibri"/>
              </a:rPr>
              <a:t>—  </a:t>
            </a:r>
            <a:r>
              <a:rPr dirty="0" sz="800" spc="10">
                <a:latin typeface="Calibri"/>
                <a:cs typeface="Calibri"/>
              </a:rPr>
              <a:t>чередование </a:t>
            </a:r>
            <a:r>
              <a:rPr dirty="0" sz="800" spc="15">
                <a:latin typeface="Calibri"/>
                <a:cs typeface="Calibri"/>
              </a:rPr>
              <a:t>бимодального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15">
                <a:latin typeface="Calibri"/>
                <a:cs typeface="Calibri"/>
              </a:rPr>
              <a:t>мономодального   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распределений</a:t>
            </a:r>
            <a:endParaRPr sz="800">
              <a:latin typeface="Calibri"/>
              <a:cs typeface="Calibri"/>
            </a:endParaRPr>
          </a:p>
          <a:p>
            <a:pPr marL="165100" marR="5080">
              <a:lnSpc>
                <a:spcPts val="950"/>
              </a:lnSpc>
              <a:spcBef>
                <a:spcPts val="30"/>
              </a:spcBef>
            </a:pPr>
            <a:r>
              <a:rPr dirty="0" sz="800" spc="5">
                <a:latin typeface="Calibri"/>
                <a:cs typeface="Calibri"/>
              </a:rPr>
              <a:t>особей </a:t>
            </a:r>
            <a:r>
              <a:rPr dirty="0" sz="800" spc="10">
                <a:latin typeface="Calibri"/>
                <a:cs typeface="Calibri"/>
              </a:rPr>
              <a:t>по </a:t>
            </a:r>
            <a:r>
              <a:rPr dirty="0" sz="800" spc="15">
                <a:latin typeface="Calibri"/>
                <a:cs typeface="Calibri"/>
              </a:rPr>
              <a:t>размерам. </a:t>
            </a:r>
            <a:r>
              <a:rPr dirty="0" sz="800" spc="35">
                <a:latin typeface="Calibri"/>
                <a:cs typeface="Calibri"/>
              </a:rPr>
              <a:t>При </a:t>
            </a:r>
            <a:r>
              <a:rPr dirty="0" sz="800" spc="30">
                <a:latin typeface="Calibri"/>
                <a:cs typeface="Calibri"/>
              </a:rPr>
              <a:t>этом </a:t>
            </a:r>
            <a:r>
              <a:rPr dirty="0" sz="800" spc="15">
                <a:latin typeface="Calibri"/>
                <a:cs typeface="Calibri"/>
              </a:rPr>
              <a:t>первый </a:t>
            </a:r>
            <a:r>
              <a:rPr dirty="0" sz="800" spc="25">
                <a:latin typeface="Calibri"/>
                <a:cs typeface="Calibri"/>
              </a:rPr>
              <a:t>пик </a:t>
            </a:r>
            <a:r>
              <a:rPr dirty="0" sz="800" spc="40">
                <a:latin typeface="Calibri"/>
                <a:cs typeface="Calibri"/>
              </a:rPr>
              <a:t>формируют </a:t>
            </a:r>
            <a:r>
              <a:rPr dirty="0" sz="800" spc="10">
                <a:latin typeface="Calibri"/>
                <a:cs typeface="Calibri"/>
              </a:rPr>
              <a:t>молодые особи </a:t>
            </a:r>
            <a:r>
              <a:rPr dirty="0" sz="800" spc="30">
                <a:latin typeface="Calibri"/>
                <a:cs typeface="Calibri"/>
              </a:rPr>
              <a:t>(обычно </a:t>
            </a:r>
            <a:r>
              <a:rPr dirty="0" sz="800" spc="15">
                <a:latin typeface="Calibri"/>
                <a:cs typeface="Calibri"/>
              </a:rPr>
              <a:t>длиной </a:t>
            </a:r>
            <a:r>
              <a:rPr dirty="0" sz="800" spc="5">
                <a:latin typeface="Calibri"/>
                <a:cs typeface="Calibri"/>
              </a:rPr>
              <a:t>до </a:t>
            </a:r>
            <a:r>
              <a:rPr dirty="0" sz="800" spc="15">
                <a:latin typeface="Calibri"/>
                <a:cs typeface="Calibri"/>
              </a:rPr>
              <a:t>5 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мм), </a:t>
            </a:r>
            <a:r>
              <a:rPr dirty="0" sz="800" spc="20">
                <a:latin typeface="Calibri"/>
                <a:cs typeface="Calibri"/>
              </a:rPr>
              <a:t>а второй модальный </a:t>
            </a:r>
            <a:r>
              <a:rPr dirty="0" sz="800" spc="35">
                <a:latin typeface="Calibri"/>
                <a:cs typeface="Calibri"/>
              </a:rPr>
              <a:t>класс состоит </a:t>
            </a:r>
            <a:r>
              <a:rPr dirty="0" sz="800" spc="25">
                <a:latin typeface="Calibri"/>
                <a:cs typeface="Calibri"/>
              </a:rPr>
              <a:t>из </a:t>
            </a:r>
            <a:r>
              <a:rPr dirty="0" sz="800" spc="30">
                <a:latin typeface="Calibri"/>
                <a:cs typeface="Calibri"/>
              </a:rPr>
              <a:t>взрослых </a:t>
            </a:r>
            <a:r>
              <a:rPr dirty="0" sz="800" spc="5">
                <a:latin typeface="Calibri"/>
                <a:cs typeface="Calibri"/>
              </a:rPr>
              <a:t>особей  </a:t>
            </a:r>
            <a:r>
              <a:rPr dirty="0" sz="800" spc="55">
                <a:latin typeface="Calibri"/>
                <a:cs typeface="Calibri"/>
              </a:rPr>
              <a:t>(в </a:t>
            </a:r>
            <a:r>
              <a:rPr dirty="0" sz="800" spc="35">
                <a:latin typeface="Calibri"/>
                <a:cs typeface="Calibri"/>
              </a:rPr>
              <a:t>Белом </a:t>
            </a:r>
            <a:r>
              <a:rPr dirty="0" sz="800">
                <a:latin typeface="Calibri"/>
                <a:cs typeface="Calibri"/>
              </a:rPr>
              <a:t>море   </a:t>
            </a:r>
            <a:r>
              <a:rPr dirty="0" sz="800" spc="17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длиной</a:t>
            </a:r>
            <a:endParaRPr sz="800">
              <a:latin typeface="Calibri"/>
              <a:cs typeface="Calibri"/>
            </a:endParaRPr>
          </a:p>
          <a:p>
            <a:pPr marL="165100">
              <a:lnSpc>
                <a:spcPts val="910"/>
              </a:lnSpc>
            </a:pPr>
            <a:r>
              <a:rPr dirty="0" sz="800" spc="15">
                <a:latin typeface="Calibri"/>
                <a:cs typeface="Calibri"/>
              </a:rPr>
              <a:t>9–12 </a:t>
            </a:r>
            <a:r>
              <a:rPr dirty="0" sz="800" spc="25">
                <a:latin typeface="Calibri"/>
                <a:cs typeface="Calibri"/>
              </a:rPr>
              <a:t>мм, </a:t>
            </a:r>
            <a:r>
              <a:rPr dirty="0" sz="800" spc="20">
                <a:latin typeface="Calibri"/>
                <a:cs typeface="Calibri"/>
              </a:rPr>
              <a:t>в Баренцевом </a:t>
            </a:r>
            <a:r>
              <a:rPr dirty="0" sz="800">
                <a:latin typeface="Calibri"/>
                <a:cs typeface="Calibri"/>
              </a:rPr>
              <a:t>море  </a:t>
            </a:r>
            <a:r>
              <a:rPr dirty="0" sz="800" spc="-45">
                <a:latin typeface="Calibri"/>
                <a:cs typeface="Calibri"/>
              </a:rPr>
              <a:t>—  </a:t>
            </a:r>
            <a:r>
              <a:rPr dirty="0" sz="800" spc="15">
                <a:latin typeface="Calibri"/>
                <a:cs typeface="Calibri"/>
              </a:rPr>
              <a:t>10–17 </a:t>
            </a:r>
            <a:r>
              <a:rPr dirty="0" sz="800" spc="40">
                <a:latin typeface="Calibri"/>
                <a:cs typeface="Calibri"/>
              </a:rPr>
              <a:t>мм). </a:t>
            </a:r>
            <a:r>
              <a:rPr dirty="0" sz="800" spc="65">
                <a:latin typeface="Calibri"/>
                <a:cs typeface="Calibri"/>
              </a:rPr>
              <a:t>Как </a:t>
            </a:r>
            <a:r>
              <a:rPr dirty="0" sz="800" spc="20">
                <a:latin typeface="Calibri"/>
                <a:cs typeface="Calibri"/>
              </a:rPr>
              <a:t>относительно </a:t>
            </a:r>
            <a:r>
              <a:rPr dirty="0" sz="800">
                <a:latin typeface="Calibri"/>
                <a:cs typeface="Calibri"/>
              </a:rPr>
              <a:t>редкое  </a:t>
            </a:r>
            <a:r>
              <a:rPr dirty="0" sz="800" spc="20">
                <a:latin typeface="Calibri"/>
                <a:cs typeface="Calibri"/>
              </a:rPr>
              <a:t>событие   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наблюдается</a:t>
            </a:r>
            <a:endParaRPr sz="800">
              <a:latin typeface="Calibri"/>
              <a:cs typeface="Calibri"/>
            </a:endParaRPr>
          </a:p>
          <a:p>
            <a:pPr marL="165100">
              <a:lnSpc>
                <a:spcPts val="955"/>
              </a:lnSpc>
            </a:pPr>
            <a:r>
              <a:rPr dirty="0" sz="800" spc="15">
                <a:latin typeface="Calibri"/>
                <a:cs typeface="Calibri"/>
              </a:rPr>
              <a:t>мономодальная </a:t>
            </a:r>
            <a:r>
              <a:rPr dirty="0" sz="800" spc="35">
                <a:latin typeface="Calibri"/>
                <a:cs typeface="Calibri"/>
              </a:rPr>
              <a:t>структура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35">
                <a:latin typeface="Calibri"/>
                <a:cs typeface="Calibri"/>
              </a:rPr>
              <a:t>с </a:t>
            </a:r>
            <a:r>
              <a:rPr dirty="0" sz="800" spc="15">
                <a:latin typeface="Calibri"/>
                <a:cs typeface="Calibri"/>
              </a:rPr>
              <a:t>ежегодным </a:t>
            </a:r>
            <a:r>
              <a:rPr dirty="0" sz="800" spc="10">
                <a:latin typeface="Calibri"/>
                <a:cs typeface="Calibri"/>
              </a:rPr>
              <a:t>преобладаем  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молоди.</a:t>
            </a:r>
            <a:endParaRPr sz="800">
              <a:latin typeface="Calibri"/>
              <a:cs typeface="Calibri"/>
            </a:endParaRPr>
          </a:p>
          <a:p>
            <a:pPr marL="165100" marR="17145" indent="-153035">
              <a:lnSpc>
                <a:spcPts val="950"/>
              </a:lnSpc>
              <a:spcBef>
                <a:spcPts val="170"/>
              </a:spcBef>
            </a:pPr>
            <a:r>
              <a:rPr dirty="0" sz="800" spc="25">
                <a:solidFill>
                  <a:srgbClr val="3333B2"/>
                </a:solidFill>
                <a:latin typeface="Calibri"/>
                <a:cs typeface="Calibri"/>
              </a:rPr>
              <a:t>5.</a:t>
            </a:r>
            <a:r>
              <a:rPr dirty="0" sz="800" spc="25">
                <a:latin typeface="Calibri"/>
                <a:cs typeface="Calibri"/>
              </a:rPr>
              <a:t>Динамика </a:t>
            </a:r>
            <a:r>
              <a:rPr dirty="0" sz="800" spc="30">
                <a:latin typeface="Calibri"/>
                <a:cs typeface="Calibri"/>
              </a:rPr>
              <a:t>плотности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0">
                <a:latin typeface="Calibri"/>
                <a:cs typeface="Calibri"/>
              </a:rPr>
              <a:t>Кандалакшском </a:t>
            </a:r>
            <a:r>
              <a:rPr dirty="0" sz="800" spc="15">
                <a:latin typeface="Calibri"/>
                <a:cs typeface="Calibri"/>
              </a:rPr>
              <a:t>заливе </a:t>
            </a:r>
            <a:r>
              <a:rPr dirty="0" sz="800" spc="35">
                <a:latin typeface="Calibri"/>
                <a:cs typeface="Calibri"/>
              </a:rPr>
              <a:t>Белого </a:t>
            </a:r>
            <a:r>
              <a:rPr dirty="0" sz="800" spc="15">
                <a:latin typeface="Calibri"/>
                <a:cs typeface="Calibri"/>
              </a:rPr>
              <a:t>моря  демонстрирует </a:t>
            </a:r>
            <a:r>
              <a:rPr dirty="0" sz="800" spc="20">
                <a:latin typeface="Calibri"/>
                <a:cs typeface="Calibri"/>
              </a:rPr>
              <a:t>элементы синхронности в </a:t>
            </a:r>
            <a:r>
              <a:rPr dirty="0" sz="800" spc="15">
                <a:latin typeface="Calibri"/>
                <a:cs typeface="Calibri"/>
              </a:rPr>
              <a:t>поселениях, расположенных на </a:t>
            </a:r>
            <a:r>
              <a:rPr dirty="0" sz="800" spc="25">
                <a:latin typeface="Calibri"/>
                <a:cs typeface="Calibri"/>
              </a:rPr>
              <a:t>расстоянии </a:t>
            </a:r>
            <a:r>
              <a:rPr dirty="0" sz="800" spc="40">
                <a:latin typeface="Calibri"/>
                <a:cs typeface="Calibri"/>
              </a:rPr>
              <a:t>от </a:t>
            </a:r>
            <a:r>
              <a:rPr dirty="0" sz="800" spc="15">
                <a:latin typeface="Calibri"/>
                <a:cs typeface="Calibri"/>
              </a:rPr>
              <a:t>1 </a:t>
            </a:r>
            <a:r>
              <a:rPr dirty="0" sz="800" spc="5">
                <a:latin typeface="Calibri"/>
                <a:cs typeface="Calibri"/>
              </a:rPr>
              <a:t>до  </a:t>
            </a:r>
            <a:r>
              <a:rPr dirty="0" sz="800" spc="15">
                <a:latin typeface="Calibri"/>
                <a:cs typeface="Calibri"/>
              </a:rPr>
              <a:t>100 </a:t>
            </a:r>
            <a:r>
              <a:rPr dirty="0" sz="800" spc="30">
                <a:latin typeface="Calibri"/>
                <a:cs typeface="Calibri"/>
              </a:rPr>
              <a:t>км, </a:t>
            </a:r>
            <a:r>
              <a:rPr dirty="0" sz="800" spc="50">
                <a:latin typeface="Calibri"/>
                <a:cs typeface="Calibri"/>
              </a:rPr>
              <a:t>что </a:t>
            </a:r>
            <a:r>
              <a:rPr dirty="0" sz="800" spc="15">
                <a:latin typeface="Calibri"/>
                <a:cs typeface="Calibri"/>
              </a:rPr>
              <a:t>происходит на </a:t>
            </a:r>
            <a:r>
              <a:rPr dirty="0" sz="800" spc="30">
                <a:latin typeface="Calibri"/>
                <a:cs typeface="Calibri"/>
              </a:rPr>
              <a:t>фоне </a:t>
            </a:r>
            <a:r>
              <a:rPr dirty="0" sz="800" spc="10">
                <a:latin typeface="Calibri"/>
                <a:cs typeface="Calibri"/>
              </a:rPr>
              <a:t>резкой </a:t>
            </a:r>
            <a:r>
              <a:rPr dirty="0" sz="800" spc="15">
                <a:latin typeface="Calibri"/>
                <a:cs typeface="Calibri"/>
              </a:rPr>
              <a:t>межгодовой неравномерности пополнения  </a:t>
            </a:r>
            <a:r>
              <a:rPr dirty="0" sz="800" spc="10">
                <a:latin typeface="Calibri"/>
                <a:cs typeface="Calibri"/>
              </a:rPr>
              <a:t>поселений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молодью.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FFFFFF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Благодарности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6392" y="363537"/>
            <a:ext cx="2439035" cy="13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30">
                <a:latin typeface="Arial"/>
                <a:cs typeface="Arial"/>
              </a:rPr>
              <a:t>научному руководителю </a:t>
            </a:r>
            <a:r>
              <a:rPr dirty="0" sz="900" spc="-5">
                <a:latin typeface="Arial"/>
                <a:cs typeface="Arial"/>
              </a:rPr>
              <a:t>Н. </a:t>
            </a:r>
            <a:r>
              <a:rPr dirty="0" sz="900" spc="5">
                <a:latin typeface="Arial"/>
                <a:cs typeface="Arial"/>
              </a:rPr>
              <a:t>В.</a:t>
            </a:r>
            <a:r>
              <a:rPr dirty="0" sz="900" spc="80">
                <a:latin typeface="Arial"/>
                <a:cs typeface="Arial"/>
              </a:rPr>
              <a:t> </a:t>
            </a:r>
            <a:r>
              <a:rPr dirty="0" sz="900" spc="-15">
                <a:latin typeface="Arial"/>
                <a:cs typeface="Arial"/>
              </a:rPr>
              <a:t>Максимовичу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392" y="616597"/>
            <a:ext cx="1480820" cy="215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30">
                <a:latin typeface="Arial"/>
                <a:cs typeface="Arial"/>
              </a:rPr>
              <a:t>Д. </a:t>
            </a:r>
            <a:r>
              <a:rPr dirty="0" sz="900" spc="5">
                <a:latin typeface="Arial"/>
                <a:cs typeface="Arial"/>
              </a:rPr>
              <a:t>А.</a:t>
            </a:r>
            <a:r>
              <a:rPr dirty="0" sz="900" spc="-155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Аристову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25">
                <a:latin typeface="Arial"/>
                <a:cs typeface="Arial"/>
              </a:rPr>
              <a:t>Е. </a:t>
            </a:r>
            <a:r>
              <a:rPr dirty="0" sz="900" spc="5">
                <a:latin typeface="Arial"/>
                <a:cs typeface="Arial"/>
              </a:rPr>
              <a:t>А.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 spc="-40">
                <a:latin typeface="Arial"/>
                <a:cs typeface="Arial"/>
              </a:rPr>
              <a:t>Генельт-Яновскому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5">
                <a:latin typeface="Arial"/>
                <a:cs typeface="Arial"/>
              </a:rPr>
              <a:t>А. В.</a:t>
            </a:r>
            <a:r>
              <a:rPr dirty="0" sz="900" spc="-120">
                <a:latin typeface="Arial"/>
                <a:cs typeface="Arial"/>
              </a:rPr>
              <a:t> </a:t>
            </a:r>
            <a:r>
              <a:rPr dirty="0" sz="900" spc="-45">
                <a:latin typeface="Arial"/>
                <a:cs typeface="Arial"/>
              </a:rPr>
              <a:t>Герасимовой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20">
                <a:latin typeface="Arial"/>
                <a:cs typeface="Arial"/>
              </a:rPr>
              <a:t>М.В.</a:t>
            </a:r>
            <a:r>
              <a:rPr dirty="0" sz="900" spc="-80">
                <a:latin typeface="Arial"/>
                <a:cs typeface="Arial"/>
              </a:rPr>
              <a:t> </a:t>
            </a:r>
            <a:r>
              <a:rPr dirty="0" sz="900" spc="-35">
                <a:latin typeface="Arial"/>
                <a:cs typeface="Arial"/>
              </a:rPr>
              <a:t>Иванову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5">
                <a:latin typeface="Arial"/>
                <a:cs typeface="Arial"/>
              </a:rPr>
              <a:t>И. </a:t>
            </a:r>
            <a:r>
              <a:rPr dirty="0" sz="900" spc="5">
                <a:latin typeface="Arial"/>
                <a:cs typeface="Arial"/>
              </a:rPr>
              <a:t>А.</a:t>
            </a:r>
            <a:r>
              <a:rPr dirty="0" sz="900" spc="-114">
                <a:latin typeface="Arial"/>
                <a:cs typeface="Arial"/>
              </a:rPr>
              <a:t> </a:t>
            </a:r>
            <a:r>
              <a:rPr dirty="0" sz="900" spc="-15">
                <a:latin typeface="Arial"/>
                <a:cs typeface="Arial"/>
              </a:rPr>
              <a:t>Коршуновой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30">
                <a:latin typeface="Arial"/>
                <a:cs typeface="Arial"/>
              </a:rPr>
              <a:t>М.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В. </a:t>
            </a:r>
            <a:r>
              <a:rPr dirty="0" sz="900" spc="-25">
                <a:latin typeface="Arial"/>
                <a:cs typeface="Arial"/>
              </a:rPr>
              <a:t>Макарову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30">
                <a:latin typeface="Arial"/>
                <a:cs typeface="Arial"/>
              </a:rPr>
              <a:t>С. </a:t>
            </a:r>
            <a:r>
              <a:rPr dirty="0" sz="900" spc="5">
                <a:latin typeface="Arial"/>
                <a:cs typeface="Arial"/>
              </a:rPr>
              <a:t>В. </a:t>
            </a:r>
            <a:r>
              <a:rPr dirty="0" sz="900" spc="-10">
                <a:latin typeface="Arial"/>
                <a:cs typeface="Arial"/>
              </a:rPr>
              <a:t>и </a:t>
            </a:r>
            <a:r>
              <a:rPr dirty="0" sz="900" spc="-30">
                <a:latin typeface="Arial"/>
                <a:cs typeface="Arial"/>
              </a:rPr>
              <a:t>С. С.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 spc="-35">
                <a:latin typeface="Arial"/>
                <a:cs typeface="Arial"/>
              </a:rPr>
              <a:t>Малавендам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5">
                <a:latin typeface="Arial"/>
                <a:cs typeface="Arial"/>
              </a:rPr>
              <a:t>А. </a:t>
            </a:r>
            <a:r>
              <a:rPr dirty="0" sz="900" spc="30">
                <a:latin typeface="Arial"/>
                <a:cs typeface="Arial"/>
              </a:rPr>
              <a:t>Д.</a:t>
            </a:r>
            <a:r>
              <a:rPr dirty="0" sz="900" spc="-120">
                <a:latin typeface="Arial"/>
                <a:cs typeface="Arial"/>
              </a:rPr>
              <a:t> </a:t>
            </a:r>
            <a:r>
              <a:rPr dirty="0" sz="900" spc="-40">
                <a:latin typeface="Arial"/>
                <a:cs typeface="Arial"/>
              </a:rPr>
              <a:t>Наумову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5">
                <a:latin typeface="Arial"/>
                <a:cs typeface="Arial"/>
              </a:rPr>
              <a:t>А. В.</a:t>
            </a:r>
            <a:r>
              <a:rPr dirty="0" sz="900" spc="-130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Полоскину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5">
                <a:latin typeface="Arial"/>
                <a:cs typeface="Arial"/>
              </a:rPr>
              <a:t>И. П.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Прокопчук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5">
                <a:latin typeface="Arial"/>
                <a:cs typeface="Arial"/>
              </a:rPr>
              <a:t>П. П.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35">
                <a:latin typeface="Arial"/>
                <a:cs typeface="Arial"/>
              </a:rPr>
              <a:t>Стрелкову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25">
                <a:latin typeface="Arial"/>
                <a:cs typeface="Arial"/>
              </a:rPr>
              <a:t>Ю. Ю.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 spc="-35">
                <a:latin typeface="Arial"/>
                <a:cs typeface="Arial"/>
              </a:rPr>
              <a:t>Тамберг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1107" y="616597"/>
            <a:ext cx="1062355" cy="580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10">
                <a:latin typeface="Arial"/>
                <a:cs typeface="Arial"/>
              </a:rPr>
              <a:t>О. </a:t>
            </a:r>
            <a:r>
              <a:rPr dirty="0" sz="900" spc="-30">
                <a:latin typeface="Arial"/>
                <a:cs typeface="Arial"/>
              </a:rPr>
              <a:t>С.</a:t>
            </a:r>
            <a:r>
              <a:rPr dirty="0" sz="900" spc="-114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Тюкиной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5">
                <a:latin typeface="Arial"/>
                <a:cs typeface="Arial"/>
              </a:rPr>
              <a:t>В. </a:t>
            </a:r>
            <a:r>
              <a:rPr dirty="0" sz="900" spc="30">
                <a:latin typeface="Arial"/>
                <a:cs typeface="Arial"/>
              </a:rPr>
              <a:t>М.</a:t>
            </a:r>
            <a:r>
              <a:rPr dirty="0" sz="900" spc="-150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Хайтову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60">
                <a:latin typeface="Arial"/>
                <a:cs typeface="Arial"/>
              </a:rPr>
              <a:t>К.</a:t>
            </a:r>
            <a:r>
              <a:rPr dirty="0" sz="900" spc="-120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В. Шунькиной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1107" y="1269809"/>
            <a:ext cx="104139" cy="146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350">
                <a:solidFill>
                  <a:srgbClr val="3333B2"/>
                </a:solidFill>
                <a:latin typeface="Lucida Sans Unicode"/>
                <a:cs typeface="Lucida Sans Unicode"/>
              </a:rPr>
              <a:t>›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24340" y="1264170"/>
            <a:ext cx="838835" cy="186055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45"/>
              </a:spcBef>
            </a:pPr>
            <a:r>
              <a:rPr dirty="0" sz="900" spc="-25">
                <a:latin typeface="Arial"/>
                <a:cs typeface="Arial"/>
              </a:rPr>
              <a:t>Е. </a:t>
            </a:r>
            <a:r>
              <a:rPr dirty="0" sz="900" spc="5">
                <a:latin typeface="Arial"/>
                <a:cs typeface="Arial"/>
              </a:rPr>
              <a:t>А.</a:t>
            </a:r>
            <a:r>
              <a:rPr dirty="0" sz="900" spc="-20">
                <a:latin typeface="Arial"/>
                <a:cs typeface="Arial"/>
              </a:rPr>
              <a:t> Нинбургу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1107" y="1542224"/>
            <a:ext cx="104139" cy="146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350">
                <a:solidFill>
                  <a:srgbClr val="3333B2"/>
                </a:solidFill>
                <a:latin typeface="Lucida Sans Unicode"/>
                <a:cs typeface="Lucida Sans Unicode"/>
              </a:rPr>
              <a:t>›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24340" y="1540103"/>
            <a:ext cx="855980" cy="182245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20"/>
              </a:spcBef>
            </a:pPr>
            <a:r>
              <a:rPr dirty="0" sz="900" spc="5">
                <a:latin typeface="Arial"/>
                <a:cs typeface="Arial"/>
              </a:rPr>
              <a:t>А. </a:t>
            </a:r>
            <a:r>
              <a:rPr dirty="0" sz="900" spc="-30">
                <a:latin typeface="Arial"/>
                <a:cs typeface="Arial"/>
              </a:rPr>
              <a:t>С.</a:t>
            </a:r>
            <a:r>
              <a:rPr dirty="0" sz="900" spc="-6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Корякину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1107" y="1772691"/>
            <a:ext cx="2157095" cy="1000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0655" marR="59055" indent="-148590">
              <a:lnSpc>
                <a:spcPct val="101499"/>
              </a:lnSpc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20">
                <a:latin typeface="Arial"/>
                <a:cs typeface="Arial"/>
              </a:rPr>
              <a:t>участникам </a:t>
            </a:r>
            <a:r>
              <a:rPr dirty="0" sz="900" spc="-30">
                <a:latin typeface="Arial"/>
                <a:cs typeface="Arial"/>
              </a:rPr>
              <a:t>Беломорской экспедиции  </a:t>
            </a:r>
            <a:r>
              <a:rPr dirty="0" sz="900" spc="-15">
                <a:latin typeface="Arial"/>
                <a:cs typeface="Arial"/>
              </a:rPr>
              <a:t>ГИПС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 spc="20">
                <a:latin typeface="Arial"/>
                <a:cs typeface="Arial"/>
              </a:rPr>
              <a:t>ЛЭМБ</a:t>
            </a:r>
            <a:endParaRPr sz="900">
              <a:latin typeface="Arial"/>
              <a:cs typeface="Arial"/>
            </a:endParaRPr>
          </a:p>
          <a:p>
            <a:pPr marL="160655" marR="5080" indent="-148590">
              <a:lnSpc>
                <a:spcPct val="101499"/>
              </a:lnSpc>
              <a:spcBef>
                <a:spcPts val="57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20">
                <a:latin typeface="Arial"/>
                <a:cs typeface="Arial"/>
              </a:rPr>
              <a:t>участникам </a:t>
            </a:r>
            <a:r>
              <a:rPr dirty="0" sz="900" spc="-35">
                <a:latin typeface="Arial"/>
                <a:cs typeface="Arial"/>
              </a:rPr>
              <a:t>студенческой  Баренцевоморской </a:t>
            </a:r>
            <a:r>
              <a:rPr dirty="0" sz="900" spc="-30">
                <a:latin typeface="Arial"/>
                <a:cs typeface="Arial"/>
              </a:rPr>
              <a:t>экспедиции</a:t>
            </a:r>
            <a:r>
              <a:rPr dirty="0" sz="900" spc="100">
                <a:latin typeface="Arial"/>
                <a:cs typeface="Arial"/>
              </a:rPr>
              <a:t> </a:t>
            </a:r>
            <a:r>
              <a:rPr dirty="0" sz="900" spc="-15">
                <a:latin typeface="Arial"/>
                <a:cs typeface="Arial"/>
              </a:rPr>
              <a:t>СПбГУ</a:t>
            </a:r>
            <a:endParaRPr sz="900">
              <a:latin typeface="Arial"/>
              <a:cs typeface="Arial"/>
            </a:endParaRPr>
          </a:p>
          <a:p>
            <a:pPr marL="160655" marR="300355" indent="-148590">
              <a:lnSpc>
                <a:spcPct val="101499"/>
              </a:lnSpc>
              <a:spcBef>
                <a:spcPts val="570"/>
              </a:spcBef>
            </a:pPr>
            <a:r>
              <a:rPr dirty="0" baseline="6944" sz="1200" spc="525">
                <a:solidFill>
                  <a:srgbClr val="3333B2"/>
                </a:solidFill>
                <a:latin typeface="Lucida Sans Unicode"/>
                <a:cs typeface="Lucida Sans Unicode"/>
              </a:rPr>
              <a:t>› </a:t>
            </a:r>
            <a:r>
              <a:rPr dirty="0" sz="900" spc="-25">
                <a:latin typeface="Arial"/>
                <a:cs typeface="Arial"/>
              </a:rPr>
              <a:t>администрации </a:t>
            </a:r>
            <a:r>
              <a:rPr dirty="0" sz="900" spc="-15">
                <a:latin typeface="Arial"/>
                <a:cs typeface="Arial"/>
              </a:rPr>
              <a:t>Кандалакшского  </a:t>
            </a:r>
            <a:r>
              <a:rPr dirty="0" sz="900" spc="-35">
                <a:latin typeface="Arial"/>
                <a:cs typeface="Arial"/>
              </a:rPr>
              <a:t>заповедника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297" y="2876801"/>
            <a:ext cx="4605020" cy="297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4199"/>
              </a:lnSpc>
            </a:pPr>
            <a:r>
              <a:rPr dirty="0" sz="800" spc="35">
                <a:latin typeface="Calibri"/>
                <a:cs typeface="Calibri"/>
              </a:rPr>
              <a:t>Данная </a:t>
            </a:r>
            <a:r>
              <a:rPr dirty="0" sz="800" spc="20">
                <a:latin typeface="Calibri"/>
                <a:cs typeface="Calibri"/>
              </a:rPr>
              <a:t>работа </a:t>
            </a:r>
            <a:r>
              <a:rPr dirty="0" sz="800" spc="40">
                <a:latin typeface="Calibri"/>
                <a:cs typeface="Calibri"/>
              </a:rPr>
              <a:t>частично </a:t>
            </a:r>
            <a:r>
              <a:rPr dirty="0" sz="800" spc="15">
                <a:latin typeface="Calibri"/>
                <a:cs typeface="Calibri"/>
              </a:rPr>
              <a:t>выполнена при </a:t>
            </a:r>
            <a:r>
              <a:rPr dirty="0" sz="800" spc="5">
                <a:latin typeface="Calibri"/>
                <a:cs typeface="Calibri"/>
              </a:rPr>
              <a:t>поддержке </a:t>
            </a:r>
            <a:r>
              <a:rPr dirty="0" sz="800" spc="30">
                <a:latin typeface="Calibri"/>
                <a:cs typeface="Calibri"/>
              </a:rPr>
              <a:t>грантов </a:t>
            </a:r>
            <a:r>
              <a:rPr dirty="0" sz="800" spc="85">
                <a:latin typeface="Calibri"/>
                <a:cs typeface="Calibri"/>
              </a:rPr>
              <a:t>СПбГУ </a:t>
            </a:r>
            <a:r>
              <a:rPr dirty="0" sz="800" spc="25">
                <a:latin typeface="Calibri"/>
                <a:cs typeface="Calibri"/>
              </a:rPr>
              <a:t>(1.0.134.2010, </a:t>
            </a:r>
            <a:r>
              <a:rPr dirty="0" sz="800" spc="20">
                <a:latin typeface="Calibri"/>
                <a:cs typeface="Calibri"/>
              </a:rPr>
              <a:t>1.42.527.2011,  1.42.282.2012, </a:t>
            </a:r>
            <a:r>
              <a:rPr dirty="0" sz="800" spc="25">
                <a:latin typeface="Calibri"/>
                <a:cs typeface="Calibri"/>
              </a:rPr>
              <a:t>1.38.253.2014)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120">
                <a:latin typeface="Calibri"/>
                <a:cs typeface="Calibri"/>
              </a:rPr>
              <a:t>РФФИ </a:t>
            </a:r>
            <a:r>
              <a:rPr dirty="0" sz="800" spc="25">
                <a:latin typeface="Calibri"/>
                <a:cs typeface="Calibri"/>
              </a:rPr>
              <a:t>(12-04-01507, 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13-04-10131К).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7535" y="3024352"/>
            <a:ext cx="44704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1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Цели </a:t>
            </a:r>
            <a:r>
              <a:rPr dirty="0" spc="-25"/>
              <a:t>и</a:t>
            </a:r>
            <a:r>
              <a:rPr dirty="0" spc="215"/>
              <a:t> </a:t>
            </a:r>
            <a:r>
              <a:rPr dirty="0" spc="-10"/>
              <a:t>задачи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5899" y="699665"/>
            <a:ext cx="4309110" cy="1805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53085" marR="5080" indent="-404495">
              <a:lnSpc>
                <a:spcPct val="102600"/>
              </a:lnSpc>
            </a:pPr>
            <a:r>
              <a:rPr dirty="0" sz="1100" spc="-5">
                <a:solidFill>
                  <a:srgbClr val="3333B2"/>
                </a:solidFill>
                <a:latin typeface="Calibri"/>
                <a:cs typeface="Calibri"/>
              </a:rPr>
              <a:t>Цель.</a:t>
            </a:r>
            <a:r>
              <a:rPr dirty="0" sz="1100" spc="-5">
                <a:latin typeface="Calibri"/>
                <a:cs typeface="Calibri"/>
              </a:rPr>
              <a:t>Изучение </a:t>
            </a:r>
            <a:r>
              <a:rPr dirty="0" sz="1100" spc="-15">
                <a:latin typeface="Calibri"/>
                <a:cs typeface="Calibri"/>
              </a:rPr>
              <a:t>организации </a:t>
            </a:r>
            <a:r>
              <a:rPr dirty="0" sz="1100" spc="-30">
                <a:latin typeface="Calibri"/>
                <a:cs typeface="Calibri"/>
              </a:rPr>
              <a:t>поселений </a:t>
            </a:r>
            <a:r>
              <a:rPr dirty="0" sz="1100" spc="-25" i="1">
                <a:latin typeface="Calibri"/>
                <a:cs typeface="Calibri"/>
              </a:rPr>
              <a:t>Macoma </a:t>
            </a:r>
            <a:r>
              <a:rPr dirty="0" sz="1100" spc="-15" i="1">
                <a:latin typeface="Calibri"/>
                <a:cs typeface="Calibri"/>
              </a:rPr>
              <a:t>balthica </a:t>
            </a:r>
            <a:r>
              <a:rPr dirty="0" sz="1100" spc="-10">
                <a:latin typeface="Calibri"/>
                <a:cs typeface="Calibri"/>
              </a:rPr>
              <a:t>в условиях  </a:t>
            </a:r>
            <a:r>
              <a:rPr dirty="0" sz="1100" spc="-20">
                <a:latin typeface="Calibri"/>
                <a:cs typeface="Calibri"/>
              </a:rPr>
              <a:t>осушной  зоны  </a:t>
            </a:r>
            <a:r>
              <a:rPr dirty="0" sz="1100">
                <a:latin typeface="Calibri"/>
                <a:cs typeface="Calibri"/>
              </a:rPr>
              <a:t>Белого </a:t>
            </a:r>
            <a:r>
              <a:rPr dirty="0" sz="1100" spc="-20">
                <a:latin typeface="Calibri"/>
                <a:cs typeface="Calibri"/>
              </a:rPr>
              <a:t>и  </a:t>
            </a:r>
            <a:r>
              <a:rPr dirty="0" sz="1100" spc="-15">
                <a:latin typeface="Calibri"/>
                <a:cs typeface="Calibri"/>
              </a:rPr>
              <a:t>Баренцева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морей.</a:t>
            </a:r>
            <a:endParaRPr sz="1100">
              <a:latin typeface="Calibri"/>
              <a:cs typeface="Calibri"/>
            </a:endParaRPr>
          </a:p>
          <a:p>
            <a:pPr marL="553085" marR="251460" indent="-541020">
              <a:lnSpc>
                <a:spcPct val="102699"/>
              </a:lnSpc>
              <a:spcBef>
                <a:spcPts val="295"/>
              </a:spcBef>
            </a:pP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Задачи.</a:t>
            </a:r>
            <a:r>
              <a:rPr dirty="0" sz="1100" spc="20">
                <a:latin typeface="Calibri"/>
                <a:cs typeface="Calibri"/>
              </a:rPr>
              <a:t>Для </a:t>
            </a:r>
            <a:r>
              <a:rPr dirty="0" sz="1100" spc="5">
                <a:latin typeface="Calibri"/>
                <a:cs typeface="Calibri"/>
              </a:rPr>
              <a:t>этого </a:t>
            </a:r>
            <a:r>
              <a:rPr dirty="0" sz="1100" spc="-20">
                <a:latin typeface="Calibri"/>
                <a:cs typeface="Calibri"/>
              </a:rPr>
              <a:t>были </a:t>
            </a:r>
            <a:r>
              <a:rPr dirty="0" sz="1100" spc="-5">
                <a:latin typeface="Calibri"/>
                <a:cs typeface="Calibri"/>
              </a:rPr>
              <a:t>изучены </a:t>
            </a:r>
            <a:r>
              <a:rPr dirty="0" sz="1100" spc="-20">
                <a:latin typeface="Calibri"/>
                <a:cs typeface="Calibri"/>
              </a:rPr>
              <a:t>следующие </a:t>
            </a:r>
            <a:r>
              <a:rPr dirty="0" sz="1100" spc="-10">
                <a:latin typeface="Calibri"/>
                <a:cs typeface="Calibri"/>
              </a:rPr>
              <a:t>стороны </a:t>
            </a:r>
            <a:r>
              <a:rPr dirty="0" sz="1100" spc="-15">
                <a:latin typeface="Calibri"/>
                <a:cs typeface="Calibri"/>
              </a:rPr>
              <a:t>организации  </a:t>
            </a:r>
            <a:r>
              <a:rPr dirty="0" sz="1100" spc="-30">
                <a:latin typeface="Calibri"/>
                <a:cs typeface="Calibri"/>
              </a:rPr>
              <a:t>поселений:</a:t>
            </a:r>
            <a:endParaRPr sz="1100">
              <a:latin typeface="Calibri"/>
              <a:cs typeface="Calibri"/>
            </a:endParaRPr>
          </a:p>
          <a:p>
            <a:pPr marL="654050" marR="382905">
              <a:lnSpc>
                <a:spcPct val="102600"/>
              </a:lnSpc>
              <a:spcBef>
                <a:spcPts val="200"/>
              </a:spcBef>
            </a:pPr>
            <a:r>
              <a:rPr dirty="0" sz="1100" spc="-10">
                <a:solidFill>
                  <a:srgbClr val="3333B2"/>
                </a:solidFill>
                <a:latin typeface="Calibri"/>
                <a:cs typeface="Calibri"/>
              </a:rPr>
              <a:t>1.</a:t>
            </a:r>
            <a:r>
              <a:rPr dirty="0" sz="1100" spc="-10">
                <a:latin typeface="Calibri"/>
                <a:cs typeface="Calibri"/>
              </a:rPr>
              <a:t>биотический </a:t>
            </a:r>
            <a:r>
              <a:rPr dirty="0" sz="1100" spc="-20">
                <a:latin typeface="Calibri"/>
                <a:cs typeface="Calibri"/>
              </a:rPr>
              <a:t>и </a:t>
            </a:r>
            <a:r>
              <a:rPr dirty="0" sz="1100" spc="-5">
                <a:latin typeface="Calibri"/>
                <a:cs typeface="Calibri"/>
              </a:rPr>
              <a:t>абиотический </a:t>
            </a:r>
            <a:r>
              <a:rPr dirty="0" sz="1100" spc="20">
                <a:latin typeface="Calibri"/>
                <a:cs typeface="Calibri"/>
              </a:rPr>
              <a:t>фон </a:t>
            </a:r>
            <a:r>
              <a:rPr dirty="0" sz="1100" spc="-20">
                <a:latin typeface="Calibri"/>
                <a:cs typeface="Calibri"/>
              </a:rPr>
              <a:t>биотопов;  </a:t>
            </a:r>
            <a:r>
              <a:rPr dirty="0" sz="1100">
                <a:solidFill>
                  <a:srgbClr val="3333B2"/>
                </a:solidFill>
                <a:latin typeface="Calibri"/>
                <a:cs typeface="Calibri"/>
              </a:rPr>
              <a:t>2.</a:t>
            </a:r>
            <a:r>
              <a:rPr dirty="0" sz="1100">
                <a:latin typeface="Calibri"/>
                <a:cs typeface="Calibri"/>
              </a:rPr>
              <a:t>структурные характеристики </a:t>
            </a:r>
            <a:r>
              <a:rPr dirty="0" sz="1100" spc="-30">
                <a:latin typeface="Calibri"/>
                <a:cs typeface="Calibri"/>
              </a:rPr>
              <a:t>поселений    </a:t>
            </a:r>
            <a:r>
              <a:rPr dirty="0" sz="1100" spc="10" i="1">
                <a:latin typeface="Calibri"/>
                <a:cs typeface="Calibri"/>
              </a:rPr>
              <a:t>M. 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balthica</a:t>
            </a:r>
            <a:endParaRPr sz="1100">
              <a:latin typeface="Calibri"/>
              <a:cs typeface="Calibri"/>
            </a:endParaRPr>
          </a:p>
          <a:p>
            <a:pPr marL="654050" marR="683260" indent="175895">
              <a:lnSpc>
                <a:spcPct val="102600"/>
              </a:lnSpc>
            </a:pPr>
            <a:r>
              <a:rPr dirty="0" sz="1100">
                <a:latin typeface="Calibri"/>
                <a:cs typeface="Calibri"/>
              </a:rPr>
              <a:t>(показатели </a:t>
            </a:r>
            <a:r>
              <a:rPr dirty="0" sz="1100" spc="-10">
                <a:latin typeface="Calibri"/>
                <a:cs typeface="Calibri"/>
              </a:rPr>
              <a:t>обилия, </a:t>
            </a:r>
            <a:r>
              <a:rPr dirty="0" sz="1100" spc="-20">
                <a:latin typeface="Calibri"/>
                <a:cs typeface="Calibri"/>
              </a:rPr>
              <a:t>размерная </a:t>
            </a:r>
            <a:r>
              <a:rPr dirty="0" sz="1100" spc="15">
                <a:latin typeface="Calibri"/>
                <a:cs typeface="Calibri"/>
              </a:rPr>
              <a:t>структура);  </a:t>
            </a:r>
            <a:r>
              <a:rPr dirty="0" sz="1100" spc="-5">
                <a:solidFill>
                  <a:srgbClr val="3333B2"/>
                </a:solidFill>
                <a:latin typeface="Calibri"/>
                <a:cs typeface="Calibri"/>
              </a:rPr>
              <a:t>3.</a:t>
            </a:r>
            <a:r>
              <a:rPr dirty="0" sz="1100" spc="-5">
                <a:latin typeface="Calibri"/>
                <a:cs typeface="Calibri"/>
              </a:rPr>
              <a:t>многолетняя </a:t>
            </a:r>
            <a:r>
              <a:rPr dirty="0" sz="1100" spc="-20">
                <a:latin typeface="Calibri"/>
                <a:cs typeface="Calibri"/>
              </a:rPr>
              <a:t>динамика </a:t>
            </a:r>
            <a:r>
              <a:rPr dirty="0" sz="1100" spc="-30">
                <a:latin typeface="Calibri"/>
                <a:cs typeface="Calibri"/>
              </a:rPr>
              <a:t>поселений </a:t>
            </a:r>
            <a:r>
              <a:rPr dirty="0" sz="1100" spc="10" i="1">
                <a:latin typeface="Calibri"/>
                <a:cs typeface="Calibri"/>
              </a:rPr>
              <a:t>M. </a:t>
            </a:r>
            <a:r>
              <a:rPr dirty="0" sz="1100" spc="-10" i="1">
                <a:latin typeface="Calibri"/>
                <a:cs typeface="Calibri"/>
              </a:rPr>
              <a:t>balthica</a:t>
            </a:r>
            <a:r>
              <a:rPr dirty="0" sz="1100" spc="-10">
                <a:latin typeface="Calibri"/>
                <a:cs typeface="Calibri"/>
              </a:rPr>
              <a:t>;  </a:t>
            </a:r>
            <a:r>
              <a:rPr dirty="0" sz="1100" spc="-5">
                <a:solidFill>
                  <a:srgbClr val="3333B2"/>
                </a:solidFill>
                <a:latin typeface="Calibri"/>
                <a:cs typeface="Calibri"/>
              </a:rPr>
              <a:t>4.</a:t>
            </a:r>
            <a:r>
              <a:rPr dirty="0" sz="1100" spc="-5">
                <a:latin typeface="Calibri"/>
                <a:cs typeface="Calibri"/>
              </a:rPr>
              <a:t>скорость </a:t>
            </a:r>
            <a:r>
              <a:rPr dirty="0" sz="1100" spc="-25">
                <a:latin typeface="Calibri"/>
                <a:cs typeface="Calibri"/>
              </a:rPr>
              <a:t>линейного  </a:t>
            </a:r>
            <a:r>
              <a:rPr dirty="0" sz="1100">
                <a:latin typeface="Calibri"/>
                <a:cs typeface="Calibri"/>
              </a:rPr>
              <a:t>роста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моллюсков;</a:t>
            </a:r>
            <a:endParaRPr sz="1100">
              <a:latin typeface="Calibri"/>
              <a:cs typeface="Calibri"/>
            </a:endParaRPr>
          </a:p>
          <a:p>
            <a:pPr marL="65405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solidFill>
                  <a:srgbClr val="3333B2"/>
                </a:solidFill>
                <a:latin typeface="Calibri"/>
                <a:cs typeface="Calibri"/>
              </a:rPr>
              <a:t>5.</a:t>
            </a:r>
            <a:r>
              <a:rPr dirty="0" sz="1100" spc="-15">
                <a:latin typeface="Calibri"/>
                <a:cs typeface="Calibri"/>
              </a:rPr>
              <a:t>режим </a:t>
            </a:r>
            <a:r>
              <a:rPr dirty="0" sz="1100" spc="-5">
                <a:latin typeface="Calibri"/>
                <a:cs typeface="Calibri"/>
              </a:rPr>
              <a:t>формирования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спата.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0"/>
              <a:t>Положения,  </a:t>
            </a:r>
            <a:r>
              <a:rPr dirty="0" spc="-35"/>
              <a:t>выносимые  на</a:t>
            </a:r>
            <a:r>
              <a:rPr dirty="0" spc="-114"/>
              <a:t> </a:t>
            </a:r>
            <a:r>
              <a:rPr dirty="0" spc="5"/>
              <a:t>защиту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34129" y="573519"/>
            <a:ext cx="66040" cy="107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-15"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490" y="348526"/>
            <a:ext cx="4581525" cy="277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5100" marR="74295" indent="-153035">
              <a:lnSpc>
                <a:spcPts val="950"/>
              </a:lnSpc>
            </a:pPr>
            <a:r>
              <a:rPr dirty="0" sz="800" spc="35">
                <a:solidFill>
                  <a:srgbClr val="3333B2"/>
                </a:solidFill>
                <a:latin typeface="Calibri"/>
                <a:cs typeface="Calibri"/>
              </a:rPr>
              <a:t>1.</a:t>
            </a:r>
            <a:r>
              <a:rPr dirty="0" sz="800" spc="35">
                <a:latin typeface="Calibri"/>
                <a:cs typeface="Calibri"/>
              </a:rPr>
              <a:t>На </a:t>
            </a:r>
            <a:r>
              <a:rPr dirty="0" sz="800" spc="30">
                <a:latin typeface="Calibri"/>
                <a:cs typeface="Calibri"/>
              </a:rPr>
              <a:t>литорали Кандалакшского </a:t>
            </a:r>
            <a:r>
              <a:rPr dirty="0" sz="800" spc="25">
                <a:latin typeface="Calibri"/>
                <a:cs typeface="Calibri"/>
              </a:rPr>
              <a:t>залива </a:t>
            </a:r>
            <a:r>
              <a:rPr dirty="0" sz="800" spc="35">
                <a:latin typeface="Calibri"/>
                <a:cs typeface="Calibri"/>
              </a:rPr>
              <a:t>Белого </a:t>
            </a:r>
            <a:r>
              <a:rPr dirty="0" sz="800" spc="15">
                <a:latin typeface="Calibri"/>
                <a:cs typeface="Calibri"/>
              </a:rPr>
              <a:t>моря </a:t>
            </a:r>
            <a:r>
              <a:rPr dirty="0" sz="800" spc="20">
                <a:latin typeface="Calibri"/>
                <a:cs typeface="Calibri"/>
              </a:rPr>
              <a:t>и в Баренцевом </a:t>
            </a:r>
            <a:r>
              <a:rPr dirty="0" sz="800">
                <a:latin typeface="Calibri"/>
                <a:cs typeface="Calibri"/>
              </a:rPr>
              <a:t>море </a:t>
            </a:r>
            <a:r>
              <a:rPr dirty="0" sz="800" spc="40">
                <a:latin typeface="Calibri"/>
                <a:cs typeface="Calibri"/>
              </a:rPr>
              <a:t>(Западный </a:t>
            </a:r>
            <a:r>
              <a:rPr dirty="0" sz="800" spc="25">
                <a:latin typeface="Calibri"/>
                <a:cs typeface="Calibri"/>
              </a:rPr>
              <a:t>Мурман  </a:t>
            </a:r>
            <a:r>
              <a:rPr dirty="0" sz="800" spc="20">
                <a:latin typeface="Calibri"/>
                <a:cs typeface="Calibri"/>
              </a:rPr>
              <a:t>и </a:t>
            </a:r>
            <a:r>
              <a:rPr dirty="0" sz="800" spc="35">
                <a:latin typeface="Calibri"/>
                <a:cs typeface="Calibri"/>
              </a:rPr>
              <a:t>Кольский залив)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30">
                <a:latin typeface="Calibri"/>
                <a:cs typeface="Calibri"/>
              </a:rPr>
              <a:t>формирует </a:t>
            </a:r>
            <a:r>
              <a:rPr dirty="0" sz="800" spc="15">
                <a:latin typeface="Calibri"/>
                <a:cs typeface="Calibri"/>
              </a:rPr>
              <a:t>поселения,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25">
                <a:latin typeface="Calibri"/>
                <a:cs typeface="Calibri"/>
              </a:rPr>
              <a:t>которых </a:t>
            </a:r>
            <a:r>
              <a:rPr dirty="0" sz="800" spc="30">
                <a:latin typeface="Calibri"/>
                <a:cs typeface="Calibri"/>
              </a:rPr>
              <a:t>плотность  </a:t>
            </a:r>
            <a:r>
              <a:rPr dirty="0" sz="800" spc="25">
                <a:latin typeface="Calibri"/>
                <a:cs typeface="Calibri"/>
              </a:rPr>
              <a:t>значительно </a:t>
            </a:r>
            <a:r>
              <a:rPr dirty="0" sz="800" spc="20">
                <a:latin typeface="Calibri"/>
                <a:cs typeface="Calibri"/>
              </a:rPr>
              <a:t>варьирует </a:t>
            </a:r>
            <a:r>
              <a:rPr dirty="0" sz="800" spc="10">
                <a:latin typeface="Calibri"/>
                <a:cs typeface="Calibri"/>
              </a:rPr>
              <a:t>во </a:t>
            </a:r>
            <a:r>
              <a:rPr dirty="0" sz="800" spc="5">
                <a:latin typeface="Calibri"/>
                <a:cs typeface="Calibri"/>
              </a:rPr>
              <a:t>времени </a:t>
            </a:r>
            <a:r>
              <a:rPr dirty="0" sz="800" spc="20">
                <a:latin typeface="Calibri"/>
                <a:cs typeface="Calibri"/>
              </a:rPr>
              <a:t>и может </a:t>
            </a:r>
            <a:r>
              <a:rPr dirty="0" sz="800" spc="35">
                <a:latin typeface="Calibri"/>
                <a:cs typeface="Calibri"/>
              </a:rPr>
              <a:t>достигать </a:t>
            </a:r>
            <a:r>
              <a:rPr dirty="0" sz="800" spc="20">
                <a:latin typeface="Calibri"/>
                <a:cs typeface="Calibri"/>
              </a:rPr>
              <a:t>нескольких </a:t>
            </a:r>
            <a:r>
              <a:rPr dirty="0" sz="800" spc="55">
                <a:latin typeface="Calibri"/>
                <a:cs typeface="Calibri"/>
              </a:rPr>
              <a:t>тысяч </a:t>
            </a:r>
            <a:r>
              <a:rPr dirty="0" sz="800" spc="45">
                <a:latin typeface="Calibri"/>
                <a:cs typeface="Calibri"/>
              </a:rPr>
              <a:t>экз./м </a:t>
            </a:r>
            <a:r>
              <a:rPr dirty="0" sz="800" spc="35">
                <a:latin typeface="Calibri"/>
                <a:cs typeface="Calibri"/>
              </a:rPr>
              <a:t>, </a:t>
            </a:r>
            <a:r>
              <a:rPr dirty="0" sz="800" spc="5">
                <a:latin typeface="Calibri"/>
                <a:cs typeface="Calibri"/>
              </a:rPr>
              <a:t>но  наиболее </a:t>
            </a:r>
            <a:r>
              <a:rPr dirty="0" sz="800" spc="35">
                <a:latin typeface="Calibri"/>
                <a:cs typeface="Calibri"/>
              </a:rPr>
              <a:t>типичны </a:t>
            </a:r>
            <a:r>
              <a:rPr dirty="0" sz="800" spc="15">
                <a:latin typeface="Calibri"/>
                <a:cs typeface="Calibri"/>
              </a:rPr>
              <a:t>поселения маком </a:t>
            </a:r>
            <a:r>
              <a:rPr dirty="0" sz="800" spc="35">
                <a:latin typeface="Calibri"/>
                <a:cs typeface="Calibri"/>
              </a:rPr>
              <a:t>с </a:t>
            </a:r>
            <a:r>
              <a:rPr dirty="0" sz="800" spc="30">
                <a:latin typeface="Calibri"/>
                <a:cs typeface="Calibri"/>
              </a:rPr>
              <a:t>плотностью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10">
                <a:latin typeface="Calibri"/>
                <a:cs typeface="Calibri"/>
              </a:rPr>
              <a:t>несколько </a:t>
            </a:r>
            <a:r>
              <a:rPr dirty="0" sz="800" spc="20">
                <a:latin typeface="Calibri"/>
                <a:cs typeface="Calibri"/>
              </a:rPr>
              <a:t>сотен </a:t>
            </a:r>
            <a:r>
              <a:rPr dirty="0" sz="800" spc="40">
                <a:latin typeface="Calibri"/>
                <a:cs typeface="Calibri"/>
              </a:rPr>
              <a:t>экз./м</a:t>
            </a:r>
            <a:r>
              <a:rPr dirty="0" baseline="27777" sz="900" spc="60">
                <a:latin typeface="Tahoma"/>
                <a:cs typeface="Tahoma"/>
              </a:rPr>
              <a:t>2</a:t>
            </a:r>
            <a:r>
              <a:rPr dirty="0" sz="800" spc="40">
                <a:latin typeface="Calibri"/>
                <a:cs typeface="Calibri"/>
              </a:rPr>
              <a:t>. </a:t>
            </a:r>
            <a:r>
              <a:rPr dirty="0" sz="800" spc="50">
                <a:latin typeface="Calibri"/>
                <a:cs typeface="Calibri"/>
              </a:rPr>
              <a:t>На </a:t>
            </a:r>
            <a:r>
              <a:rPr dirty="0" sz="800" spc="30">
                <a:latin typeface="Calibri"/>
                <a:cs typeface="Calibri"/>
              </a:rPr>
              <a:t>литорали  </a:t>
            </a:r>
            <a:r>
              <a:rPr dirty="0" sz="800" spc="40">
                <a:latin typeface="Calibri"/>
                <a:cs typeface="Calibri"/>
              </a:rPr>
              <a:t>Восточного </a:t>
            </a:r>
            <a:r>
              <a:rPr dirty="0" sz="800" spc="25">
                <a:latin typeface="Calibri"/>
                <a:cs typeface="Calibri"/>
              </a:rPr>
              <a:t>Мурмана </a:t>
            </a:r>
            <a:r>
              <a:rPr dirty="0" sz="800" spc="20">
                <a:latin typeface="Calibri"/>
                <a:cs typeface="Calibri"/>
              </a:rPr>
              <a:t>Баренцева </a:t>
            </a:r>
            <a:r>
              <a:rPr dirty="0" sz="800" spc="15">
                <a:latin typeface="Calibri"/>
                <a:cs typeface="Calibri"/>
              </a:rPr>
              <a:t>моря вид </a:t>
            </a:r>
            <a:r>
              <a:rPr dirty="0" sz="800" spc="-10">
                <a:latin typeface="Calibri"/>
                <a:cs typeface="Calibri"/>
              </a:rPr>
              <a:t>не </a:t>
            </a:r>
            <a:r>
              <a:rPr dirty="0" sz="800" spc="30">
                <a:latin typeface="Calibri"/>
                <a:cs typeface="Calibri"/>
              </a:rPr>
              <a:t>формирует плотных </a:t>
            </a:r>
            <a:r>
              <a:rPr dirty="0" sz="800" spc="10">
                <a:latin typeface="Calibri"/>
                <a:cs typeface="Calibri"/>
              </a:rPr>
              <a:t>поселений, </a:t>
            </a:r>
            <a:r>
              <a:rPr dirty="0" sz="800" spc="20">
                <a:latin typeface="Calibri"/>
                <a:cs typeface="Calibri"/>
              </a:rPr>
              <a:t>и значения  </a:t>
            </a:r>
            <a:r>
              <a:rPr dirty="0" sz="800" spc="15">
                <a:latin typeface="Calibri"/>
                <a:cs typeface="Calibri"/>
              </a:rPr>
              <a:t>данного </a:t>
            </a:r>
            <a:r>
              <a:rPr dirty="0" sz="800" spc="25">
                <a:latin typeface="Calibri"/>
                <a:cs typeface="Calibri"/>
              </a:rPr>
              <a:t>показателя </a:t>
            </a:r>
            <a:r>
              <a:rPr dirty="0" sz="800" spc="5">
                <a:latin typeface="Calibri"/>
                <a:cs typeface="Calibri"/>
              </a:rPr>
              <a:t>редко  </a:t>
            </a:r>
            <a:r>
              <a:rPr dirty="0" sz="800" spc="25">
                <a:latin typeface="Calibri"/>
                <a:cs typeface="Calibri"/>
              </a:rPr>
              <a:t>превышает </a:t>
            </a:r>
            <a:r>
              <a:rPr dirty="0" sz="800" spc="15">
                <a:latin typeface="Calibri"/>
                <a:cs typeface="Calibri"/>
              </a:rPr>
              <a:t>100 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экз./м</a:t>
            </a:r>
            <a:r>
              <a:rPr dirty="0" baseline="27777" sz="900" spc="60">
                <a:latin typeface="Tahoma"/>
                <a:cs typeface="Tahoma"/>
              </a:rPr>
              <a:t>2</a:t>
            </a:r>
            <a:r>
              <a:rPr dirty="0" sz="800" spc="4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65100" marR="237490" indent="-153035">
              <a:lnSpc>
                <a:spcPts val="1200"/>
              </a:lnSpc>
              <a:spcBef>
                <a:spcPts val="45"/>
              </a:spcBef>
            </a:pPr>
            <a:r>
              <a:rPr dirty="0" sz="800" spc="30">
                <a:solidFill>
                  <a:srgbClr val="3333B2"/>
                </a:solidFill>
                <a:latin typeface="Calibri"/>
                <a:cs typeface="Calibri"/>
              </a:rPr>
              <a:t>2.</a:t>
            </a:r>
            <a:r>
              <a:rPr dirty="0" sz="800" spc="30">
                <a:latin typeface="Calibri"/>
                <a:cs typeface="Calibri"/>
              </a:rPr>
              <a:t>Организация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25">
                <a:latin typeface="Calibri"/>
                <a:cs typeface="Calibri"/>
              </a:rPr>
              <a:t>условиях </a:t>
            </a:r>
            <a:r>
              <a:rPr dirty="0" sz="800" spc="20">
                <a:latin typeface="Calibri"/>
                <a:cs typeface="Calibri"/>
              </a:rPr>
              <a:t>осушной зоны </a:t>
            </a:r>
            <a:r>
              <a:rPr dirty="0" sz="800" spc="35">
                <a:latin typeface="Calibri"/>
                <a:cs typeface="Calibri"/>
              </a:rPr>
              <a:t>Белого </a:t>
            </a:r>
            <a:r>
              <a:rPr dirty="0" sz="800" spc="20">
                <a:latin typeface="Calibri"/>
                <a:cs typeface="Calibri"/>
              </a:rPr>
              <a:t>и Баренцева  </a:t>
            </a:r>
            <a:r>
              <a:rPr dirty="0" sz="800" spc="5">
                <a:latin typeface="Calibri"/>
                <a:cs typeface="Calibri"/>
              </a:rPr>
              <a:t>морей </a:t>
            </a:r>
            <a:r>
              <a:rPr dirty="0" sz="800" spc="-10">
                <a:latin typeface="Calibri"/>
                <a:cs typeface="Calibri"/>
              </a:rPr>
              <a:t>не  </a:t>
            </a:r>
            <a:r>
              <a:rPr dirty="0" sz="800" spc="15">
                <a:latin typeface="Calibri"/>
                <a:cs typeface="Calibri"/>
              </a:rPr>
              <a:t>имеет </a:t>
            </a:r>
            <a:r>
              <a:rPr dirty="0" sz="800" spc="25">
                <a:latin typeface="Calibri"/>
                <a:cs typeface="Calibri"/>
              </a:rPr>
              <a:t>принципиальных</a:t>
            </a:r>
            <a:r>
              <a:rPr dirty="0" sz="800" spc="15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различий:</a:t>
            </a:r>
            <a:endParaRPr sz="800">
              <a:latin typeface="Calibri"/>
              <a:cs typeface="Calibri"/>
            </a:endParaRPr>
          </a:p>
          <a:p>
            <a:pPr marL="442595" indent="-137160">
              <a:lnSpc>
                <a:spcPts val="860"/>
              </a:lnSpc>
            </a:pPr>
            <a:r>
              <a:rPr dirty="0" baseline="13888" sz="900" spc="494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0">
                <a:latin typeface="Calibri"/>
                <a:cs typeface="Calibri"/>
              </a:rPr>
              <a:t>типичном случае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15">
                <a:latin typeface="Calibri"/>
                <a:cs typeface="Calibri"/>
              </a:rPr>
              <a:t>многолетней </a:t>
            </a:r>
            <a:r>
              <a:rPr dirty="0" sz="800" spc="10">
                <a:latin typeface="Calibri"/>
                <a:cs typeface="Calibri"/>
              </a:rPr>
              <a:t>динамике  поселений </a:t>
            </a:r>
            <a:r>
              <a:rPr dirty="0" sz="800" spc="30">
                <a:latin typeface="Calibri"/>
                <a:cs typeface="Calibri"/>
              </a:rPr>
              <a:t>сменяются  </a:t>
            </a:r>
            <a:r>
              <a:rPr dirty="0" sz="800" spc="15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мономодальный</a:t>
            </a:r>
            <a:endParaRPr sz="800">
              <a:latin typeface="Calibri"/>
              <a:cs typeface="Calibri"/>
            </a:endParaRPr>
          </a:p>
          <a:p>
            <a:pPr marL="442595" marR="207645">
              <a:lnSpc>
                <a:spcPts val="950"/>
              </a:lnSpc>
              <a:spcBef>
                <a:spcPts val="30"/>
              </a:spcBef>
            </a:pPr>
            <a:r>
              <a:rPr dirty="0" sz="800" spc="15">
                <a:latin typeface="Calibri"/>
                <a:cs typeface="Calibri"/>
              </a:rPr>
              <a:t>(преобладание </a:t>
            </a:r>
            <a:r>
              <a:rPr dirty="0" sz="800" spc="20">
                <a:latin typeface="Calibri"/>
                <a:cs typeface="Calibri"/>
              </a:rPr>
              <a:t>молоди) и </a:t>
            </a:r>
            <a:r>
              <a:rPr dirty="0" sz="800" spc="10">
                <a:latin typeface="Calibri"/>
                <a:cs typeface="Calibri"/>
              </a:rPr>
              <a:t>бимодальной </a:t>
            </a:r>
            <a:r>
              <a:rPr dirty="0" sz="800" spc="15">
                <a:latin typeface="Calibri"/>
                <a:cs typeface="Calibri"/>
              </a:rPr>
              <a:t>(добавление </a:t>
            </a:r>
            <a:r>
              <a:rPr dirty="0" sz="800" spc="25">
                <a:latin typeface="Calibri"/>
                <a:cs typeface="Calibri"/>
              </a:rPr>
              <a:t>второго </a:t>
            </a:r>
            <a:r>
              <a:rPr dirty="0" sz="800" spc="15">
                <a:latin typeface="Calibri"/>
                <a:cs typeface="Calibri"/>
              </a:rPr>
              <a:t>модального </a:t>
            </a:r>
            <a:r>
              <a:rPr dirty="0" sz="800" spc="30">
                <a:latin typeface="Calibri"/>
                <a:cs typeface="Calibri"/>
              </a:rPr>
              <a:t>класса </a:t>
            </a:r>
            <a:r>
              <a:rPr dirty="0" sz="800" spc="-45">
                <a:latin typeface="Calibri"/>
                <a:cs typeface="Calibri"/>
              </a:rPr>
              <a:t>—  </a:t>
            </a:r>
            <a:r>
              <a:rPr dirty="0" sz="800" spc="30">
                <a:latin typeface="Calibri"/>
                <a:cs typeface="Calibri"/>
              </a:rPr>
              <a:t>группы </a:t>
            </a:r>
            <a:r>
              <a:rPr dirty="0" sz="800" spc="5">
                <a:latin typeface="Calibri"/>
                <a:cs typeface="Calibri"/>
              </a:rPr>
              <a:t>особей  </a:t>
            </a:r>
            <a:r>
              <a:rPr dirty="0" sz="800" spc="30">
                <a:latin typeface="Calibri"/>
                <a:cs typeface="Calibri"/>
              </a:rPr>
              <a:t>старшего </a:t>
            </a:r>
            <a:r>
              <a:rPr dirty="0" sz="800" spc="35">
                <a:latin typeface="Calibri"/>
                <a:cs typeface="Calibri"/>
              </a:rPr>
              <a:t>возраста) </a:t>
            </a:r>
            <a:r>
              <a:rPr dirty="0" sz="800" spc="40">
                <a:latin typeface="Calibri"/>
                <a:cs typeface="Calibri"/>
              </a:rPr>
              <a:t>типы </a:t>
            </a:r>
            <a:r>
              <a:rPr dirty="0" sz="800" spc="10">
                <a:latin typeface="Calibri"/>
                <a:cs typeface="Calibri"/>
              </a:rPr>
              <a:t>размерной </a:t>
            </a:r>
            <a:r>
              <a:rPr dirty="0" sz="800" spc="13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структуры;</a:t>
            </a:r>
            <a:endParaRPr sz="800">
              <a:latin typeface="Calibri"/>
              <a:cs typeface="Calibri"/>
            </a:endParaRPr>
          </a:p>
          <a:p>
            <a:pPr marL="442595" marR="5080" indent="-137160">
              <a:lnSpc>
                <a:spcPts val="1200"/>
              </a:lnSpc>
              <a:spcBef>
                <a:spcPts val="45"/>
              </a:spcBef>
            </a:pPr>
            <a:r>
              <a:rPr dirty="0" baseline="13888" sz="900" spc="494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dirty="0" sz="800" spc="25">
                <a:latin typeface="Calibri"/>
                <a:cs typeface="Calibri"/>
              </a:rPr>
              <a:t>как </a:t>
            </a:r>
            <a:r>
              <a:rPr dirty="0" sz="800" spc="20">
                <a:latin typeface="Calibri"/>
                <a:cs typeface="Calibri"/>
              </a:rPr>
              <a:t>относительно </a:t>
            </a:r>
            <a:r>
              <a:rPr dirty="0" sz="800">
                <a:latin typeface="Calibri"/>
                <a:cs typeface="Calibri"/>
              </a:rPr>
              <a:t>редкое </a:t>
            </a:r>
            <a:r>
              <a:rPr dirty="0" sz="800" spc="20">
                <a:latin typeface="Calibri"/>
                <a:cs typeface="Calibri"/>
              </a:rPr>
              <a:t>событие </a:t>
            </a:r>
            <a:r>
              <a:rPr dirty="0" sz="800" spc="25">
                <a:latin typeface="Calibri"/>
                <a:cs typeface="Calibri"/>
              </a:rPr>
              <a:t>наблюдаются </a:t>
            </a:r>
            <a:r>
              <a:rPr dirty="0" sz="800" spc="15">
                <a:latin typeface="Calibri"/>
                <a:cs typeface="Calibri"/>
              </a:rPr>
              <a:t>мономодальная </a:t>
            </a:r>
            <a:r>
              <a:rPr dirty="0" sz="800" spc="35">
                <a:latin typeface="Calibri"/>
                <a:cs typeface="Calibri"/>
              </a:rPr>
              <a:t>структура </a:t>
            </a:r>
            <a:r>
              <a:rPr dirty="0" sz="800" spc="10">
                <a:latin typeface="Calibri"/>
                <a:cs typeface="Calibri"/>
              </a:rPr>
              <a:t>поселений </a:t>
            </a:r>
            <a:r>
              <a:rPr dirty="0" sz="800" spc="35">
                <a:latin typeface="Calibri"/>
                <a:cs typeface="Calibri"/>
              </a:rPr>
              <a:t>с  </a:t>
            </a:r>
            <a:r>
              <a:rPr dirty="0" sz="800" spc="15">
                <a:latin typeface="Calibri"/>
                <a:cs typeface="Calibri"/>
              </a:rPr>
              <a:t>ежегодным </a:t>
            </a:r>
            <a:r>
              <a:rPr dirty="0" sz="800" spc="10">
                <a:latin typeface="Calibri"/>
                <a:cs typeface="Calibri"/>
              </a:rPr>
              <a:t>преобладаем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молоди.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60"/>
              </a:lnSpc>
            </a:pPr>
            <a:r>
              <a:rPr dirty="0" sz="800" spc="35">
                <a:solidFill>
                  <a:srgbClr val="3333B2"/>
                </a:solidFill>
                <a:latin typeface="Calibri"/>
                <a:cs typeface="Calibri"/>
              </a:rPr>
              <a:t>3.</a:t>
            </a:r>
            <a:r>
              <a:rPr dirty="0" sz="800" spc="35">
                <a:latin typeface="Calibri"/>
                <a:cs typeface="Calibri"/>
              </a:rPr>
              <a:t>Характер </a:t>
            </a:r>
            <a:r>
              <a:rPr dirty="0" sz="800" spc="20">
                <a:latin typeface="Calibri"/>
                <a:cs typeface="Calibri"/>
              </a:rPr>
              <a:t>динамики </a:t>
            </a:r>
            <a:r>
              <a:rPr dirty="0" sz="800" spc="30">
                <a:latin typeface="Calibri"/>
                <a:cs typeface="Calibri"/>
              </a:rPr>
              <a:t>плотности </a:t>
            </a:r>
            <a:r>
              <a:rPr dirty="0" sz="800" spc="10">
                <a:latin typeface="Calibri"/>
                <a:cs typeface="Calibri"/>
              </a:rPr>
              <a:t>поселений   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0">
                <a:latin typeface="Calibri"/>
                <a:cs typeface="Calibri"/>
              </a:rPr>
              <a:t>определяется, в   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основном,</a:t>
            </a:r>
            <a:endParaRPr sz="800">
              <a:latin typeface="Calibri"/>
              <a:cs typeface="Calibri"/>
            </a:endParaRPr>
          </a:p>
          <a:p>
            <a:pPr marL="165100" marR="31750">
              <a:lnSpc>
                <a:spcPts val="950"/>
              </a:lnSpc>
              <a:spcBef>
                <a:spcPts val="30"/>
              </a:spcBef>
            </a:pPr>
            <a:r>
              <a:rPr dirty="0" sz="800" spc="15">
                <a:latin typeface="Calibri"/>
                <a:cs typeface="Calibri"/>
              </a:rPr>
              <a:t>неравномерностью </a:t>
            </a:r>
            <a:r>
              <a:rPr dirty="0" sz="800" spc="20">
                <a:latin typeface="Calibri"/>
                <a:cs typeface="Calibri"/>
              </a:rPr>
              <a:t>уровня </a:t>
            </a:r>
            <a:r>
              <a:rPr dirty="0" sz="800" spc="10">
                <a:latin typeface="Calibri"/>
                <a:cs typeface="Calibri"/>
              </a:rPr>
              <a:t>ежегодного </a:t>
            </a:r>
            <a:r>
              <a:rPr dirty="0" sz="800" spc="15">
                <a:latin typeface="Calibri"/>
                <a:cs typeface="Calibri"/>
              </a:rPr>
              <a:t>пополнения </a:t>
            </a:r>
            <a:r>
              <a:rPr dirty="0" sz="800" spc="30">
                <a:latin typeface="Calibri"/>
                <a:cs typeface="Calibri"/>
              </a:rPr>
              <a:t>их </a:t>
            </a:r>
            <a:r>
              <a:rPr dirty="0" sz="800" spc="15">
                <a:latin typeface="Calibri"/>
                <a:cs typeface="Calibri"/>
              </a:rPr>
              <a:t>молодью. </a:t>
            </a:r>
            <a:r>
              <a:rPr dirty="0" sz="800" spc="20">
                <a:latin typeface="Calibri"/>
                <a:cs typeface="Calibri"/>
              </a:rPr>
              <a:t>Беломорские </a:t>
            </a:r>
            <a:r>
              <a:rPr dirty="0" sz="800" spc="15">
                <a:latin typeface="Calibri"/>
                <a:cs typeface="Calibri"/>
              </a:rPr>
              <a:t>поселения </a:t>
            </a:r>
            <a:r>
              <a:rPr dirty="0" sz="800" spc="2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демонстрируют </a:t>
            </a:r>
            <a:r>
              <a:rPr dirty="0" sz="800" spc="20">
                <a:latin typeface="Calibri"/>
                <a:cs typeface="Calibri"/>
              </a:rPr>
              <a:t>элементы синхронности </a:t>
            </a:r>
            <a:r>
              <a:rPr dirty="0" sz="800" spc="15">
                <a:latin typeface="Calibri"/>
                <a:cs typeface="Calibri"/>
              </a:rPr>
              <a:t>процессов пополнения, </a:t>
            </a:r>
            <a:r>
              <a:rPr dirty="0" sz="800" spc="50">
                <a:latin typeface="Calibri"/>
                <a:cs typeface="Calibri"/>
              </a:rPr>
              <a:t>что </a:t>
            </a:r>
            <a:r>
              <a:rPr dirty="0" sz="800" spc="25">
                <a:latin typeface="Calibri"/>
                <a:cs typeface="Calibri"/>
              </a:rPr>
              <a:t>связано </a:t>
            </a:r>
            <a:r>
              <a:rPr dirty="0" sz="800" spc="35">
                <a:latin typeface="Calibri"/>
                <a:cs typeface="Calibri"/>
              </a:rPr>
              <a:t>с </a:t>
            </a:r>
            <a:r>
              <a:rPr dirty="0" sz="800" spc="20">
                <a:latin typeface="Calibri"/>
                <a:cs typeface="Calibri"/>
              </a:rPr>
              <a:t>влиянием  </a:t>
            </a:r>
            <a:r>
              <a:rPr dirty="0" sz="800" spc="25">
                <a:latin typeface="Calibri"/>
                <a:cs typeface="Calibri"/>
              </a:rPr>
              <a:t>температуры </a:t>
            </a:r>
            <a:r>
              <a:rPr dirty="0" sz="800" spc="15">
                <a:latin typeface="Calibri"/>
                <a:cs typeface="Calibri"/>
              </a:rPr>
              <a:t>на </a:t>
            </a:r>
            <a:r>
              <a:rPr dirty="0" sz="800" spc="30">
                <a:latin typeface="Calibri"/>
                <a:cs typeface="Calibri"/>
              </a:rPr>
              <a:t>выживаемость </a:t>
            </a:r>
            <a:r>
              <a:rPr dirty="0" sz="800" spc="15">
                <a:latin typeface="Calibri"/>
                <a:cs typeface="Calibri"/>
              </a:rPr>
              <a:t>маком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15">
                <a:latin typeface="Calibri"/>
                <a:cs typeface="Calibri"/>
              </a:rPr>
              <a:t>первый год </a:t>
            </a:r>
            <a:r>
              <a:rPr dirty="0" sz="800" spc="25">
                <a:latin typeface="Calibri"/>
                <a:cs typeface="Calibri"/>
              </a:rPr>
              <a:t>жизни </a:t>
            </a:r>
            <a:r>
              <a:rPr dirty="0" sz="800" spc="30">
                <a:latin typeface="Calibri"/>
                <a:cs typeface="Calibri"/>
              </a:rPr>
              <a:t>(численность </a:t>
            </a:r>
            <a:r>
              <a:rPr dirty="0" sz="800" spc="15">
                <a:latin typeface="Calibri"/>
                <a:cs typeface="Calibri"/>
              </a:rPr>
              <a:t>однолетних </a:t>
            </a:r>
            <a:r>
              <a:rPr dirty="0" sz="800" spc="5">
                <a:latin typeface="Calibri"/>
                <a:cs typeface="Calibri"/>
              </a:rPr>
              <a:t>особей  </a:t>
            </a:r>
            <a:r>
              <a:rPr dirty="0" sz="800" spc="15">
                <a:latin typeface="Calibri"/>
                <a:cs typeface="Calibri"/>
              </a:rPr>
              <a:t>после холодных </a:t>
            </a:r>
            <a:r>
              <a:rPr dirty="0" sz="800" spc="25">
                <a:latin typeface="Calibri"/>
                <a:cs typeface="Calibri"/>
              </a:rPr>
              <a:t>зим </a:t>
            </a:r>
            <a:r>
              <a:rPr dirty="0" sz="800" spc="35">
                <a:latin typeface="Calibri"/>
                <a:cs typeface="Calibri"/>
              </a:rPr>
              <a:t>с </a:t>
            </a:r>
            <a:r>
              <a:rPr dirty="0" sz="800" spc="30">
                <a:latin typeface="Calibri"/>
                <a:cs typeface="Calibri"/>
              </a:rPr>
              <a:t>устойчивым </a:t>
            </a:r>
            <a:r>
              <a:rPr dirty="0" sz="800" spc="20">
                <a:latin typeface="Calibri"/>
                <a:cs typeface="Calibri"/>
              </a:rPr>
              <a:t>ледоставом </a:t>
            </a:r>
            <a:r>
              <a:rPr dirty="0" sz="800" spc="25">
                <a:latin typeface="Calibri"/>
                <a:cs typeface="Calibri"/>
              </a:rPr>
              <a:t>оказывается </a:t>
            </a:r>
            <a:r>
              <a:rPr dirty="0" sz="800" spc="20">
                <a:latin typeface="Calibri"/>
                <a:cs typeface="Calibri"/>
              </a:rPr>
              <a:t>относительно </a:t>
            </a:r>
            <a:r>
              <a:rPr dirty="0" sz="800" spc="40">
                <a:latin typeface="Calibri"/>
                <a:cs typeface="Calibri"/>
              </a:rPr>
              <a:t>выше) </a:t>
            </a:r>
            <a:r>
              <a:rPr dirty="0" sz="800" spc="20">
                <a:latin typeface="Calibri"/>
                <a:cs typeface="Calibri"/>
              </a:rPr>
              <a:t>и  </a:t>
            </a:r>
            <a:r>
              <a:rPr dirty="0" sz="800" spc="30">
                <a:latin typeface="Calibri"/>
                <a:cs typeface="Calibri"/>
              </a:rPr>
              <a:t>спецификой </a:t>
            </a:r>
            <a:r>
              <a:rPr dirty="0" sz="800" spc="20">
                <a:latin typeface="Calibri"/>
                <a:cs typeface="Calibri"/>
              </a:rPr>
              <a:t>условий в локальном 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местообитании.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10"/>
              </a:lnSpc>
            </a:pPr>
            <a:r>
              <a:rPr dirty="0" sz="800" spc="30">
                <a:solidFill>
                  <a:srgbClr val="3333B2"/>
                </a:solidFill>
                <a:latin typeface="Calibri"/>
                <a:cs typeface="Calibri"/>
              </a:rPr>
              <a:t>4.</a:t>
            </a:r>
            <a:r>
              <a:rPr dirty="0" sz="800" spc="30">
                <a:latin typeface="Calibri"/>
                <a:cs typeface="Calibri"/>
              </a:rPr>
              <a:t>Скорость роста </a:t>
            </a:r>
            <a:r>
              <a:rPr dirty="0" sz="800" spc="5">
                <a:latin typeface="Calibri"/>
                <a:cs typeface="Calibri"/>
              </a:rPr>
              <a:t>особей        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20" i="1">
                <a:latin typeface="Calibri"/>
                <a:cs typeface="Calibri"/>
              </a:rPr>
              <a:t>Macoma </a:t>
            </a:r>
            <a:r>
              <a:rPr dirty="0" sz="800" spc="15" i="1">
                <a:latin typeface="Calibri"/>
                <a:cs typeface="Calibri"/>
              </a:rPr>
              <a:t>balthica </a:t>
            </a: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5">
                <a:latin typeface="Calibri"/>
                <a:cs typeface="Calibri"/>
              </a:rPr>
              <a:t>Белом </a:t>
            </a:r>
            <a:r>
              <a:rPr dirty="0" sz="800" spc="20">
                <a:latin typeface="Calibri"/>
                <a:cs typeface="Calibri"/>
              </a:rPr>
              <a:t>и Баренцевом морях </a:t>
            </a:r>
            <a:r>
              <a:rPr dirty="0" sz="800" spc="15">
                <a:latin typeface="Calibri"/>
                <a:cs typeface="Calibri"/>
              </a:rPr>
              <a:t>достоверно ниже, </a:t>
            </a:r>
            <a:r>
              <a:rPr dirty="0" sz="800" spc="25">
                <a:latin typeface="Calibri"/>
                <a:cs typeface="Calibri"/>
              </a:rPr>
              <a:t>чем</a:t>
            </a:r>
            <a:endParaRPr sz="800">
              <a:latin typeface="Calibri"/>
              <a:cs typeface="Calibri"/>
            </a:endParaRPr>
          </a:p>
          <a:p>
            <a:pPr marL="165100" marR="346075">
              <a:lnSpc>
                <a:spcPts val="950"/>
              </a:lnSpc>
              <a:spcBef>
                <a:spcPts val="30"/>
              </a:spcBef>
            </a:pPr>
            <a:r>
              <a:rPr dirty="0" sz="800" spc="20">
                <a:latin typeface="Calibri"/>
                <a:cs typeface="Calibri"/>
              </a:rPr>
              <a:t>в </a:t>
            </a:r>
            <a:r>
              <a:rPr dirty="0" sz="800" spc="30">
                <a:latin typeface="Calibri"/>
                <a:cs typeface="Calibri"/>
              </a:rPr>
              <a:t>других акваториях </a:t>
            </a:r>
            <a:r>
              <a:rPr dirty="0" sz="800" spc="10">
                <a:latin typeface="Calibri"/>
                <a:cs typeface="Calibri"/>
              </a:rPr>
              <a:t>европейской </a:t>
            </a:r>
            <a:r>
              <a:rPr dirty="0" sz="800" spc="45">
                <a:latin typeface="Calibri"/>
                <a:cs typeface="Calibri"/>
              </a:rPr>
              <a:t>части </a:t>
            </a:r>
            <a:r>
              <a:rPr dirty="0" sz="800" spc="15">
                <a:latin typeface="Calibri"/>
                <a:cs typeface="Calibri"/>
              </a:rPr>
              <a:t>ареала </a:t>
            </a:r>
            <a:r>
              <a:rPr dirty="0" sz="800" spc="20">
                <a:latin typeface="Calibri"/>
                <a:cs typeface="Calibri"/>
              </a:rPr>
              <a:t>вида. </a:t>
            </a:r>
            <a:r>
              <a:rPr dirty="0" sz="800" spc="40">
                <a:latin typeface="Calibri"/>
                <a:cs typeface="Calibri"/>
              </a:rPr>
              <a:t>По </a:t>
            </a:r>
            <a:r>
              <a:rPr dirty="0" sz="800" spc="25">
                <a:latin typeface="Calibri"/>
                <a:cs typeface="Calibri"/>
              </a:rPr>
              <a:t>характеру </a:t>
            </a:r>
            <a:r>
              <a:rPr dirty="0" sz="800" spc="20">
                <a:latin typeface="Calibri"/>
                <a:cs typeface="Calibri"/>
              </a:rPr>
              <a:t>вариации </a:t>
            </a:r>
            <a:r>
              <a:rPr dirty="0" sz="800" spc="5">
                <a:latin typeface="Calibri"/>
                <a:cs typeface="Calibri"/>
              </a:rPr>
              <a:t>средней  </a:t>
            </a:r>
            <a:r>
              <a:rPr dirty="0" sz="800" spc="25">
                <a:latin typeface="Calibri"/>
                <a:cs typeface="Calibri"/>
              </a:rPr>
              <a:t>скорости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роста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маком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поселения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Баренцева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моря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и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Белого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моря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различий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не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имеют.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1856" y="3024377"/>
            <a:ext cx="372745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4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География</a:t>
            </a:r>
            <a:r>
              <a:rPr dirty="0" spc="125"/>
              <a:t> </a:t>
            </a:r>
            <a:r>
              <a:rPr dirty="0" spc="-30"/>
              <a:t>исследований</a:t>
            </a:r>
          </a:p>
        </p:txBody>
      </p:sp>
      <p:sp>
        <p:nvSpPr>
          <p:cNvPr id="4" name="object 4"/>
          <p:cNvSpPr/>
          <p:nvPr/>
        </p:nvSpPr>
        <p:spPr>
          <a:xfrm>
            <a:off x="2814391" y="1922639"/>
            <a:ext cx="1120140" cy="821055"/>
          </a:xfrm>
          <a:custGeom>
            <a:avLst/>
            <a:gdLst/>
            <a:ahLst/>
            <a:cxnLst/>
            <a:rect l="l" t="t" r="r" b="b"/>
            <a:pathLst>
              <a:path w="1120139" h="821055">
                <a:moveTo>
                  <a:pt x="0" y="0"/>
                </a:moveTo>
                <a:lnTo>
                  <a:pt x="1119906" y="0"/>
                </a:lnTo>
                <a:lnTo>
                  <a:pt x="1119906" y="820994"/>
                </a:lnTo>
                <a:lnTo>
                  <a:pt x="0" y="820994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77887" y="1922639"/>
            <a:ext cx="0" cy="821055"/>
          </a:xfrm>
          <a:custGeom>
            <a:avLst/>
            <a:gdLst/>
            <a:ahLst/>
            <a:cxnLst/>
            <a:rect l="l" t="t" r="r" b="b"/>
            <a:pathLst>
              <a:path w="0" h="821055">
                <a:moveTo>
                  <a:pt x="0" y="820994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76057" y="1922639"/>
            <a:ext cx="0" cy="821055"/>
          </a:xfrm>
          <a:custGeom>
            <a:avLst/>
            <a:gdLst/>
            <a:ahLst/>
            <a:cxnLst/>
            <a:rect l="l" t="t" r="r" b="b"/>
            <a:pathLst>
              <a:path w="0" h="821055">
                <a:moveTo>
                  <a:pt x="0" y="820994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74226" y="2113515"/>
            <a:ext cx="0" cy="630555"/>
          </a:xfrm>
          <a:custGeom>
            <a:avLst/>
            <a:gdLst/>
            <a:ahLst/>
            <a:cxnLst/>
            <a:rect l="l" t="t" r="r" b="b"/>
            <a:pathLst>
              <a:path w="0" h="630555">
                <a:moveTo>
                  <a:pt x="0" y="0"/>
                </a:moveTo>
                <a:lnTo>
                  <a:pt x="0" y="630117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14391" y="2584046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 h="0">
                <a:moveTo>
                  <a:pt x="0" y="0"/>
                </a:moveTo>
                <a:lnTo>
                  <a:pt x="11199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14391" y="2393079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 h="0">
                <a:moveTo>
                  <a:pt x="0" y="0"/>
                </a:moveTo>
                <a:lnTo>
                  <a:pt x="11199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14391" y="2201721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 h="0">
                <a:moveTo>
                  <a:pt x="0" y="0"/>
                </a:moveTo>
                <a:lnTo>
                  <a:pt x="111990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4391" y="2009957"/>
            <a:ext cx="770890" cy="0"/>
          </a:xfrm>
          <a:custGeom>
            <a:avLst/>
            <a:gdLst/>
            <a:ahLst/>
            <a:cxnLst/>
            <a:rect l="l" t="t" r="r" b="b"/>
            <a:pathLst>
              <a:path w="770889" h="0">
                <a:moveTo>
                  <a:pt x="0" y="0"/>
                </a:moveTo>
                <a:lnTo>
                  <a:pt x="77062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14391" y="1922642"/>
            <a:ext cx="1119903" cy="820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76803" y="2545792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4849" y="19140"/>
                </a:moveTo>
                <a:lnTo>
                  <a:pt x="4233" y="19140"/>
                </a:lnTo>
                <a:lnTo>
                  <a:pt x="0" y="14849"/>
                </a:lnTo>
                <a:lnTo>
                  <a:pt x="0" y="4237"/>
                </a:lnTo>
                <a:lnTo>
                  <a:pt x="4287" y="0"/>
                </a:lnTo>
                <a:lnTo>
                  <a:pt x="14849" y="0"/>
                </a:lnTo>
                <a:lnTo>
                  <a:pt x="19137" y="4340"/>
                </a:lnTo>
                <a:lnTo>
                  <a:pt x="19137" y="14849"/>
                </a:lnTo>
                <a:lnTo>
                  <a:pt x="14849" y="19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76803" y="2545792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725" y="0"/>
                </a:moveTo>
                <a:lnTo>
                  <a:pt x="4287" y="0"/>
                </a:lnTo>
                <a:lnTo>
                  <a:pt x="0" y="4237"/>
                </a:lnTo>
                <a:lnTo>
                  <a:pt x="0" y="9518"/>
                </a:lnTo>
                <a:lnTo>
                  <a:pt x="0" y="14849"/>
                </a:lnTo>
                <a:lnTo>
                  <a:pt x="4233" y="19140"/>
                </a:lnTo>
                <a:lnTo>
                  <a:pt x="9568" y="19140"/>
                </a:lnTo>
                <a:lnTo>
                  <a:pt x="14849" y="19140"/>
                </a:lnTo>
                <a:lnTo>
                  <a:pt x="19137" y="14849"/>
                </a:lnTo>
                <a:lnTo>
                  <a:pt x="19137" y="9568"/>
                </a:lnTo>
                <a:lnTo>
                  <a:pt x="19137" y="4340"/>
                </a:lnTo>
                <a:lnTo>
                  <a:pt x="14849" y="0"/>
                </a:lnTo>
                <a:lnTo>
                  <a:pt x="972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24663" y="251863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4853" y="19137"/>
                </a:moveTo>
                <a:lnTo>
                  <a:pt x="4237" y="19137"/>
                </a:lnTo>
                <a:lnTo>
                  <a:pt x="0" y="14849"/>
                </a:lnTo>
                <a:lnTo>
                  <a:pt x="0" y="4233"/>
                </a:lnTo>
                <a:lnTo>
                  <a:pt x="4290" y="0"/>
                </a:lnTo>
                <a:lnTo>
                  <a:pt x="14853" y="0"/>
                </a:lnTo>
                <a:lnTo>
                  <a:pt x="19140" y="4337"/>
                </a:lnTo>
                <a:lnTo>
                  <a:pt x="19140" y="14849"/>
                </a:lnTo>
                <a:lnTo>
                  <a:pt x="14853" y="191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24663" y="251863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729" y="0"/>
                </a:moveTo>
                <a:lnTo>
                  <a:pt x="4290" y="0"/>
                </a:lnTo>
                <a:lnTo>
                  <a:pt x="0" y="4233"/>
                </a:lnTo>
                <a:lnTo>
                  <a:pt x="0" y="9515"/>
                </a:lnTo>
                <a:lnTo>
                  <a:pt x="0" y="14849"/>
                </a:lnTo>
                <a:lnTo>
                  <a:pt x="4237" y="19137"/>
                </a:lnTo>
                <a:lnTo>
                  <a:pt x="9571" y="19137"/>
                </a:lnTo>
                <a:lnTo>
                  <a:pt x="14853" y="19137"/>
                </a:lnTo>
                <a:lnTo>
                  <a:pt x="19140" y="14849"/>
                </a:lnTo>
                <a:lnTo>
                  <a:pt x="19140" y="9568"/>
                </a:lnTo>
                <a:lnTo>
                  <a:pt x="19140" y="4337"/>
                </a:lnTo>
                <a:lnTo>
                  <a:pt x="14853" y="0"/>
                </a:lnTo>
                <a:lnTo>
                  <a:pt x="97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52144" y="2647385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4853" y="19140"/>
                </a:moveTo>
                <a:lnTo>
                  <a:pt x="4237" y="19140"/>
                </a:lnTo>
                <a:lnTo>
                  <a:pt x="0" y="14853"/>
                </a:lnTo>
                <a:lnTo>
                  <a:pt x="0" y="4237"/>
                </a:lnTo>
                <a:lnTo>
                  <a:pt x="4290" y="0"/>
                </a:lnTo>
                <a:lnTo>
                  <a:pt x="14853" y="0"/>
                </a:lnTo>
                <a:lnTo>
                  <a:pt x="19140" y="4340"/>
                </a:lnTo>
                <a:lnTo>
                  <a:pt x="19140" y="14853"/>
                </a:lnTo>
                <a:lnTo>
                  <a:pt x="14853" y="19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2144" y="2647385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729" y="0"/>
                </a:moveTo>
                <a:lnTo>
                  <a:pt x="4290" y="0"/>
                </a:lnTo>
                <a:lnTo>
                  <a:pt x="0" y="4237"/>
                </a:lnTo>
                <a:lnTo>
                  <a:pt x="0" y="9518"/>
                </a:lnTo>
                <a:lnTo>
                  <a:pt x="0" y="14853"/>
                </a:lnTo>
                <a:lnTo>
                  <a:pt x="4237" y="19140"/>
                </a:lnTo>
                <a:lnTo>
                  <a:pt x="9571" y="19140"/>
                </a:lnTo>
                <a:lnTo>
                  <a:pt x="14853" y="19140"/>
                </a:lnTo>
                <a:lnTo>
                  <a:pt x="19140" y="14853"/>
                </a:lnTo>
                <a:lnTo>
                  <a:pt x="19140" y="9571"/>
                </a:lnTo>
                <a:lnTo>
                  <a:pt x="19140" y="4340"/>
                </a:lnTo>
                <a:lnTo>
                  <a:pt x="14853" y="0"/>
                </a:lnTo>
                <a:lnTo>
                  <a:pt x="97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33241" y="221233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4849" y="19140"/>
                </a:moveTo>
                <a:lnTo>
                  <a:pt x="4233" y="19140"/>
                </a:lnTo>
                <a:lnTo>
                  <a:pt x="0" y="14853"/>
                </a:lnTo>
                <a:lnTo>
                  <a:pt x="0" y="4237"/>
                </a:lnTo>
                <a:lnTo>
                  <a:pt x="4287" y="0"/>
                </a:lnTo>
                <a:lnTo>
                  <a:pt x="14849" y="0"/>
                </a:lnTo>
                <a:lnTo>
                  <a:pt x="19140" y="4340"/>
                </a:lnTo>
                <a:lnTo>
                  <a:pt x="19140" y="14853"/>
                </a:lnTo>
                <a:lnTo>
                  <a:pt x="14849" y="19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33241" y="221233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725" y="0"/>
                </a:moveTo>
                <a:lnTo>
                  <a:pt x="4287" y="0"/>
                </a:lnTo>
                <a:lnTo>
                  <a:pt x="0" y="4237"/>
                </a:lnTo>
                <a:lnTo>
                  <a:pt x="0" y="9518"/>
                </a:lnTo>
                <a:lnTo>
                  <a:pt x="0" y="14853"/>
                </a:lnTo>
                <a:lnTo>
                  <a:pt x="4233" y="19140"/>
                </a:lnTo>
                <a:lnTo>
                  <a:pt x="9568" y="19140"/>
                </a:lnTo>
                <a:lnTo>
                  <a:pt x="14849" y="19140"/>
                </a:lnTo>
                <a:lnTo>
                  <a:pt x="19140" y="14853"/>
                </a:lnTo>
                <a:lnTo>
                  <a:pt x="19140" y="9568"/>
                </a:lnTo>
                <a:lnTo>
                  <a:pt x="19140" y="4340"/>
                </a:lnTo>
                <a:lnTo>
                  <a:pt x="14849" y="0"/>
                </a:lnTo>
                <a:lnTo>
                  <a:pt x="972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54483" y="218592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4853" y="19140"/>
                </a:moveTo>
                <a:lnTo>
                  <a:pt x="4237" y="19140"/>
                </a:lnTo>
                <a:lnTo>
                  <a:pt x="0" y="14853"/>
                </a:lnTo>
                <a:lnTo>
                  <a:pt x="0" y="4237"/>
                </a:lnTo>
                <a:lnTo>
                  <a:pt x="4290" y="0"/>
                </a:lnTo>
                <a:lnTo>
                  <a:pt x="14853" y="0"/>
                </a:lnTo>
                <a:lnTo>
                  <a:pt x="19140" y="4340"/>
                </a:lnTo>
                <a:lnTo>
                  <a:pt x="19140" y="14853"/>
                </a:lnTo>
                <a:lnTo>
                  <a:pt x="14853" y="19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4483" y="218592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729" y="0"/>
                </a:moveTo>
                <a:lnTo>
                  <a:pt x="4290" y="0"/>
                </a:lnTo>
                <a:lnTo>
                  <a:pt x="0" y="4237"/>
                </a:lnTo>
                <a:lnTo>
                  <a:pt x="0" y="9518"/>
                </a:lnTo>
                <a:lnTo>
                  <a:pt x="0" y="14853"/>
                </a:lnTo>
                <a:lnTo>
                  <a:pt x="4237" y="19140"/>
                </a:lnTo>
                <a:lnTo>
                  <a:pt x="9571" y="19140"/>
                </a:lnTo>
                <a:lnTo>
                  <a:pt x="14853" y="19140"/>
                </a:lnTo>
                <a:lnTo>
                  <a:pt x="19140" y="14853"/>
                </a:lnTo>
                <a:lnTo>
                  <a:pt x="19140" y="9571"/>
                </a:lnTo>
                <a:lnTo>
                  <a:pt x="19140" y="4340"/>
                </a:lnTo>
                <a:lnTo>
                  <a:pt x="14853" y="0"/>
                </a:lnTo>
                <a:lnTo>
                  <a:pt x="97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84554" y="220403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4849" y="19137"/>
                </a:moveTo>
                <a:lnTo>
                  <a:pt x="4233" y="19137"/>
                </a:lnTo>
                <a:lnTo>
                  <a:pt x="0" y="14849"/>
                </a:lnTo>
                <a:lnTo>
                  <a:pt x="0" y="4233"/>
                </a:lnTo>
                <a:lnTo>
                  <a:pt x="4287" y="0"/>
                </a:lnTo>
                <a:lnTo>
                  <a:pt x="14849" y="0"/>
                </a:lnTo>
                <a:lnTo>
                  <a:pt x="19140" y="4337"/>
                </a:lnTo>
                <a:lnTo>
                  <a:pt x="19140" y="14849"/>
                </a:lnTo>
                <a:lnTo>
                  <a:pt x="14849" y="191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84554" y="220403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725" y="0"/>
                </a:moveTo>
                <a:lnTo>
                  <a:pt x="4287" y="0"/>
                </a:lnTo>
                <a:lnTo>
                  <a:pt x="0" y="4233"/>
                </a:lnTo>
                <a:lnTo>
                  <a:pt x="0" y="9515"/>
                </a:lnTo>
                <a:lnTo>
                  <a:pt x="0" y="14849"/>
                </a:lnTo>
                <a:lnTo>
                  <a:pt x="4233" y="19137"/>
                </a:lnTo>
                <a:lnTo>
                  <a:pt x="9568" y="19137"/>
                </a:lnTo>
                <a:lnTo>
                  <a:pt x="14849" y="19137"/>
                </a:lnTo>
                <a:lnTo>
                  <a:pt x="19140" y="14849"/>
                </a:lnTo>
                <a:lnTo>
                  <a:pt x="19140" y="9568"/>
                </a:lnTo>
                <a:lnTo>
                  <a:pt x="19140" y="4337"/>
                </a:lnTo>
                <a:lnTo>
                  <a:pt x="14849" y="0"/>
                </a:lnTo>
                <a:lnTo>
                  <a:pt x="972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36825" y="257522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07" y="0"/>
                </a:moveTo>
                <a:lnTo>
                  <a:pt x="4548" y="0"/>
                </a:lnTo>
                <a:lnTo>
                  <a:pt x="2717" y="994"/>
                </a:lnTo>
                <a:lnTo>
                  <a:pt x="1673" y="2560"/>
                </a:lnTo>
                <a:lnTo>
                  <a:pt x="522" y="4340"/>
                </a:lnTo>
                <a:lnTo>
                  <a:pt x="0" y="6589"/>
                </a:lnTo>
                <a:lnTo>
                  <a:pt x="0" y="12968"/>
                </a:lnTo>
                <a:lnTo>
                  <a:pt x="471" y="14903"/>
                </a:lnTo>
                <a:lnTo>
                  <a:pt x="1569" y="16523"/>
                </a:lnTo>
                <a:lnTo>
                  <a:pt x="2510" y="17989"/>
                </a:lnTo>
                <a:lnTo>
                  <a:pt x="4129" y="18772"/>
                </a:lnTo>
                <a:lnTo>
                  <a:pt x="9568" y="18772"/>
                </a:lnTo>
                <a:lnTo>
                  <a:pt x="11517" y="16784"/>
                </a:lnTo>
                <a:lnTo>
                  <a:pt x="4026" y="16784"/>
                </a:lnTo>
                <a:lnTo>
                  <a:pt x="2456" y="15060"/>
                </a:lnTo>
                <a:lnTo>
                  <a:pt x="2456" y="10458"/>
                </a:lnTo>
                <a:lnTo>
                  <a:pt x="3972" y="8889"/>
                </a:lnTo>
                <a:lnTo>
                  <a:pt x="2299" y="8889"/>
                </a:lnTo>
                <a:lnTo>
                  <a:pt x="2352" y="4444"/>
                </a:lnTo>
                <a:lnTo>
                  <a:pt x="3765" y="1988"/>
                </a:lnTo>
                <a:lnTo>
                  <a:pt x="11275" y="1988"/>
                </a:lnTo>
                <a:lnTo>
                  <a:pt x="11242" y="1777"/>
                </a:lnTo>
                <a:lnTo>
                  <a:pt x="9307" y="0"/>
                </a:lnTo>
                <a:close/>
              </a:path>
              <a:path w="12700" h="19050">
                <a:moveTo>
                  <a:pt x="9779" y="6850"/>
                </a:moveTo>
                <a:lnTo>
                  <a:pt x="4705" y="6850"/>
                </a:lnTo>
                <a:lnTo>
                  <a:pt x="3293" y="7580"/>
                </a:lnTo>
                <a:lnTo>
                  <a:pt x="2299" y="8889"/>
                </a:lnTo>
                <a:lnTo>
                  <a:pt x="8420" y="8889"/>
                </a:lnTo>
                <a:lnTo>
                  <a:pt x="9779" y="10405"/>
                </a:lnTo>
                <a:lnTo>
                  <a:pt x="9779" y="15110"/>
                </a:lnTo>
                <a:lnTo>
                  <a:pt x="8209" y="16784"/>
                </a:lnTo>
                <a:lnTo>
                  <a:pt x="11517" y="16784"/>
                </a:lnTo>
                <a:lnTo>
                  <a:pt x="12078" y="16212"/>
                </a:lnTo>
                <a:lnTo>
                  <a:pt x="12078" y="9253"/>
                </a:lnTo>
                <a:lnTo>
                  <a:pt x="9779" y="6850"/>
                </a:lnTo>
                <a:close/>
              </a:path>
              <a:path w="12700" h="19050">
                <a:moveTo>
                  <a:pt x="11275" y="1988"/>
                </a:moveTo>
                <a:lnTo>
                  <a:pt x="7948" y="1988"/>
                </a:lnTo>
                <a:lnTo>
                  <a:pt x="9046" y="2978"/>
                </a:lnTo>
                <a:lnTo>
                  <a:pt x="9411" y="4759"/>
                </a:lnTo>
                <a:lnTo>
                  <a:pt x="11713" y="4759"/>
                </a:lnTo>
                <a:lnTo>
                  <a:pt x="11275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50447" y="2575221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2132" y="0"/>
                </a:moveTo>
                <a:lnTo>
                  <a:pt x="0" y="0"/>
                </a:lnTo>
                <a:lnTo>
                  <a:pt x="0" y="2249"/>
                </a:lnTo>
                <a:lnTo>
                  <a:pt x="9832" y="2249"/>
                </a:lnTo>
                <a:lnTo>
                  <a:pt x="5492" y="8417"/>
                </a:lnTo>
                <a:lnTo>
                  <a:pt x="3714" y="12236"/>
                </a:lnTo>
                <a:lnTo>
                  <a:pt x="2352" y="18196"/>
                </a:lnTo>
                <a:lnTo>
                  <a:pt x="4759" y="18196"/>
                </a:lnTo>
                <a:lnTo>
                  <a:pt x="5753" y="12393"/>
                </a:lnTo>
                <a:lnTo>
                  <a:pt x="8055" y="7373"/>
                </a:lnTo>
                <a:lnTo>
                  <a:pt x="12132" y="1880"/>
                </a:lnTo>
                <a:lnTo>
                  <a:pt x="1213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62723" y="259208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68711" y="2575221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4" h="19050">
                <a:moveTo>
                  <a:pt x="7687" y="0"/>
                </a:moveTo>
                <a:lnTo>
                  <a:pt x="4290" y="0"/>
                </a:lnTo>
                <a:lnTo>
                  <a:pt x="2720" y="732"/>
                </a:lnTo>
                <a:lnTo>
                  <a:pt x="575" y="3607"/>
                </a:lnTo>
                <a:lnTo>
                  <a:pt x="0" y="6014"/>
                </a:lnTo>
                <a:lnTo>
                  <a:pt x="0" y="15529"/>
                </a:lnTo>
                <a:lnTo>
                  <a:pt x="2041" y="18772"/>
                </a:lnTo>
                <a:lnTo>
                  <a:pt x="9832" y="18772"/>
                </a:lnTo>
                <a:lnTo>
                  <a:pt x="11046" y="16891"/>
                </a:lnTo>
                <a:lnTo>
                  <a:pt x="3504" y="16891"/>
                </a:lnTo>
                <a:lnTo>
                  <a:pt x="2302" y="14381"/>
                </a:lnTo>
                <a:lnTo>
                  <a:pt x="2302" y="4444"/>
                </a:lnTo>
                <a:lnTo>
                  <a:pt x="3504" y="1988"/>
                </a:lnTo>
                <a:lnTo>
                  <a:pt x="10147" y="1988"/>
                </a:lnTo>
                <a:lnTo>
                  <a:pt x="9203" y="732"/>
                </a:lnTo>
                <a:lnTo>
                  <a:pt x="7687" y="0"/>
                </a:lnTo>
                <a:close/>
              </a:path>
              <a:path w="12064" h="19050">
                <a:moveTo>
                  <a:pt x="10147" y="1988"/>
                </a:moveTo>
                <a:lnTo>
                  <a:pt x="8420" y="1988"/>
                </a:lnTo>
                <a:lnTo>
                  <a:pt x="9622" y="4444"/>
                </a:lnTo>
                <a:lnTo>
                  <a:pt x="9622" y="14485"/>
                </a:lnTo>
                <a:lnTo>
                  <a:pt x="8420" y="16891"/>
                </a:lnTo>
                <a:lnTo>
                  <a:pt x="11046" y="16891"/>
                </a:lnTo>
                <a:lnTo>
                  <a:pt x="11924" y="15529"/>
                </a:lnTo>
                <a:lnTo>
                  <a:pt x="11924" y="6014"/>
                </a:lnTo>
                <a:lnTo>
                  <a:pt x="11349" y="3661"/>
                </a:lnTo>
                <a:lnTo>
                  <a:pt x="10147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83002" y="2575221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4" h="19050">
                <a:moveTo>
                  <a:pt x="7687" y="0"/>
                </a:moveTo>
                <a:lnTo>
                  <a:pt x="4287" y="0"/>
                </a:lnTo>
                <a:lnTo>
                  <a:pt x="2717" y="732"/>
                </a:lnTo>
                <a:lnTo>
                  <a:pt x="1777" y="1988"/>
                </a:lnTo>
                <a:lnTo>
                  <a:pt x="575" y="3607"/>
                </a:lnTo>
                <a:lnTo>
                  <a:pt x="0" y="6014"/>
                </a:lnTo>
                <a:lnTo>
                  <a:pt x="0" y="15529"/>
                </a:lnTo>
                <a:lnTo>
                  <a:pt x="2038" y="18772"/>
                </a:lnTo>
                <a:lnTo>
                  <a:pt x="9829" y="18772"/>
                </a:lnTo>
                <a:lnTo>
                  <a:pt x="11042" y="16891"/>
                </a:lnTo>
                <a:lnTo>
                  <a:pt x="3504" y="16891"/>
                </a:lnTo>
                <a:lnTo>
                  <a:pt x="2299" y="14381"/>
                </a:lnTo>
                <a:lnTo>
                  <a:pt x="2299" y="4444"/>
                </a:lnTo>
                <a:lnTo>
                  <a:pt x="3504" y="1988"/>
                </a:lnTo>
                <a:lnTo>
                  <a:pt x="10144" y="1988"/>
                </a:lnTo>
                <a:lnTo>
                  <a:pt x="9203" y="732"/>
                </a:lnTo>
                <a:lnTo>
                  <a:pt x="7687" y="0"/>
                </a:lnTo>
                <a:close/>
              </a:path>
              <a:path w="12064" h="19050">
                <a:moveTo>
                  <a:pt x="10144" y="1988"/>
                </a:moveTo>
                <a:lnTo>
                  <a:pt x="8417" y="1988"/>
                </a:lnTo>
                <a:lnTo>
                  <a:pt x="9622" y="4444"/>
                </a:lnTo>
                <a:lnTo>
                  <a:pt x="9622" y="14485"/>
                </a:lnTo>
                <a:lnTo>
                  <a:pt x="8417" y="16891"/>
                </a:lnTo>
                <a:lnTo>
                  <a:pt x="11042" y="16891"/>
                </a:lnTo>
                <a:lnTo>
                  <a:pt x="11921" y="15529"/>
                </a:lnTo>
                <a:lnTo>
                  <a:pt x="11921" y="6014"/>
                </a:lnTo>
                <a:lnTo>
                  <a:pt x="11345" y="3661"/>
                </a:lnTo>
                <a:lnTo>
                  <a:pt x="10144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09853" y="2192872"/>
            <a:ext cx="85227" cy="2101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38552" y="200110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07" y="0"/>
                </a:moveTo>
                <a:lnTo>
                  <a:pt x="4548" y="0"/>
                </a:lnTo>
                <a:lnTo>
                  <a:pt x="2717" y="994"/>
                </a:lnTo>
                <a:lnTo>
                  <a:pt x="1673" y="2560"/>
                </a:lnTo>
                <a:lnTo>
                  <a:pt x="522" y="4340"/>
                </a:lnTo>
                <a:lnTo>
                  <a:pt x="0" y="6589"/>
                </a:lnTo>
                <a:lnTo>
                  <a:pt x="0" y="12968"/>
                </a:lnTo>
                <a:lnTo>
                  <a:pt x="468" y="14903"/>
                </a:lnTo>
                <a:lnTo>
                  <a:pt x="1566" y="16523"/>
                </a:lnTo>
                <a:lnTo>
                  <a:pt x="2510" y="17989"/>
                </a:lnTo>
                <a:lnTo>
                  <a:pt x="4129" y="18772"/>
                </a:lnTo>
                <a:lnTo>
                  <a:pt x="9568" y="18772"/>
                </a:lnTo>
                <a:lnTo>
                  <a:pt x="11517" y="16784"/>
                </a:lnTo>
                <a:lnTo>
                  <a:pt x="4026" y="16784"/>
                </a:lnTo>
                <a:lnTo>
                  <a:pt x="2456" y="15060"/>
                </a:lnTo>
                <a:lnTo>
                  <a:pt x="2456" y="10458"/>
                </a:lnTo>
                <a:lnTo>
                  <a:pt x="3972" y="8889"/>
                </a:lnTo>
                <a:lnTo>
                  <a:pt x="2299" y="8889"/>
                </a:lnTo>
                <a:lnTo>
                  <a:pt x="2352" y="4444"/>
                </a:lnTo>
                <a:lnTo>
                  <a:pt x="3765" y="1988"/>
                </a:lnTo>
                <a:lnTo>
                  <a:pt x="11275" y="1988"/>
                </a:lnTo>
                <a:lnTo>
                  <a:pt x="11242" y="1777"/>
                </a:lnTo>
                <a:lnTo>
                  <a:pt x="9307" y="0"/>
                </a:lnTo>
                <a:close/>
              </a:path>
              <a:path w="12700" h="19050">
                <a:moveTo>
                  <a:pt x="9776" y="6850"/>
                </a:moveTo>
                <a:lnTo>
                  <a:pt x="4705" y="6850"/>
                </a:lnTo>
                <a:lnTo>
                  <a:pt x="3293" y="7580"/>
                </a:lnTo>
                <a:lnTo>
                  <a:pt x="2299" y="8889"/>
                </a:lnTo>
                <a:lnTo>
                  <a:pt x="8417" y="8889"/>
                </a:lnTo>
                <a:lnTo>
                  <a:pt x="9776" y="10405"/>
                </a:lnTo>
                <a:lnTo>
                  <a:pt x="9776" y="15110"/>
                </a:lnTo>
                <a:lnTo>
                  <a:pt x="8209" y="16784"/>
                </a:lnTo>
                <a:lnTo>
                  <a:pt x="11517" y="16784"/>
                </a:lnTo>
                <a:lnTo>
                  <a:pt x="12078" y="16212"/>
                </a:lnTo>
                <a:lnTo>
                  <a:pt x="12078" y="9253"/>
                </a:lnTo>
                <a:lnTo>
                  <a:pt x="9776" y="6850"/>
                </a:lnTo>
                <a:close/>
              </a:path>
              <a:path w="12700" h="19050">
                <a:moveTo>
                  <a:pt x="11275" y="1988"/>
                </a:moveTo>
                <a:lnTo>
                  <a:pt x="7948" y="1988"/>
                </a:lnTo>
                <a:lnTo>
                  <a:pt x="9046" y="2978"/>
                </a:lnTo>
                <a:lnTo>
                  <a:pt x="9411" y="4759"/>
                </a:lnTo>
                <a:lnTo>
                  <a:pt x="11713" y="4759"/>
                </a:lnTo>
                <a:lnTo>
                  <a:pt x="11275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52174" y="2001109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2132" y="0"/>
                </a:moveTo>
                <a:lnTo>
                  <a:pt x="0" y="0"/>
                </a:lnTo>
                <a:lnTo>
                  <a:pt x="0" y="2249"/>
                </a:lnTo>
                <a:lnTo>
                  <a:pt x="9829" y="2249"/>
                </a:lnTo>
                <a:lnTo>
                  <a:pt x="5492" y="8417"/>
                </a:lnTo>
                <a:lnTo>
                  <a:pt x="3711" y="12236"/>
                </a:lnTo>
                <a:lnTo>
                  <a:pt x="2352" y="18196"/>
                </a:lnTo>
                <a:lnTo>
                  <a:pt x="4759" y="18196"/>
                </a:lnTo>
                <a:lnTo>
                  <a:pt x="5753" y="12393"/>
                </a:lnTo>
                <a:lnTo>
                  <a:pt x="8052" y="7373"/>
                </a:lnTo>
                <a:lnTo>
                  <a:pt x="12132" y="1880"/>
                </a:lnTo>
                <a:lnTo>
                  <a:pt x="1213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64450" y="201797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71954" y="2001109"/>
            <a:ext cx="6350" cy="18415"/>
          </a:xfrm>
          <a:custGeom>
            <a:avLst/>
            <a:gdLst/>
            <a:ahLst/>
            <a:cxnLst/>
            <a:rect l="l" t="t" r="r" b="b"/>
            <a:pathLst>
              <a:path w="6350" h="18414">
                <a:moveTo>
                  <a:pt x="6275" y="0"/>
                </a:moveTo>
                <a:lnTo>
                  <a:pt x="4812" y="0"/>
                </a:lnTo>
                <a:lnTo>
                  <a:pt x="4026" y="2771"/>
                </a:lnTo>
                <a:lnTo>
                  <a:pt x="3504" y="3189"/>
                </a:lnTo>
                <a:lnTo>
                  <a:pt x="0" y="3607"/>
                </a:lnTo>
                <a:lnTo>
                  <a:pt x="0" y="5227"/>
                </a:lnTo>
                <a:lnTo>
                  <a:pt x="4026" y="5227"/>
                </a:lnTo>
                <a:lnTo>
                  <a:pt x="4026" y="18196"/>
                </a:lnTo>
                <a:lnTo>
                  <a:pt x="6275" y="18196"/>
                </a:lnTo>
                <a:lnTo>
                  <a:pt x="62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82791" y="200110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3752"/>
                </a:moveTo>
                <a:lnTo>
                  <a:pt x="0" y="13752"/>
                </a:lnTo>
                <a:lnTo>
                  <a:pt x="314" y="15218"/>
                </a:lnTo>
                <a:lnTo>
                  <a:pt x="575" y="15947"/>
                </a:lnTo>
                <a:lnTo>
                  <a:pt x="2145" y="17989"/>
                </a:lnTo>
                <a:lnTo>
                  <a:pt x="3976" y="18772"/>
                </a:lnTo>
                <a:lnTo>
                  <a:pt x="9729" y="18772"/>
                </a:lnTo>
                <a:lnTo>
                  <a:pt x="11637" y="16784"/>
                </a:lnTo>
                <a:lnTo>
                  <a:pt x="4026" y="16784"/>
                </a:lnTo>
                <a:lnTo>
                  <a:pt x="2824" y="15793"/>
                </a:lnTo>
                <a:lnTo>
                  <a:pt x="2249" y="13752"/>
                </a:lnTo>
                <a:close/>
              </a:path>
              <a:path w="12700" h="19050">
                <a:moveTo>
                  <a:pt x="11827" y="8209"/>
                </a:moveTo>
                <a:lnTo>
                  <a:pt x="8420" y="8209"/>
                </a:lnTo>
                <a:lnTo>
                  <a:pt x="9990" y="9883"/>
                </a:lnTo>
                <a:lnTo>
                  <a:pt x="9990" y="15218"/>
                </a:lnTo>
                <a:lnTo>
                  <a:pt x="8474" y="16784"/>
                </a:lnTo>
                <a:lnTo>
                  <a:pt x="11637" y="16784"/>
                </a:lnTo>
                <a:lnTo>
                  <a:pt x="12289" y="16104"/>
                </a:lnTo>
                <a:lnTo>
                  <a:pt x="12289" y="8681"/>
                </a:lnTo>
                <a:lnTo>
                  <a:pt x="11827" y="8209"/>
                </a:lnTo>
                <a:close/>
              </a:path>
              <a:path w="12700" h="19050">
                <a:moveTo>
                  <a:pt x="11349" y="0"/>
                </a:moveTo>
                <a:lnTo>
                  <a:pt x="1934" y="0"/>
                </a:lnTo>
                <a:lnTo>
                  <a:pt x="575" y="9883"/>
                </a:lnTo>
                <a:lnTo>
                  <a:pt x="2667" y="9883"/>
                </a:lnTo>
                <a:lnTo>
                  <a:pt x="3714" y="8628"/>
                </a:lnTo>
                <a:lnTo>
                  <a:pt x="4601" y="8209"/>
                </a:lnTo>
                <a:lnTo>
                  <a:pt x="11827" y="8209"/>
                </a:lnTo>
                <a:lnTo>
                  <a:pt x="10957" y="7319"/>
                </a:lnTo>
                <a:lnTo>
                  <a:pt x="3035" y="7319"/>
                </a:lnTo>
                <a:lnTo>
                  <a:pt x="3765" y="2249"/>
                </a:lnTo>
                <a:lnTo>
                  <a:pt x="11349" y="2249"/>
                </a:lnTo>
                <a:lnTo>
                  <a:pt x="11349" y="0"/>
                </a:lnTo>
                <a:close/>
              </a:path>
              <a:path w="12700" h="19050">
                <a:moveTo>
                  <a:pt x="9883" y="6221"/>
                </a:moveTo>
                <a:lnTo>
                  <a:pt x="5127" y="6221"/>
                </a:lnTo>
                <a:lnTo>
                  <a:pt x="4079" y="6536"/>
                </a:lnTo>
                <a:lnTo>
                  <a:pt x="3035" y="7319"/>
                </a:lnTo>
                <a:lnTo>
                  <a:pt x="10957" y="7319"/>
                </a:lnTo>
                <a:lnTo>
                  <a:pt x="9883" y="622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03461" y="2584046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93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03461" y="2393079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93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03461" y="220172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93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803461" y="2009957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093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77887" y="274363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76057" y="274363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74226" y="274363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53727" y="276239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15"/>
                </a:moveTo>
                <a:lnTo>
                  <a:pt x="0" y="12915"/>
                </a:lnTo>
                <a:lnTo>
                  <a:pt x="107" y="14381"/>
                </a:lnTo>
                <a:lnTo>
                  <a:pt x="368" y="15321"/>
                </a:lnTo>
                <a:lnTo>
                  <a:pt x="786" y="16158"/>
                </a:lnTo>
                <a:lnTo>
                  <a:pt x="1726" y="17882"/>
                </a:lnTo>
                <a:lnTo>
                  <a:pt x="3504" y="18772"/>
                </a:lnTo>
                <a:lnTo>
                  <a:pt x="9729" y="18772"/>
                </a:lnTo>
                <a:lnTo>
                  <a:pt x="11905" y="16784"/>
                </a:lnTo>
                <a:lnTo>
                  <a:pt x="3611" y="16784"/>
                </a:lnTo>
                <a:lnTo>
                  <a:pt x="2406" y="15529"/>
                </a:lnTo>
                <a:lnTo>
                  <a:pt x="2249" y="12915"/>
                </a:lnTo>
                <a:close/>
              </a:path>
              <a:path w="12700" h="19050">
                <a:moveTo>
                  <a:pt x="11610" y="1984"/>
                </a:moveTo>
                <a:lnTo>
                  <a:pt x="8106" y="1984"/>
                </a:lnTo>
                <a:lnTo>
                  <a:pt x="9310" y="3135"/>
                </a:lnTo>
                <a:lnTo>
                  <a:pt x="9310" y="6379"/>
                </a:lnTo>
                <a:lnTo>
                  <a:pt x="8838" y="7112"/>
                </a:lnTo>
                <a:lnTo>
                  <a:pt x="7219" y="7791"/>
                </a:lnTo>
                <a:lnTo>
                  <a:pt x="6432" y="7895"/>
                </a:lnTo>
                <a:lnTo>
                  <a:pt x="4866" y="7948"/>
                </a:lnTo>
                <a:lnTo>
                  <a:pt x="4866" y="9829"/>
                </a:lnTo>
                <a:lnTo>
                  <a:pt x="8577" y="9829"/>
                </a:lnTo>
                <a:lnTo>
                  <a:pt x="9832" y="10980"/>
                </a:lnTo>
                <a:lnTo>
                  <a:pt x="9832" y="15425"/>
                </a:lnTo>
                <a:lnTo>
                  <a:pt x="8420" y="16784"/>
                </a:lnTo>
                <a:lnTo>
                  <a:pt x="11905" y="16784"/>
                </a:lnTo>
                <a:lnTo>
                  <a:pt x="12132" y="16576"/>
                </a:lnTo>
                <a:lnTo>
                  <a:pt x="12132" y="10823"/>
                </a:lnTo>
                <a:lnTo>
                  <a:pt x="11245" y="9515"/>
                </a:lnTo>
                <a:lnTo>
                  <a:pt x="9100" y="8785"/>
                </a:lnTo>
                <a:lnTo>
                  <a:pt x="10773" y="8102"/>
                </a:lnTo>
                <a:lnTo>
                  <a:pt x="11610" y="6797"/>
                </a:lnTo>
                <a:lnTo>
                  <a:pt x="11610" y="1984"/>
                </a:lnTo>
                <a:close/>
              </a:path>
              <a:path w="12700" h="19050">
                <a:moveTo>
                  <a:pt x="9518" y="0"/>
                </a:moveTo>
                <a:lnTo>
                  <a:pt x="2406" y="0"/>
                </a:lnTo>
                <a:lnTo>
                  <a:pt x="471" y="1984"/>
                </a:lnTo>
                <a:lnTo>
                  <a:pt x="368" y="5856"/>
                </a:lnTo>
                <a:lnTo>
                  <a:pt x="2617" y="5856"/>
                </a:lnTo>
                <a:lnTo>
                  <a:pt x="2667" y="4755"/>
                </a:lnTo>
                <a:lnTo>
                  <a:pt x="2774" y="4129"/>
                </a:lnTo>
                <a:lnTo>
                  <a:pt x="3557" y="2560"/>
                </a:lnTo>
                <a:lnTo>
                  <a:pt x="4708" y="1984"/>
                </a:lnTo>
                <a:lnTo>
                  <a:pt x="11610" y="1984"/>
                </a:lnTo>
                <a:lnTo>
                  <a:pt x="951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68071" y="2762395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1143" y="1984"/>
                </a:moveTo>
                <a:lnTo>
                  <a:pt x="8367" y="1984"/>
                </a:lnTo>
                <a:lnTo>
                  <a:pt x="9933" y="3450"/>
                </a:lnTo>
                <a:lnTo>
                  <a:pt x="9933" y="6797"/>
                </a:lnTo>
                <a:lnTo>
                  <a:pt x="9096" y="8052"/>
                </a:lnTo>
                <a:lnTo>
                  <a:pt x="7476" y="8992"/>
                </a:lnTo>
                <a:lnTo>
                  <a:pt x="5070" y="10301"/>
                </a:lnTo>
                <a:lnTo>
                  <a:pt x="1305" y="12497"/>
                </a:lnTo>
                <a:lnTo>
                  <a:pt x="207" y="14170"/>
                </a:lnTo>
                <a:lnTo>
                  <a:pt x="0" y="18196"/>
                </a:lnTo>
                <a:lnTo>
                  <a:pt x="12078" y="18196"/>
                </a:lnTo>
                <a:lnTo>
                  <a:pt x="12078" y="15947"/>
                </a:lnTo>
                <a:lnTo>
                  <a:pt x="2510" y="15947"/>
                </a:lnTo>
                <a:lnTo>
                  <a:pt x="2771" y="14485"/>
                </a:lnTo>
                <a:lnTo>
                  <a:pt x="3554" y="13544"/>
                </a:lnTo>
                <a:lnTo>
                  <a:pt x="5803" y="12236"/>
                </a:lnTo>
                <a:lnTo>
                  <a:pt x="8367" y="10823"/>
                </a:lnTo>
                <a:lnTo>
                  <a:pt x="10927" y="9464"/>
                </a:lnTo>
                <a:lnTo>
                  <a:pt x="12236" y="7580"/>
                </a:lnTo>
                <a:lnTo>
                  <a:pt x="12213" y="3765"/>
                </a:lnTo>
                <a:lnTo>
                  <a:pt x="11606" y="2403"/>
                </a:lnTo>
                <a:lnTo>
                  <a:pt x="11143" y="1984"/>
                </a:lnTo>
                <a:close/>
              </a:path>
              <a:path w="12700" h="18414">
                <a:moveTo>
                  <a:pt x="8106" y="0"/>
                </a:moveTo>
                <a:lnTo>
                  <a:pt x="4076" y="0"/>
                </a:lnTo>
                <a:lnTo>
                  <a:pt x="2352" y="836"/>
                </a:lnTo>
                <a:lnTo>
                  <a:pt x="1327" y="2403"/>
                </a:lnTo>
                <a:lnTo>
                  <a:pt x="729" y="3346"/>
                </a:lnTo>
                <a:lnTo>
                  <a:pt x="468" y="4444"/>
                </a:lnTo>
                <a:lnTo>
                  <a:pt x="418" y="6325"/>
                </a:lnTo>
                <a:lnTo>
                  <a:pt x="2664" y="6325"/>
                </a:lnTo>
                <a:lnTo>
                  <a:pt x="2717" y="5070"/>
                </a:lnTo>
                <a:lnTo>
                  <a:pt x="2874" y="4340"/>
                </a:lnTo>
                <a:lnTo>
                  <a:pt x="3189" y="3765"/>
                </a:lnTo>
                <a:lnTo>
                  <a:pt x="3765" y="2613"/>
                </a:lnTo>
                <a:lnTo>
                  <a:pt x="4966" y="1984"/>
                </a:lnTo>
                <a:lnTo>
                  <a:pt x="11143" y="1984"/>
                </a:lnTo>
                <a:lnTo>
                  <a:pt x="9464" y="468"/>
                </a:lnTo>
                <a:lnTo>
                  <a:pt x="810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083708" y="277925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89444" y="276239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15"/>
                </a:moveTo>
                <a:lnTo>
                  <a:pt x="0" y="12915"/>
                </a:lnTo>
                <a:lnTo>
                  <a:pt x="107" y="14381"/>
                </a:lnTo>
                <a:lnTo>
                  <a:pt x="368" y="15321"/>
                </a:lnTo>
                <a:lnTo>
                  <a:pt x="786" y="16158"/>
                </a:lnTo>
                <a:lnTo>
                  <a:pt x="1726" y="17882"/>
                </a:lnTo>
                <a:lnTo>
                  <a:pt x="3504" y="18772"/>
                </a:lnTo>
                <a:lnTo>
                  <a:pt x="9729" y="18772"/>
                </a:lnTo>
                <a:lnTo>
                  <a:pt x="11905" y="16784"/>
                </a:lnTo>
                <a:lnTo>
                  <a:pt x="3607" y="16784"/>
                </a:lnTo>
                <a:lnTo>
                  <a:pt x="2406" y="15529"/>
                </a:lnTo>
                <a:lnTo>
                  <a:pt x="2249" y="12915"/>
                </a:lnTo>
                <a:close/>
              </a:path>
              <a:path w="12700" h="19050">
                <a:moveTo>
                  <a:pt x="11610" y="1984"/>
                </a:moveTo>
                <a:lnTo>
                  <a:pt x="8106" y="1984"/>
                </a:lnTo>
                <a:lnTo>
                  <a:pt x="9310" y="3135"/>
                </a:lnTo>
                <a:lnTo>
                  <a:pt x="9310" y="6379"/>
                </a:lnTo>
                <a:lnTo>
                  <a:pt x="8838" y="7112"/>
                </a:lnTo>
                <a:lnTo>
                  <a:pt x="7219" y="7791"/>
                </a:lnTo>
                <a:lnTo>
                  <a:pt x="6432" y="7895"/>
                </a:lnTo>
                <a:lnTo>
                  <a:pt x="4862" y="7948"/>
                </a:lnTo>
                <a:lnTo>
                  <a:pt x="4862" y="9829"/>
                </a:lnTo>
                <a:lnTo>
                  <a:pt x="8577" y="9829"/>
                </a:lnTo>
                <a:lnTo>
                  <a:pt x="9832" y="10980"/>
                </a:lnTo>
                <a:lnTo>
                  <a:pt x="9832" y="15425"/>
                </a:lnTo>
                <a:lnTo>
                  <a:pt x="8420" y="16784"/>
                </a:lnTo>
                <a:lnTo>
                  <a:pt x="11905" y="16784"/>
                </a:lnTo>
                <a:lnTo>
                  <a:pt x="12132" y="16576"/>
                </a:lnTo>
                <a:lnTo>
                  <a:pt x="12132" y="10823"/>
                </a:lnTo>
                <a:lnTo>
                  <a:pt x="11245" y="9515"/>
                </a:lnTo>
                <a:lnTo>
                  <a:pt x="9100" y="8785"/>
                </a:lnTo>
                <a:lnTo>
                  <a:pt x="10773" y="8102"/>
                </a:lnTo>
                <a:lnTo>
                  <a:pt x="11610" y="6797"/>
                </a:lnTo>
                <a:lnTo>
                  <a:pt x="11610" y="1984"/>
                </a:lnTo>
                <a:close/>
              </a:path>
              <a:path w="12700" h="19050">
                <a:moveTo>
                  <a:pt x="9518" y="0"/>
                </a:moveTo>
                <a:lnTo>
                  <a:pt x="2406" y="0"/>
                </a:lnTo>
                <a:lnTo>
                  <a:pt x="471" y="1984"/>
                </a:lnTo>
                <a:lnTo>
                  <a:pt x="368" y="5856"/>
                </a:lnTo>
                <a:lnTo>
                  <a:pt x="2617" y="5856"/>
                </a:lnTo>
                <a:lnTo>
                  <a:pt x="2667" y="4755"/>
                </a:lnTo>
                <a:lnTo>
                  <a:pt x="2771" y="4129"/>
                </a:lnTo>
                <a:lnTo>
                  <a:pt x="3557" y="2560"/>
                </a:lnTo>
                <a:lnTo>
                  <a:pt x="4708" y="1984"/>
                </a:lnTo>
                <a:lnTo>
                  <a:pt x="11610" y="1984"/>
                </a:lnTo>
                <a:lnTo>
                  <a:pt x="951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51896" y="276239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15"/>
                </a:moveTo>
                <a:lnTo>
                  <a:pt x="0" y="12915"/>
                </a:lnTo>
                <a:lnTo>
                  <a:pt x="107" y="14381"/>
                </a:lnTo>
                <a:lnTo>
                  <a:pt x="368" y="15321"/>
                </a:lnTo>
                <a:lnTo>
                  <a:pt x="786" y="16158"/>
                </a:lnTo>
                <a:lnTo>
                  <a:pt x="1726" y="17882"/>
                </a:lnTo>
                <a:lnTo>
                  <a:pt x="3504" y="18772"/>
                </a:lnTo>
                <a:lnTo>
                  <a:pt x="9729" y="18772"/>
                </a:lnTo>
                <a:lnTo>
                  <a:pt x="11905" y="16784"/>
                </a:lnTo>
                <a:lnTo>
                  <a:pt x="3607" y="16784"/>
                </a:lnTo>
                <a:lnTo>
                  <a:pt x="2406" y="15529"/>
                </a:lnTo>
                <a:lnTo>
                  <a:pt x="2249" y="12915"/>
                </a:lnTo>
                <a:close/>
              </a:path>
              <a:path w="12700" h="19050">
                <a:moveTo>
                  <a:pt x="11610" y="1984"/>
                </a:moveTo>
                <a:lnTo>
                  <a:pt x="8106" y="1984"/>
                </a:lnTo>
                <a:lnTo>
                  <a:pt x="9310" y="3135"/>
                </a:lnTo>
                <a:lnTo>
                  <a:pt x="9310" y="6379"/>
                </a:lnTo>
                <a:lnTo>
                  <a:pt x="8838" y="7112"/>
                </a:lnTo>
                <a:lnTo>
                  <a:pt x="7219" y="7791"/>
                </a:lnTo>
                <a:lnTo>
                  <a:pt x="6432" y="7895"/>
                </a:lnTo>
                <a:lnTo>
                  <a:pt x="4862" y="7948"/>
                </a:lnTo>
                <a:lnTo>
                  <a:pt x="4862" y="9829"/>
                </a:lnTo>
                <a:lnTo>
                  <a:pt x="8577" y="9829"/>
                </a:lnTo>
                <a:lnTo>
                  <a:pt x="9832" y="10980"/>
                </a:lnTo>
                <a:lnTo>
                  <a:pt x="9832" y="15425"/>
                </a:lnTo>
                <a:lnTo>
                  <a:pt x="8420" y="16784"/>
                </a:lnTo>
                <a:lnTo>
                  <a:pt x="11905" y="16784"/>
                </a:lnTo>
                <a:lnTo>
                  <a:pt x="12132" y="16576"/>
                </a:lnTo>
                <a:lnTo>
                  <a:pt x="12132" y="10823"/>
                </a:lnTo>
                <a:lnTo>
                  <a:pt x="11245" y="9515"/>
                </a:lnTo>
                <a:lnTo>
                  <a:pt x="9100" y="8785"/>
                </a:lnTo>
                <a:lnTo>
                  <a:pt x="10773" y="8102"/>
                </a:lnTo>
                <a:lnTo>
                  <a:pt x="11610" y="6797"/>
                </a:lnTo>
                <a:lnTo>
                  <a:pt x="11610" y="1984"/>
                </a:lnTo>
                <a:close/>
              </a:path>
              <a:path w="12700" h="19050">
                <a:moveTo>
                  <a:pt x="9518" y="0"/>
                </a:moveTo>
                <a:lnTo>
                  <a:pt x="2406" y="0"/>
                </a:lnTo>
                <a:lnTo>
                  <a:pt x="471" y="1984"/>
                </a:lnTo>
                <a:lnTo>
                  <a:pt x="368" y="5856"/>
                </a:lnTo>
                <a:lnTo>
                  <a:pt x="2617" y="5856"/>
                </a:lnTo>
                <a:lnTo>
                  <a:pt x="2667" y="4755"/>
                </a:lnTo>
                <a:lnTo>
                  <a:pt x="2771" y="4129"/>
                </a:lnTo>
                <a:lnTo>
                  <a:pt x="3557" y="2560"/>
                </a:lnTo>
                <a:lnTo>
                  <a:pt x="4708" y="1984"/>
                </a:lnTo>
                <a:lnTo>
                  <a:pt x="11610" y="1984"/>
                </a:lnTo>
                <a:lnTo>
                  <a:pt x="951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66237" y="2762395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1146" y="1984"/>
                </a:moveTo>
                <a:lnTo>
                  <a:pt x="8367" y="1984"/>
                </a:lnTo>
                <a:lnTo>
                  <a:pt x="9936" y="3450"/>
                </a:lnTo>
                <a:lnTo>
                  <a:pt x="9936" y="6797"/>
                </a:lnTo>
                <a:lnTo>
                  <a:pt x="9100" y="8052"/>
                </a:lnTo>
                <a:lnTo>
                  <a:pt x="7480" y="8992"/>
                </a:lnTo>
                <a:lnTo>
                  <a:pt x="5073" y="10301"/>
                </a:lnTo>
                <a:lnTo>
                  <a:pt x="1308" y="12497"/>
                </a:lnTo>
                <a:lnTo>
                  <a:pt x="210" y="14170"/>
                </a:lnTo>
                <a:lnTo>
                  <a:pt x="0" y="18196"/>
                </a:lnTo>
                <a:lnTo>
                  <a:pt x="12082" y="18196"/>
                </a:lnTo>
                <a:lnTo>
                  <a:pt x="12082" y="15947"/>
                </a:lnTo>
                <a:lnTo>
                  <a:pt x="2510" y="15947"/>
                </a:lnTo>
                <a:lnTo>
                  <a:pt x="2774" y="14485"/>
                </a:lnTo>
                <a:lnTo>
                  <a:pt x="3557" y="13544"/>
                </a:lnTo>
                <a:lnTo>
                  <a:pt x="5806" y="12236"/>
                </a:lnTo>
                <a:lnTo>
                  <a:pt x="8367" y="10823"/>
                </a:lnTo>
                <a:lnTo>
                  <a:pt x="10930" y="9464"/>
                </a:lnTo>
                <a:lnTo>
                  <a:pt x="12239" y="7580"/>
                </a:lnTo>
                <a:lnTo>
                  <a:pt x="12216" y="3765"/>
                </a:lnTo>
                <a:lnTo>
                  <a:pt x="11610" y="2403"/>
                </a:lnTo>
                <a:lnTo>
                  <a:pt x="11146" y="1984"/>
                </a:lnTo>
                <a:close/>
              </a:path>
              <a:path w="12700" h="18414">
                <a:moveTo>
                  <a:pt x="8106" y="0"/>
                </a:moveTo>
                <a:lnTo>
                  <a:pt x="4079" y="0"/>
                </a:lnTo>
                <a:lnTo>
                  <a:pt x="2356" y="836"/>
                </a:lnTo>
                <a:lnTo>
                  <a:pt x="1330" y="2403"/>
                </a:lnTo>
                <a:lnTo>
                  <a:pt x="732" y="3346"/>
                </a:lnTo>
                <a:lnTo>
                  <a:pt x="471" y="4444"/>
                </a:lnTo>
                <a:lnTo>
                  <a:pt x="418" y="6325"/>
                </a:lnTo>
                <a:lnTo>
                  <a:pt x="2667" y="6325"/>
                </a:lnTo>
                <a:lnTo>
                  <a:pt x="2720" y="5070"/>
                </a:lnTo>
                <a:lnTo>
                  <a:pt x="2878" y="4340"/>
                </a:lnTo>
                <a:lnTo>
                  <a:pt x="3192" y="3765"/>
                </a:lnTo>
                <a:lnTo>
                  <a:pt x="3765" y="2613"/>
                </a:lnTo>
                <a:lnTo>
                  <a:pt x="4970" y="1984"/>
                </a:lnTo>
                <a:lnTo>
                  <a:pt x="11146" y="1984"/>
                </a:lnTo>
                <a:lnTo>
                  <a:pt x="9468" y="468"/>
                </a:lnTo>
                <a:lnTo>
                  <a:pt x="810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81887" y="277925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87667" y="276239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3752"/>
                </a:moveTo>
                <a:lnTo>
                  <a:pt x="0" y="13752"/>
                </a:lnTo>
                <a:lnTo>
                  <a:pt x="314" y="15218"/>
                </a:lnTo>
                <a:lnTo>
                  <a:pt x="575" y="15947"/>
                </a:lnTo>
                <a:lnTo>
                  <a:pt x="2141" y="17989"/>
                </a:lnTo>
                <a:lnTo>
                  <a:pt x="3972" y="18772"/>
                </a:lnTo>
                <a:lnTo>
                  <a:pt x="9725" y="18772"/>
                </a:lnTo>
                <a:lnTo>
                  <a:pt x="11636" y="16784"/>
                </a:lnTo>
                <a:lnTo>
                  <a:pt x="4026" y="16784"/>
                </a:lnTo>
                <a:lnTo>
                  <a:pt x="2824" y="15790"/>
                </a:lnTo>
                <a:lnTo>
                  <a:pt x="2249" y="13752"/>
                </a:lnTo>
                <a:close/>
              </a:path>
              <a:path w="12700" h="19050">
                <a:moveTo>
                  <a:pt x="11830" y="8209"/>
                </a:moveTo>
                <a:lnTo>
                  <a:pt x="8417" y="8209"/>
                </a:lnTo>
                <a:lnTo>
                  <a:pt x="9986" y="9883"/>
                </a:lnTo>
                <a:lnTo>
                  <a:pt x="9986" y="15218"/>
                </a:lnTo>
                <a:lnTo>
                  <a:pt x="8470" y="16784"/>
                </a:lnTo>
                <a:lnTo>
                  <a:pt x="11636" y="16784"/>
                </a:lnTo>
                <a:lnTo>
                  <a:pt x="12289" y="16104"/>
                </a:lnTo>
                <a:lnTo>
                  <a:pt x="12289" y="8678"/>
                </a:lnTo>
                <a:lnTo>
                  <a:pt x="11830" y="8209"/>
                </a:lnTo>
                <a:close/>
              </a:path>
              <a:path w="12700" h="19050">
                <a:moveTo>
                  <a:pt x="11345" y="0"/>
                </a:moveTo>
                <a:lnTo>
                  <a:pt x="1934" y="0"/>
                </a:lnTo>
                <a:lnTo>
                  <a:pt x="575" y="9883"/>
                </a:lnTo>
                <a:lnTo>
                  <a:pt x="2667" y="9883"/>
                </a:lnTo>
                <a:lnTo>
                  <a:pt x="3711" y="8628"/>
                </a:lnTo>
                <a:lnTo>
                  <a:pt x="4601" y="8209"/>
                </a:lnTo>
                <a:lnTo>
                  <a:pt x="11830" y="8209"/>
                </a:lnTo>
                <a:lnTo>
                  <a:pt x="10958" y="7319"/>
                </a:lnTo>
                <a:lnTo>
                  <a:pt x="3032" y="7319"/>
                </a:lnTo>
                <a:lnTo>
                  <a:pt x="3765" y="2245"/>
                </a:lnTo>
                <a:lnTo>
                  <a:pt x="11345" y="2245"/>
                </a:lnTo>
                <a:lnTo>
                  <a:pt x="11345" y="0"/>
                </a:lnTo>
                <a:close/>
              </a:path>
              <a:path w="12700" h="19050">
                <a:moveTo>
                  <a:pt x="9883" y="6221"/>
                </a:moveTo>
                <a:lnTo>
                  <a:pt x="5123" y="6221"/>
                </a:lnTo>
                <a:lnTo>
                  <a:pt x="4079" y="6536"/>
                </a:lnTo>
                <a:lnTo>
                  <a:pt x="3032" y="7319"/>
                </a:lnTo>
                <a:lnTo>
                  <a:pt x="10958" y="7319"/>
                </a:lnTo>
                <a:lnTo>
                  <a:pt x="9883" y="622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0065" y="276239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15"/>
                </a:moveTo>
                <a:lnTo>
                  <a:pt x="0" y="12915"/>
                </a:lnTo>
                <a:lnTo>
                  <a:pt x="103" y="14381"/>
                </a:lnTo>
                <a:lnTo>
                  <a:pt x="368" y="15321"/>
                </a:lnTo>
                <a:lnTo>
                  <a:pt x="786" y="16158"/>
                </a:lnTo>
                <a:lnTo>
                  <a:pt x="1726" y="17882"/>
                </a:lnTo>
                <a:lnTo>
                  <a:pt x="3504" y="18772"/>
                </a:lnTo>
                <a:lnTo>
                  <a:pt x="9725" y="18772"/>
                </a:lnTo>
                <a:lnTo>
                  <a:pt x="11904" y="16784"/>
                </a:lnTo>
                <a:lnTo>
                  <a:pt x="3607" y="16784"/>
                </a:lnTo>
                <a:lnTo>
                  <a:pt x="2406" y="15529"/>
                </a:lnTo>
                <a:lnTo>
                  <a:pt x="2249" y="12915"/>
                </a:lnTo>
                <a:close/>
              </a:path>
              <a:path w="12700" h="19050">
                <a:moveTo>
                  <a:pt x="11610" y="1984"/>
                </a:moveTo>
                <a:lnTo>
                  <a:pt x="8106" y="1984"/>
                </a:lnTo>
                <a:lnTo>
                  <a:pt x="9307" y="3135"/>
                </a:lnTo>
                <a:lnTo>
                  <a:pt x="9307" y="6379"/>
                </a:lnTo>
                <a:lnTo>
                  <a:pt x="8838" y="7112"/>
                </a:lnTo>
                <a:lnTo>
                  <a:pt x="7215" y="7791"/>
                </a:lnTo>
                <a:lnTo>
                  <a:pt x="6432" y="7895"/>
                </a:lnTo>
                <a:lnTo>
                  <a:pt x="4862" y="7948"/>
                </a:lnTo>
                <a:lnTo>
                  <a:pt x="4862" y="9829"/>
                </a:lnTo>
                <a:lnTo>
                  <a:pt x="8577" y="9829"/>
                </a:lnTo>
                <a:lnTo>
                  <a:pt x="9832" y="10980"/>
                </a:lnTo>
                <a:lnTo>
                  <a:pt x="9832" y="15425"/>
                </a:lnTo>
                <a:lnTo>
                  <a:pt x="8420" y="16784"/>
                </a:lnTo>
                <a:lnTo>
                  <a:pt x="11904" y="16784"/>
                </a:lnTo>
                <a:lnTo>
                  <a:pt x="12132" y="16576"/>
                </a:lnTo>
                <a:lnTo>
                  <a:pt x="12132" y="10823"/>
                </a:lnTo>
                <a:lnTo>
                  <a:pt x="11245" y="9515"/>
                </a:lnTo>
                <a:lnTo>
                  <a:pt x="9100" y="8785"/>
                </a:lnTo>
                <a:lnTo>
                  <a:pt x="10773" y="8102"/>
                </a:lnTo>
                <a:lnTo>
                  <a:pt x="11610" y="6797"/>
                </a:lnTo>
                <a:lnTo>
                  <a:pt x="11610" y="1984"/>
                </a:lnTo>
                <a:close/>
              </a:path>
              <a:path w="12700" h="19050">
                <a:moveTo>
                  <a:pt x="9518" y="0"/>
                </a:moveTo>
                <a:lnTo>
                  <a:pt x="2406" y="0"/>
                </a:lnTo>
                <a:lnTo>
                  <a:pt x="471" y="1984"/>
                </a:lnTo>
                <a:lnTo>
                  <a:pt x="368" y="5856"/>
                </a:lnTo>
                <a:lnTo>
                  <a:pt x="2613" y="5856"/>
                </a:lnTo>
                <a:lnTo>
                  <a:pt x="2667" y="4755"/>
                </a:lnTo>
                <a:lnTo>
                  <a:pt x="2771" y="4129"/>
                </a:lnTo>
                <a:lnTo>
                  <a:pt x="3557" y="2560"/>
                </a:lnTo>
                <a:lnTo>
                  <a:pt x="4705" y="1984"/>
                </a:lnTo>
                <a:lnTo>
                  <a:pt x="11610" y="1984"/>
                </a:lnTo>
                <a:lnTo>
                  <a:pt x="951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64406" y="2762395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1146" y="1984"/>
                </a:moveTo>
                <a:lnTo>
                  <a:pt x="8367" y="1984"/>
                </a:lnTo>
                <a:lnTo>
                  <a:pt x="9936" y="3450"/>
                </a:lnTo>
                <a:lnTo>
                  <a:pt x="9936" y="6797"/>
                </a:lnTo>
                <a:lnTo>
                  <a:pt x="9100" y="8052"/>
                </a:lnTo>
                <a:lnTo>
                  <a:pt x="7480" y="8992"/>
                </a:lnTo>
                <a:lnTo>
                  <a:pt x="5073" y="10301"/>
                </a:lnTo>
                <a:lnTo>
                  <a:pt x="1308" y="12497"/>
                </a:lnTo>
                <a:lnTo>
                  <a:pt x="210" y="14170"/>
                </a:lnTo>
                <a:lnTo>
                  <a:pt x="0" y="18196"/>
                </a:lnTo>
                <a:lnTo>
                  <a:pt x="12082" y="18196"/>
                </a:lnTo>
                <a:lnTo>
                  <a:pt x="12082" y="15947"/>
                </a:lnTo>
                <a:lnTo>
                  <a:pt x="2510" y="15947"/>
                </a:lnTo>
                <a:lnTo>
                  <a:pt x="2771" y="14485"/>
                </a:lnTo>
                <a:lnTo>
                  <a:pt x="3557" y="13544"/>
                </a:lnTo>
                <a:lnTo>
                  <a:pt x="5806" y="12236"/>
                </a:lnTo>
                <a:lnTo>
                  <a:pt x="8367" y="10823"/>
                </a:lnTo>
                <a:lnTo>
                  <a:pt x="10930" y="9464"/>
                </a:lnTo>
                <a:lnTo>
                  <a:pt x="12239" y="7580"/>
                </a:lnTo>
                <a:lnTo>
                  <a:pt x="12216" y="3765"/>
                </a:lnTo>
                <a:lnTo>
                  <a:pt x="11610" y="2403"/>
                </a:lnTo>
                <a:lnTo>
                  <a:pt x="11146" y="1984"/>
                </a:lnTo>
                <a:close/>
              </a:path>
              <a:path w="12700" h="18414">
                <a:moveTo>
                  <a:pt x="8106" y="0"/>
                </a:moveTo>
                <a:lnTo>
                  <a:pt x="4079" y="0"/>
                </a:lnTo>
                <a:lnTo>
                  <a:pt x="2352" y="836"/>
                </a:lnTo>
                <a:lnTo>
                  <a:pt x="1330" y="2403"/>
                </a:lnTo>
                <a:lnTo>
                  <a:pt x="732" y="3346"/>
                </a:lnTo>
                <a:lnTo>
                  <a:pt x="471" y="4444"/>
                </a:lnTo>
                <a:lnTo>
                  <a:pt x="418" y="6325"/>
                </a:lnTo>
                <a:lnTo>
                  <a:pt x="2667" y="6325"/>
                </a:lnTo>
                <a:lnTo>
                  <a:pt x="2720" y="5070"/>
                </a:lnTo>
                <a:lnTo>
                  <a:pt x="2878" y="4340"/>
                </a:lnTo>
                <a:lnTo>
                  <a:pt x="3189" y="3765"/>
                </a:lnTo>
                <a:lnTo>
                  <a:pt x="3765" y="2613"/>
                </a:lnTo>
                <a:lnTo>
                  <a:pt x="4970" y="1984"/>
                </a:lnTo>
                <a:lnTo>
                  <a:pt x="11146" y="1984"/>
                </a:lnTo>
                <a:lnTo>
                  <a:pt x="9464" y="468"/>
                </a:lnTo>
                <a:lnTo>
                  <a:pt x="810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680056" y="277925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86147" y="2762395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2132" y="0"/>
                </a:moveTo>
                <a:lnTo>
                  <a:pt x="0" y="0"/>
                </a:lnTo>
                <a:lnTo>
                  <a:pt x="0" y="2245"/>
                </a:lnTo>
                <a:lnTo>
                  <a:pt x="9832" y="2245"/>
                </a:lnTo>
                <a:lnTo>
                  <a:pt x="5492" y="8417"/>
                </a:lnTo>
                <a:lnTo>
                  <a:pt x="3714" y="12236"/>
                </a:lnTo>
                <a:lnTo>
                  <a:pt x="2356" y="18196"/>
                </a:lnTo>
                <a:lnTo>
                  <a:pt x="4759" y="18196"/>
                </a:lnTo>
                <a:lnTo>
                  <a:pt x="5753" y="12393"/>
                </a:lnTo>
                <a:lnTo>
                  <a:pt x="8055" y="7373"/>
                </a:lnTo>
                <a:lnTo>
                  <a:pt x="12132" y="1880"/>
                </a:lnTo>
                <a:lnTo>
                  <a:pt x="1213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35386" y="2795693"/>
            <a:ext cx="103505" cy="23495"/>
          </a:xfrm>
          <a:custGeom>
            <a:avLst/>
            <a:gdLst/>
            <a:ahLst/>
            <a:cxnLst/>
            <a:rect l="l" t="t" r="r" b="b"/>
            <a:pathLst>
              <a:path w="103504" h="23494">
                <a:moveTo>
                  <a:pt x="2613" y="468"/>
                </a:moveTo>
                <a:lnTo>
                  <a:pt x="0" y="468"/>
                </a:lnTo>
                <a:lnTo>
                  <a:pt x="0" y="16630"/>
                </a:lnTo>
                <a:lnTo>
                  <a:pt x="17045" y="16630"/>
                </a:lnTo>
                <a:lnTo>
                  <a:pt x="17045" y="14274"/>
                </a:lnTo>
                <a:lnTo>
                  <a:pt x="2613" y="14274"/>
                </a:lnTo>
                <a:lnTo>
                  <a:pt x="2613" y="468"/>
                </a:lnTo>
                <a:close/>
              </a:path>
              <a:path w="103504" h="23494">
                <a:moveTo>
                  <a:pt x="9829" y="468"/>
                </a:moveTo>
                <a:lnTo>
                  <a:pt x="7215" y="468"/>
                </a:lnTo>
                <a:lnTo>
                  <a:pt x="7215" y="14274"/>
                </a:lnTo>
                <a:lnTo>
                  <a:pt x="9829" y="14274"/>
                </a:lnTo>
                <a:lnTo>
                  <a:pt x="9829" y="468"/>
                </a:lnTo>
                <a:close/>
              </a:path>
              <a:path w="103504" h="23494">
                <a:moveTo>
                  <a:pt x="17045" y="468"/>
                </a:moveTo>
                <a:lnTo>
                  <a:pt x="14431" y="468"/>
                </a:lnTo>
                <a:lnTo>
                  <a:pt x="14431" y="14274"/>
                </a:lnTo>
                <a:lnTo>
                  <a:pt x="17045" y="14274"/>
                </a:lnTo>
                <a:lnTo>
                  <a:pt x="17045" y="468"/>
                </a:lnTo>
                <a:close/>
              </a:path>
              <a:path w="103504" h="23494">
                <a:moveTo>
                  <a:pt x="23936" y="468"/>
                </a:moveTo>
                <a:lnTo>
                  <a:pt x="21322" y="468"/>
                </a:lnTo>
                <a:lnTo>
                  <a:pt x="21322" y="16630"/>
                </a:lnTo>
                <a:lnTo>
                  <a:pt x="24719" y="16630"/>
                </a:lnTo>
                <a:lnTo>
                  <a:pt x="26643" y="13230"/>
                </a:lnTo>
                <a:lnTo>
                  <a:pt x="23936" y="13230"/>
                </a:lnTo>
                <a:lnTo>
                  <a:pt x="23936" y="468"/>
                </a:lnTo>
                <a:close/>
              </a:path>
              <a:path w="103504" h="23494">
                <a:moveTo>
                  <a:pt x="34499" y="3868"/>
                </a:moveTo>
                <a:lnTo>
                  <a:pt x="31938" y="3868"/>
                </a:lnTo>
                <a:lnTo>
                  <a:pt x="31938" y="16630"/>
                </a:lnTo>
                <a:lnTo>
                  <a:pt x="34499" y="16630"/>
                </a:lnTo>
                <a:lnTo>
                  <a:pt x="34499" y="3868"/>
                </a:lnTo>
                <a:close/>
              </a:path>
              <a:path w="103504" h="23494">
                <a:moveTo>
                  <a:pt x="34499" y="468"/>
                </a:moveTo>
                <a:lnTo>
                  <a:pt x="31205" y="468"/>
                </a:lnTo>
                <a:lnTo>
                  <a:pt x="23936" y="13230"/>
                </a:lnTo>
                <a:lnTo>
                  <a:pt x="26643" y="13230"/>
                </a:lnTo>
                <a:lnTo>
                  <a:pt x="31938" y="3868"/>
                </a:lnTo>
                <a:lnTo>
                  <a:pt x="34499" y="3868"/>
                </a:lnTo>
                <a:lnTo>
                  <a:pt x="34499" y="468"/>
                </a:lnTo>
                <a:close/>
              </a:path>
              <a:path w="103504" h="23494">
                <a:moveTo>
                  <a:pt x="40657" y="468"/>
                </a:moveTo>
                <a:lnTo>
                  <a:pt x="38304" y="468"/>
                </a:lnTo>
                <a:lnTo>
                  <a:pt x="38304" y="23374"/>
                </a:lnTo>
                <a:lnTo>
                  <a:pt x="40868" y="23374"/>
                </a:lnTo>
                <a:lnTo>
                  <a:pt x="40868" y="14956"/>
                </a:lnTo>
                <a:lnTo>
                  <a:pt x="42698" y="14956"/>
                </a:lnTo>
                <a:lnTo>
                  <a:pt x="40868" y="12446"/>
                </a:lnTo>
                <a:lnTo>
                  <a:pt x="40868" y="4862"/>
                </a:lnTo>
                <a:lnTo>
                  <a:pt x="42349" y="2874"/>
                </a:lnTo>
                <a:lnTo>
                  <a:pt x="40657" y="2874"/>
                </a:lnTo>
                <a:lnTo>
                  <a:pt x="40657" y="468"/>
                </a:lnTo>
                <a:close/>
              </a:path>
              <a:path w="103504" h="23494">
                <a:moveTo>
                  <a:pt x="52011" y="2406"/>
                </a:moveTo>
                <a:lnTo>
                  <a:pt x="48241" y="2406"/>
                </a:lnTo>
                <a:lnTo>
                  <a:pt x="50071" y="4916"/>
                </a:lnTo>
                <a:lnTo>
                  <a:pt x="50071" y="12446"/>
                </a:lnTo>
                <a:lnTo>
                  <a:pt x="48187" y="14956"/>
                </a:lnTo>
                <a:lnTo>
                  <a:pt x="40868" y="14956"/>
                </a:lnTo>
                <a:lnTo>
                  <a:pt x="42226" y="16576"/>
                </a:lnTo>
                <a:lnTo>
                  <a:pt x="43743" y="17360"/>
                </a:lnTo>
                <a:lnTo>
                  <a:pt x="50018" y="17360"/>
                </a:lnTo>
                <a:lnTo>
                  <a:pt x="52789" y="13962"/>
                </a:lnTo>
                <a:lnTo>
                  <a:pt x="52789" y="3397"/>
                </a:lnTo>
                <a:lnTo>
                  <a:pt x="52011" y="2406"/>
                </a:lnTo>
                <a:close/>
              </a:path>
              <a:path w="103504" h="23494">
                <a:moveTo>
                  <a:pt x="50122" y="0"/>
                </a:moveTo>
                <a:lnTo>
                  <a:pt x="43639" y="0"/>
                </a:lnTo>
                <a:lnTo>
                  <a:pt x="41862" y="994"/>
                </a:lnTo>
                <a:lnTo>
                  <a:pt x="40657" y="2874"/>
                </a:lnTo>
                <a:lnTo>
                  <a:pt x="42349" y="2874"/>
                </a:lnTo>
                <a:lnTo>
                  <a:pt x="42698" y="2406"/>
                </a:lnTo>
                <a:lnTo>
                  <a:pt x="52011" y="2406"/>
                </a:lnTo>
                <a:lnTo>
                  <a:pt x="50122" y="0"/>
                </a:lnTo>
                <a:close/>
              </a:path>
              <a:path w="103504" h="23494">
                <a:moveTo>
                  <a:pt x="67472" y="0"/>
                </a:moveTo>
                <a:lnTo>
                  <a:pt x="58268" y="0"/>
                </a:lnTo>
                <a:lnTo>
                  <a:pt x="55497" y="3243"/>
                </a:lnTo>
                <a:lnTo>
                  <a:pt x="55497" y="14120"/>
                </a:lnTo>
                <a:lnTo>
                  <a:pt x="58214" y="17360"/>
                </a:lnTo>
                <a:lnTo>
                  <a:pt x="67368" y="17360"/>
                </a:lnTo>
                <a:lnTo>
                  <a:pt x="69423" y="14956"/>
                </a:lnTo>
                <a:lnTo>
                  <a:pt x="59941" y="14956"/>
                </a:lnTo>
                <a:lnTo>
                  <a:pt x="58214" y="12600"/>
                </a:lnTo>
                <a:lnTo>
                  <a:pt x="58214" y="4759"/>
                </a:lnTo>
                <a:lnTo>
                  <a:pt x="59941" y="2352"/>
                </a:lnTo>
                <a:lnTo>
                  <a:pt x="69439" y="2352"/>
                </a:lnTo>
                <a:lnTo>
                  <a:pt x="67472" y="0"/>
                </a:lnTo>
                <a:close/>
              </a:path>
              <a:path w="103504" h="23494">
                <a:moveTo>
                  <a:pt x="69439" y="2352"/>
                </a:moveTo>
                <a:lnTo>
                  <a:pt x="65745" y="2352"/>
                </a:lnTo>
                <a:lnTo>
                  <a:pt x="67472" y="4759"/>
                </a:lnTo>
                <a:lnTo>
                  <a:pt x="67472" y="12550"/>
                </a:lnTo>
                <a:lnTo>
                  <a:pt x="65641" y="14956"/>
                </a:lnTo>
                <a:lnTo>
                  <a:pt x="69423" y="14956"/>
                </a:lnTo>
                <a:lnTo>
                  <a:pt x="70139" y="14120"/>
                </a:lnTo>
                <a:lnTo>
                  <a:pt x="70139" y="3189"/>
                </a:lnTo>
                <a:lnTo>
                  <a:pt x="69439" y="2352"/>
                </a:lnTo>
                <a:close/>
              </a:path>
              <a:path w="103504" h="23494">
                <a:moveTo>
                  <a:pt x="80454" y="2824"/>
                </a:moveTo>
                <a:lnTo>
                  <a:pt x="77840" y="2824"/>
                </a:lnTo>
                <a:lnTo>
                  <a:pt x="77840" y="16630"/>
                </a:lnTo>
                <a:lnTo>
                  <a:pt x="80454" y="16630"/>
                </a:lnTo>
                <a:lnTo>
                  <a:pt x="80454" y="2824"/>
                </a:lnTo>
                <a:close/>
              </a:path>
              <a:path w="103504" h="23494">
                <a:moveTo>
                  <a:pt x="84899" y="468"/>
                </a:moveTo>
                <a:lnTo>
                  <a:pt x="73392" y="468"/>
                </a:lnTo>
                <a:lnTo>
                  <a:pt x="73392" y="2824"/>
                </a:lnTo>
                <a:lnTo>
                  <a:pt x="84899" y="2824"/>
                </a:lnTo>
                <a:lnTo>
                  <a:pt x="84899" y="468"/>
                </a:lnTo>
                <a:close/>
              </a:path>
              <a:path w="103504" h="23494">
                <a:moveTo>
                  <a:pt x="101398" y="2352"/>
                </a:moveTo>
                <a:lnTo>
                  <a:pt x="97580" y="2352"/>
                </a:lnTo>
                <a:lnTo>
                  <a:pt x="98888" y="3243"/>
                </a:lnTo>
                <a:lnTo>
                  <a:pt x="98888" y="6536"/>
                </a:lnTo>
                <a:lnTo>
                  <a:pt x="98206" y="7008"/>
                </a:lnTo>
                <a:lnTo>
                  <a:pt x="96167" y="7269"/>
                </a:lnTo>
                <a:lnTo>
                  <a:pt x="92559" y="7687"/>
                </a:lnTo>
                <a:lnTo>
                  <a:pt x="91984" y="7844"/>
                </a:lnTo>
                <a:lnTo>
                  <a:pt x="90990" y="8263"/>
                </a:lnTo>
                <a:lnTo>
                  <a:pt x="89109" y="8992"/>
                </a:lnTo>
                <a:lnTo>
                  <a:pt x="88165" y="10458"/>
                </a:lnTo>
                <a:lnTo>
                  <a:pt x="88165" y="15479"/>
                </a:lnTo>
                <a:lnTo>
                  <a:pt x="90207" y="17360"/>
                </a:lnTo>
                <a:lnTo>
                  <a:pt x="95488" y="17360"/>
                </a:lnTo>
                <a:lnTo>
                  <a:pt x="97108" y="16630"/>
                </a:lnTo>
                <a:lnTo>
                  <a:pt x="98770" y="15110"/>
                </a:lnTo>
                <a:lnTo>
                  <a:pt x="92037" y="15110"/>
                </a:lnTo>
                <a:lnTo>
                  <a:pt x="90832" y="14120"/>
                </a:lnTo>
                <a:lnTo>
                  <a:pt x="90832" y="10773"/>
                </a:lnTo>
                <a:lnTo>
                  <a:pt x="91984" y="9936"/>
                </a:lnTo>
                <a:lnTo>
                  <a:pt x="94705" y="9518"/>
                </a:lnTo>
                <a:lnTo>
                  <a:pt x="97422" y="9150"/>
                </a:lnTo>
                <a:lnTo>
                  <a:pt x="97998" y="9046"/>
                </a:lnTo>
                <a:lnTo>
                  <a:pt x="98888" y="8628"/>
                </a:lnTo>
                <a:lnTo>
                  <a:pt x="101398" y="8628"/>
                </a:lnTo>
                <a:lnTo>
                  <a:pt x="101398" y="2352"/>
                </a:lnTo>
                <a:close/>
              </a:path>
              <a:path w="103504" h="23494">
                <a:moveTo>
                  <a:pt x="101691" y="14956"/>
                </a:moveTo>
                <a:lnTo>
                  <a:pt x="98939" y="14956"/>
                </a:lnTo>
                <a:lnTo>
                  <a:pt x="99149" y="16576"/>
                </a:lnTo>
                <a:lnTo>
                  <a:pt x="99933" y="17360"/>
                </a:lnTo>
                <a:lnTo>
                  <a:pt x="102128" y="17360"/>
                </a:lnTo>
                <a:lnTo>
                  <a:pt x="103383" y="17048"/>
                </a:lnTo>
                <a:lnTo>
                  <a:pt x="103383" y="15164"/>
                </a:lnTo>
                <a:lnTo>
                  <a:pt x="101921" y="15164"/>
                </a:lnTo>
                <a:lnTo>
                  <a:pt x="101691" y="14956"/>
                </a:lnTo>
                <a:close/>
              </a:path>
              <a:path w="103504" h="23494">
                <a:moveTo>
                  <a:pt x="103383" y="15110"/>
                </a:moveTo>
                <a:lnTo>
                  <a:pt x="103072" y="15164"/>
                </a:lnTo>
                <a:lnTo>
                  <a:pt x="103383" y="15164"/>
                </a:lnTo>
                <a:close/>
              </a:path>
              <a:path w="103504" h="23494">
                <a:moveTo>
                  <a:pt x="101398" y="8628"/>
                </a:moveTo>
                <a:lnTo>
                  <a:pt x="98888" y="8628"/>
                </a:lnTo>
                <a:lnTo>
                  <a:pt x="98888" y="12393"/>
                </a:lnTo>
                <a:lnTo>
                  <a:pt x="98624" y="12915"/>
                </a:lnTo>
                <a:lnTo>
                  <a:pt x="97841" y="13648"/>
                </a:lnTo>
                <a:lnTo>
                  <a:pt x="96797" y="14588"/>
                </a:lnTo>
                <a:lnTo>
                  <a:pt x="95541" y="15110"/>
                </a:lnTo>
                <a:lnTo>
                  <a:pt x="98770" y="15110"/>
                </a:lnTo>
                <a:lnTo>
                  <a:pt x="98939" y="14956"/>
                </a:lnTo>
                <a:lnTo>
                  <a:pt x="101691" y="14956"/>
                </a:lnTo>
                <a:lnTo>
                  <a:pt x="101398" y="14692"/>
                </a:lnTo>
                <a:lnTo>
                  <a:pt x="101398" y="8628"/>
                </a:lnTo>
                <a:close/>
              </a:path>
              <a:path w="103504" h="23494">
                <a:moveTo>
                  <a:pt x="99307" y="0"/>
                </a:moveTo>
                <a:lnTo>
                  <a:pt x="92978" y="0"/>
                </a:lnTo>
                <a:lnTo>
                  <a:pt x="91043" y="679"/>
                </a:lnTo>
                <a:lnTo>
                  <a:pt x="89996" y="1880"/>
                </a:lnTo>
                <a:lnTo>
                  <a:pt x="89213" y="2717"/>
                </a:lnTo>
                <a:lnTo>
                  <a:pt x="88952" y="3661"/>
                </a:lnTo>
                <a:lnTo>
                  <a:pt x="88848" y="5227"/>
                </a:lnTo>
                <a:lnTo>
                  <a:pt x="91462" y="5227"/>
                </a:lnTo>
                <a:lnTo>
                  <a:pt x="91669" y="3293"/>
                </a:lnTo>
                <a:lnTo>
                  <a:pt x="92821" y="2352"/>
                </a:lnTo>
                <a:lnTo>
                  <a:pt x="101398" y="2352"/>
                </a:lnTo>
                <a:lnTo>
                  <a:pt x="101398" y="1516"/>
                </a:lnTo>
                <a:lnTo>
                  <a:pt x="99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82553" y="2625149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4">
                <a:moveTo>
                  <a:pt x="27142" y="0"/>
                </a:moveTo>
                <a:lnTo>
                  <a:pt x="13179" y="0"/>
                </a:lnTo>
                <a:lnTo>
                  <a:pt x="7948" y="2874"/>
                </a:lnTo>
                <a:lnTo>
                  <a:pt x="4759" y="7580"/>
                </a:lnTo>
                <a:lnTo>
                  <a:pt x="1465" y="12758"/>
                </a:lnTo>
                <a:lnTo>
                  <a:pt x="0" y="19294"/>
                </a:lnTo>
                <a:lnTo>
                  <a:pt x="0" y="37859"/>
                </a:lnTo>
                <a:lnTo>
                  <a:pt x="1308" y="43559"/>
                </a:lnTo>
                <a:lnTo>
                  <a:pt x="4498" y="48318"/>
                </a:lnTo>
                <a:lnTo>
                  <a:pt x="7322" y="52608"/>
                </a:lnTo>
                <a:lnTo>
                  <a:pt x="11974" y="54908"/>
                </a:lnTo>
                <a:lnTo>
                  <a:pt x="27979" y="54908"/>
                </a:lnTo>
                <a:lnTo>
                  <a:pt x="33673" y="49051"/>
                </a:lnTo>
                <a:lnTo>
                  <a:pt x="11767" y="49051"/>
                </a:lnTo>
                <a:lnTo>
                  <a:pt x="7112" y="43977"/>
                </a:lnTo>
                <a:lnTo>
                  <a:pt x="7112" y="30539"/>
                </a:lnTo>
                <a:lnTo>
                  <a:pt x="11508" y="26041"/>
                </a:lnTo>
                <a:lnTo>
                  <a:pt x="6747" y="26041"/>
                </a:lnTo>
                <a:lnTo>
                  <a:pt x="6800" y="13072"/>
                </a:lnTo>
                <a:lnTo>
                  <a:pt x="10984" y="5856"/>
                </a:lnTo>
                <a:lnTo>
                  <a:pt x="32940" y="5856"/>
                </a:lnTo>
                <a:lnTo>
                  <a:pt x="32842" y="5177"/>
                </a:lnTo>
                <a:lnTo>
                  <a:pt x="27142" y="0"/>
                </a:lnTo>
                <a:close/>
              </a:path>
              <a:path w="35560" h="55244">
                <a:moveTo>
                  <a:pt x="34132" y="25937"/>
                </a:moveTo>
                <a:lnTo>
                  <a:pt x="24525" y="25937"/>
                </a:lnTo>
                <a:lnTo>
                  <a:pt x="28501" y="30382"/>
                </a:lnTo>
                <a:lnTo>
                  <a:pt x="28501" y="44188"/>
                </a:lnTo>
                <a:lnTo>
                  <a:pt x="24003" y="49051"/>
                </a:lnTo>
                <a:lnTo>
                  <a:pt x="33673" y="49051"/>
                </a:lnTo>
                <a:lnTo>
                  <a:pt x="35248" y="47431"/>
                </a:lnTo>
                <a:lnTo>
                  <a:pt x="35248" y="27089"/>
                </a:lnTo>
                <a:lnTo>
                  <a:pt x="34132" y="25937"/>
                </a:lnTo>
                <a:close/>
              </a:path>
              <a:path w="35560" h="55244">
                <a:moveTo>
                  <a:pt x="28501" y="20131"/>
                </a:moveTo>
                <a:lnTo>
                  <a:pt x="13701" y="20131"/>
                </a:lnTo>
                <a:lnTo>
                  <a:pt x="9571" y="22119"/>
                </a:lnTo>
                <a:lnTo>
                  <a:pt x="6747" y="26041"/>
                </a:lnTo>
                <a:lnTo>
                  <a:pt x="11508" y="26041"/>
                </a:lnTo>
                <a:lnTo>
                  <a:pt x="34132" y="25937"/>
                </a:lnTo>
                <a:lnTo>
                  <a:pt x="28501" y="20131"/>
                </a:lnTo>
                <a:close/>
              </a:path>
              <a:path w="35560" h="55244">
                <a:moveTo>
                  <a:pt x="32940" y="5856"/>
                </a:moveTo>
                <a:lnTo>
                  <a:pt x="23220" y="5856"/>
                </a:lnTo>
                <a:lnTo>
                  <a:pt x="26463" y="8785"/>
                </a:lnTo>
                <a:lnTo>
                  <a:pt x="27507" y="13909"/>
                </a:lnTo>
                <a:lnTo>
                  <a:pt x="34097" y="13909"/>
                </a:lnTo>
                <a:lnTo>
                  <a:pt x="32940" y="5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82606" y="2457610"/>
            <a:ext cx="37465" cy="53340"/>
          </a:xfrm>
          <a:custGeom>
            <a:avLst/>
            <a:gdLst/>
            <a:ahLst/>
            <a:cxnLst/>
            <a:rect l="l" t="t" r="r" b="b"/>
            <a:pathLst>
              <a:path w="37464" h="53339">
                <a:moveTo>
                  <a:pt x="29023" y="40423"/>
                </a:moveTo>
                <a:lnTo>
                  <a:pt x="22433" y="40423"/>
                </a:lnTo>
                <a:lnTo>
                  <a:pt x="22433" y="53184"/>
                </a:lnTo>
                <a:lnTo>
                  <a:pt x="29023" y="53184"/>
                </a:lnTo>
                <a:lnTo>
                  <a:pt x="29023" y="40423"/>
                </a:lnTo>
                <a:close/>
              </a:path>
              <a:path w="37464" h="53339">
                <a:moveTo>
                  <a:pt x="29023" y="0"/>
                </a:moveTo>
                <a:lnTo>
                  <a:pt x="24160" y="0"/>
                </a:lnTo>
                <a:lnTo>
                  <a:pt x="0" y="33468"/>
                </a:lnTo>
                <a:lnTo>
                  <a:pt x="0" y="40423"/>
                </a:lnTo>
                <a:lnTo>
                  <a:pt x="36918" y="40423"/>
                </a:lnTo>
                <a:lnTo>
                  <a:pt x="36918" y="34515"/>
                </a:lnTo>
                <a:lnTo>
                  <a:pt x="5803" y="34515"/>
                </a:lnTo>
                <a:lnTo>
                  <a:pt x="22433" y="11245"/>
                </a:lnTo>
                <a:lnTo>
                  <a:pt x="29023" y="11245"/>
                </a:lnTo>
                <a:lnTo>
                  <a:pt x="29023" y="0"/>
                </a:lnTo>
                <a:close/>
              </a:path>
              <a:path w="37464" h="53339">
                <a:moveTo>
                  <a:pt x="29023" y="11245"/>
                </a:moveTo>
                <a:lnTo>
                  <a:pt x="22433" y="11245"/>
                </a:lnTo>
                <a:lnTo>
                  <a:pt x="22433" y="34515"/>
                </a:lnTo>
                <a:lnTo>
                  <a:pt x="29023" y="34515"/>
                </a:lnTo>
                <a:lnTo>
                  <a:pt x="29023" y="11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43411" y="2576359"/>
            <a:ext cx="36195" cy="55244"/>
          </a:xfrm>
          <a:custGeom>
            <a:avLst/>
            <a:gdLst/>
            <a:ahLst/>
            <a:cxnLst/>
            <a:rect l="l" t="t" r="r" b="b"/>
            <a:pathLst>
              <a:path w="36195" h="55244">
                <a:moveTo>
                  <a:pt x="6589" y="40108"/>
                </a:moveTo>
                <a:lnTo>
                  <a:pt x="0" y="40108"/>
                </a:lnTo>
                <a:lnTo>
                  <a:pt x="890" y="44502"/>
                </a:lnTo>
                <a:lnTo>
                  <a:pt x="1673" y="46594"/>
                </a:lnTo>
                <a:lnTo>
                  <a:pt x="3243" y="48529"/>
                </a:lnTo>
                <a:lnTo>
                  <a:pt x="6221" y="52605"/>
                </a:lnTo>
                <a:lnTo>
                  <a:pt x="11610" y="54908"/>
                </a:lnTo>
                <a:lnTo>
                  <a:pt x="17624" y="54908"/>
                </a:lnTo>
                <a:lnTo>
                  <a:pt x="24998" y="53514"/>
                </a:lnTo>
                <a:lnTo>
                  <a:pt x="30769" y="49606"/>
                </a:lnTo>
                <a:lnTo>
                  <a:pt x="31116" y="49051"/>
                </a:lnTo>
                <a:lnTo>
                  <a:pt x="11713" y="49051"/>
                </a:lnTo>
                <a:lnTo>
                  <a:pt x="8159" y="46122"/>
                </a:lnTo>
                <a:lnTo>
                  <a:pt x="6589" y="40108"/>
                </a:lnTo>
                <a:close/>
              </a:path>
              <a:path w="36195" h="55244">
                <a:moveTo>
                  <a:pt x="34554" y="24003"/>
                </a:moveTo>
                <a:lnTo>
                  <a:pt x="24629" y="24003"/>
                </a:lnTo>
                <a:lnTo>
                  <a:pt x="29127" y="28866"/>
                </a:lnTo>
                <a:lnTo>
                  <a:pt x="29127" y="44395"/>
                </a:lnTo>
                <a:lnTo>
                  <a:pt x="24682" y="49051"/>
                </a:lnTo>
                <a:lnTo>
                  <a:pt x="31116" y="49051"/>
                </a:lnTo>
                <a:lnTo>
                  <a:pt x="34530" y="43589"/>
                </a:lnTo>
                <a:lnTo>
                  <a:pt x="35874" y="35871"/>
                </a:lnTo>
                <a:lnTo>
                  <a:pt x="35874" y="25362"/>
                </a:lnTo>
                <a:lnTo>
                  <a:pt x="34554" y="24003"/>
                </a:lnTo>
                <a:close/>
              </a:path>
              <a:path w="36195" h="55244">
                <a:moveTo>
                  <a:pt x="33103" y="0"/>
                </a:moveTo>
                <a:lnTo>
                  <a:pt x="5649" y="0"/>
                </a:lnTo>
                <a:lnTo>
                  <a:pt x="1673" y="28970"/>
                </a:lnTo>
                <a:lnTo>
                  <a:pt x="7741" y="28970"/>
                </a:lnTo>
                <a:lnTo>
                  <a:pt x="10823" y="25308"/>
                </a:lnTo>
                <a:lnTo>
                  <a:pt x="13333" y="24003"/>
                </a:lnTo>
                <a:lnTo>
                  <a:pt x="34554" y="24003"/>
                </a:lnTo>
                <a:lnTo>
                  <a:pt x="32012" y="21386"/>
                </a:lnTo>
                <a:lnTo>
                  <a:pt x="8838" y="21386"/>
                </a:lnTo>
                <a:lnTo>
                  <a:pt x="10980" y="6536"/>
                </a:lnTo>
                <a:lnTo>
                  <a:pt x="33103" y="6536"/>
                </a:lnTo>
                <a:lnTo>
                  <a:pt x="33103" y="0"/>
                </a:lnTo>
                <a:close/>
              </a:path>
              <a:path w="36195" h="55244">
                <a:moveTo>
                  <a:pt x="28866" y="18146"/>
                </a:moveTo>
                <a:lnTo>
                  <a:pt x="14956" y="18146"/>
                </a:lnTo>
                <a:lnTo>
                  <a:pt x="11924" y="19137"/>
                </a:lnTo>
                <a:lnTo>
                  <a:pt x="8838" y="21386"/>
                </a:lnTo>
                <a:lnTo>
                  <a:pt x="32012" y="21386"/>
                </a:lnTo>
                <a:lnTo>
                  <a:pt x="28866" y="18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70330" y="2125450"/>
            <a:ext cx="18415" cy="53340"/>
          </a:xfrm>
          <a:custGeom>
            <a:avLst/>
            <a:gdLst/>
            <a:ahLst/>
            <a:cxnLst/>
            <a:rect l="l" t="t" r="r" b="b"/>
            <a:pathLst>
              <a:path w="18414" h="53339">
                <a:moveTo>
                  <a:pt x="18407" y="0"/>
                </a:moveTo>
                <a:lnTo>
                  <a:pt x="14013" y="0"/>
                </a:lnTo>
                <a:lnTo>
                  <a:pt x="11713" y="8209"/>
                </a:lnTo>
                <a:lnTo>
                  <a:pt x="10197" y="9307"/>
                </a:lnTo>
                <a:lnTo>
                  <a:pt x="0" y="10562"/>
                </a:lnTo>
                <a:lnTo>
                  <a:pt x="0" y="15321"/>
                </a:lnTo>
                <a:lnTo>
                  <a:pt x="11764" y="15321"/>
                </a:lnTo>
                <a:lnTo>
                  <a:pt x="11764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712570" y="2183183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4">
                <a:moveTo>
                  <a:pt x="6589" y="37755"/>
                </a:moveTo>
                <a:lnTo>
                  <a:pt x="0" y="37755"/>
                </a:lnTo>
                <a:lnTo>
                  <a:pt x="314" y="41992"/>
                </a:lnTo>
                <a:lnTo>
                  <a:pt x="1044" y="44763"/>
                </a:lnTo>
                <a:lnTo>
                  <a:pt x="2299" y="47170"/>
                </a:lnTo>
                <a:lnTo>
                  <a:pt x="5020" y="52294"/>
                </a:lnTo>
                <a:lnTo>
                  <a:pt x="10247" y="54908"/>
                </a:lnTo>
                <a:lnTo>
                  <a:pt x="28494" y="54908"/>
                </a:lnTo>
                <a:lnTo>
                  <a:pt x="34822" y="49051"/>
                </a:lnTo>
                <a:lnTo>
                  <a:pt x="10562" y="49051"/>
                </a:lnTo>
                <a:lnTo>
                  <a:pt x="7058" y="45443"/>
                </a:lnTo>
                <a:lnTo>
                  <a:pt x="6589" y="37755"/>
                </a:lnTo>
                <a:close/>
              </a:path>
              <a:path w="35560" h="55244">
                <a:moveTo>
                  <a:pt x="33548" y="28762"/>
                </a:moveTo>
                <a:lnTo>
                  <a:pt x="25047" y="28762"/>
                </a:lnTo>
                <a:lnTo>
                  <a:pt x="28829" y="32055"/>
                </a:lnTo>
                <a:lnTo>
                  <a:pt x="28829" y="45078"/>
                </a:lnTo>
                <a:lnTo>
                  <a:pt x="24679" y="49051"/>
                </a:lnTo>
                <a:lnTo>
                  <a:pt x="34822" y="49051"/>
                </a:lnTo>
                <a:lnTo>
                  <a:pt x="35556" y="48371"/>
                </a:lnTo>
                <a:lnTo>
                  <a:pt x="35556" y="31587"/>
                </a:lnTo>
                <a:lnTo>
                  <a:pt x="33548" y="28762"/>
                </a:lnTo>
                <a:close/>
              </a:path>
              <a:path w="35560" h="55244">
                <a:moveTo>
                  <a:pt x="33950" y="5803"/>
                </a:moveTo>
                <a:lnTo>
                  <a:pt x="23675" y="5803"/>
                </a:lnTo>
                <a:lnTo>
                  <a:pt x="27189" y="9257"/>
                </a:lnTo>
                <a:lnTo>
                  <a:pt x="27189" y="18618"/>
                </a:lnTo>
                <a:lnTo>
                  <a:pt x="14170" y="23166"/>
                </a:lnTo>
                <a:lnTo>
                  <a:pt x="14170" y="28816"/>
                </a:lnTo>
                <a:lnTo>
                  <a:pt x="15007" y="28816"/>
                </a:lnTo>
                <a:lnTo>
                  <a:pt x="17785" y="28762"/>
                </a:lnTo>
                <a:lnTo>
                  <a:pt x="33548" y="28762"/>
                </a:lnTo>
                <a:lnTo>
                  <a:pt x="32879" y="27822"/>
                </a:lnTo>
                <a:lnTo>
                  <a:pt x="26553" y="25676"/>
                </a:lnTo>
                <a:lnTo>
                  <a:pt x="31473" y="23688"/>
                </a:lnTo>
                <a:lnTo>
                  <a:pt x="33950" y="19977"/>
                </a:lnTo>
                <a:lnTo>
                  <a:pt x="33950" y="5803"/>
                </a:lnTo>
                <a:close/>
              </a:path>
              <a:path w="35560" h="55244">
                <a:moveTo>
                  <a:pt x="27859" y="0"/>
                </a:moveTo>
                <a:lnTo>
                  <a:pt x="7058" y="0"/>
                </a:lnTo>
                <a:lnTo>
                  <a:pt x="1358" y="5856"/>
                </a:lnTo>
                <a:lnTo>
                  <a:pt x="1097" y="17206"/>
                </a:lnTo>
                <a:lnTo>
                  <a:pt x="7737" y="17206"/>
                </a:lnTo>
                <a:lnTo>
                  <a:pt x="7791" y="13962"/>
                </a:lnTo>
                <a:lnTo>
                  <a:pt x="8106" y="12185"/>
                </a:lnTo>
                <a:lnTo>
                  <a:pt x="10405" y="7583"/>
                </a:lnTo>
                <a:lnTo>
                  <a:pt x="13701" y="5803"/>
                </a:lnTo>
                <a:lnTo>
                  <a:pt x="33950" y="5803"/>
                </a:lnTo>
                <a:lnTo>
                  <a:pt x="33950" y="5492"/>
                </a:lnTo>
                <a:lnTo>
                  <a:pt x="27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79219" y="2229399"/>
            <a:ext cx="36195" cy="53340"/>
          </a:xfrm>
          <a:custGeom>
            <a:avLst/>
            <a:gdLst/>
            <a:ahLst/>
            <a:cxnLst/>
            <a:rect l="l" t="t" r="r" b="b"/>
            <a:pathLst>
              <a:path w="36195" h="53339">
                <a:moveTo>
                  <a:pt x="32545" y="5803"/>
                </a:moveTo>
                <a:lnTo>
                  <a:pt x="24525" y="5803"/>
                </a:lnTo>
                <a:lnTo>
                  <a:pt x="29023" y="10040"/>
                </a:lnTo>
                <a:lnTo>
                  <a:pt x="29023" y="19973"/>
                </a:lnTo>
                <a:lnTo>
                  <a:pt x="26513" y="23585"/>
                </a:lnTo>
                <a:lnTo>
                  <a:pt x="14903" y="30171"/>
                </a:lnTo>
                <a:lnTo>
                  <a:pt x="7979" y="34767"/>
                </a:lnTo>
                <a:lnTo>
                  <a:pt x="3510" y="39636"/>
                </a:lnTo>
                <a:lnTo>
                  <a:pt x="1012" y="45526"/>
                </a:lnTo>
                <a:lnTo>
                  <a:pt x="0" y="53181"/>
                </a:lnTo>
                <a:lnTo>
                  <a:pt x="35402" y="53181"/>
                </a:lnTo>
                <a:lnTo>
                  <a:pt x="35402" y="46644"/>
                </a:lnTo>
                <a:lnTo>
                  <a:pt x="7426" y="46644"/>
                </a:lnTo>
                <a:lnTo>
                  <a:pt x="8106" y="42303"/>
                </a:lnTo>
                <a:lnTo>
                  <a:pt x="10512" y="39532"/>
                </a:lnTo>
                <a:lnTo>
                  <a:pt x="16995" y="35717"/>
                </a:lnTo>
                <a:lnTo>
                  <a:pt x="31952" y="27611"/>
                </a:lnTo>
                <a:lnTo>
                  <a:pt x="35770" y="22119"/>
                </a:lnTo>
                <a:lnTo>
                  <a:pt x="35770" y="11188"/>
                </a:lnTo>
                <a:lnTo>
                  <a:pt x="33940" y="7058"/>
                </a:lnTo>
                <a:lnTo>
                  <a:pt x="32545" y="5803"/>
                </a:lnTo>
                <a:close/>
              </a:path>
              <a:path w="36195" h="53339">
                <a:moveTo>
                  <a:pt x="23742" y="0"/>
                </a:moveTo>
                <a:lnTo>
                  <a:pt x="11974" y="0"/>
                </a:lnTo>
                <a:lnTo>
                  <a:pt x="6954" y="2403"/>
                </a:lnTo>
                <a:lnTo>
                  <a:pt x="2145" y="9779"/>
                </a:lnTo>
                <a:lnTo>
                  <a:pt x="1358" y="13072"/>
                </a:lnTo>
                <a:lnTo>
                  <a:pt x="1204" y="18457"/>
                </a:lnTo>
                <a:lnTo>
                  <a:pt x="7791" y="18457"/>
                </a:lnTo>
                <a:lnTo>
                  <a:pt x="8002" y="14849"/>
                </a:lnTo>
                <a:lnTo>
                  <a:pt x="8470" y="12707"/>
                </a:lnTo>
                <a:lnTo>
                  <a:pt x="9361" y="10980"/>
                </a:lnTo>
                <a:lnTo>
                  <a:pt x="11088" y="7737"/>
                </a:lnTo>
                <a:lnTo>
                  <a:pt x="14538" y="5803"/>
                </a:lnTo>
                <a:lnTo>
                  <a:pt x="32545" y="5803"/>
                </a:lnTo>
                <a:lnTo>
                  <a:pt x="30800" y="4233"/>
                </a:lnTo>
                <a:lnTo>
                  <a:pt x="27664" y="1358"/>
                </a:lnTo>
                <a:lnTo>
                  <a:pt x="23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88745" y="480720"/>
            <a:ext cx="1526492" cy="11407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73748" y="835919"/>
            <a:ext cx="1726335" cy="539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23964" y="1562593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6945" y="0"/>
                </a:moveTo>
                <a:lnTo>
                  <a:pt x="8209" y="0"/>
                </a:lnTo>
                <a:lnTo>
                  <a:pt x="4970" y="1780"/>
                </a:lnTo>
                <a:lnTo>
                  <a:pt x="2982" y="4708"/>
                </a:lnTo>
                <a:lnTo>
                  <a:pt x="890" y="7948"/>
                </a:lnTo>
                <a:lnTo>
                  <a:pt x="0" y="12028"/>
                </a:lnTo>
                <a:lnTo>
                  <a:pt x="0" y="23638"/>
                </a:lnTo>
                <a:lnTo>
                  <a:pt x="836" y="27193"/>
                </a:lnTo>
                <a:lnTo>
                  <a:pt x="2771" y="30175"/>
                </a:lnTo>
                <a:lnTo>
                  <a:pt x="4551" y="32842"/>
                </a:lnTo>
                <a:lnTo>
                  <a:pt x="7480" y="34305"/>
                </a:lnTo>
                <a:lnTo>
                  <a:pt x="17467" y="34305"/>
                </a:lnTo>
                <a:lnTo>
                  <a:pt x="21002" y="30646"/>
                </a:lnTo>
                <a:lnTo>
                  <a:pt x="7322" y="30646"/>
                </a:lnTo>
                <a:lnTo>
                  <a:pt x="4444" y="27454"/>
                </a:lnTo>
                <a:lnTo>
                  <a:pt x="4444" y="19036"/>
                </a:lnTo>
                <a:lnTo>
                  <a:pt x="7163" y="16265"/>
                </a:lnTo>
                <a:lnTo>
                  <a:pt x="4183" y="16265"/>
                </a:lnTo>
                <a:lnTo>
                  <a:pt x="4237" y="8159"/>
                </a:lnTo>
                <a:lnTo>
                  <a:pt x="6850" y="3661"/>
                </a:lnTo>
                <a:lnTo>
                  <a:pt x="20560" y="3661"/>
                </a:lnTo>
                <a:lnTo>
                  <a:pt x="20499" y="3243"/>
                </a:lnTo>
                <a:lnTo>
                  <a:pt x="16945" y="0"/>
                </a:lnTo>
                <a:close/>
              </a:path>
              <a:path w="22225" h="34925">
                <a:moveTo>
                  <a:pt x="21352" y="16212"/>
                </a:moveTo>
                <a:lnTo>
                  <a:pt x="15321" y="16212"/>
                </a:lnTo>
                <a:lnTo>
                  <a:pt x="17781" y="18983"/>
                </a:lnTo>
                <a:lnTo>
                  <a:pt x="17781" y="27561"/>
                </a:lnTo>
                <a:lnTo>
                  <a:pt x="14956" y="30646"/>
                </a:lnTo>
                <a:lnTo>
                  <a:pt x="21002" y="30646"/>
                </a:lnTo>
                <a:lnTo>
                  <a:pt x="22015" y="29599"/>
                </a:lnTo>
                <a:lnTo>
                  <a:pt x="22015" y="16891"/>
                </a:lnTo>
                <a:lnTo>
                  <a:pt x="21352" y="16212"/>
                </a:lnTo>
                <a:close/>
              </a:path>
              <a:path w="22225" h="34925">
                <a:moveTo>
                  <a:pt x="17781" y="12550"/>
                </a:moveTo>
                <a:lnTo>
                  <a:pt x="8524" y="12550"/>
                </a:lnTo>
                <a:lnTo>
                  <a:pt x="5960" y="13805"/>
                </a:lnTo>
                <a:lnTo>
                  <a:pt x="4183" y="16265"/>
                </a:lnTo>
                <a:lnTo>
                  <a:pt x="7163" y="16265"/>
                </a:lnTo>
                <a:lnTo>
                  <a:pt x="21352" y="16212"/>
                </a:lnTo>
                <a:lnTo>
                  <a:pt x="17781" y="12550"/>
                </a:lnTo>
                <a:close/>
              </a:path>
              <a:path w="22225" h="34925">
                <a:moveTo>
                  <a:pt x="20560" y="3661"/>
                </a:moveTo>
                <a:lnTo>
                  <a:pt x="14485" y="3661"/>
                </a:lnTo>
                <a:lnTo>
                  <a:pt x="16526" y="5492"/>
                </a:lnTo>
                <a:lnTo>
                  <a:pt x="17152" y="8628"/>
                </a:lnTo>
                <a:lnTo>
                  <a:pt x="21285" y="8628"/>
                </a:lnTo>
                <a:lnTo>
                  <a:pt x="20560" y="366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49289" y="1562593"/>
            <a:ext cx="23495" cy="33655"/>
          </a:xfrm>
          <a:custGeom>
            <a:avLst/>
            <a:gdLst/>
            <a:ahLst/>
            <a:cxnLst/>
            <a:rect l="l" t="t" r="r" b="b"/>
            <a:pathLst>
              <a:path w="23494" h="33655">
                <a:moveTo>
                  <a:pt x="18143" y="25258"/>
                </a:moveTo>
                <a:lnTo>
                  <a:pt x="14013" y="25258"/>
                </a:lnTo>
                <a:lnTo>
                  <a:pt x="14013" y="33207"/>
                </a:lnTo>
                <a:lnTo>
                  <a:pt x="18143" y="33207"/>
                </a:lnTo>
                <a:lnTo>
                  <a:pt x="18143" y="25258"/>
                </a:lnTo>
                <a:close/>
              </a:path>
              <a:path w="23494" h="33655">
                <a:moveTo>
                  <a:pt x="18143" y="0"/>
                </a:moveTo>
                <a:lnTo>
                  <a:pt x="15110" y="0"/>
                </a:lnTo>
                <a:lnTo>
                  <a:pt x="0" y="20867"/>
                </a:lnTo>
                <a:lnTo>
                  <a:pt x="0" y="25258"/>
                </a:lnTo>
                <a:lnTo>
                  <a:pt x="23059" y="25258"/>
                </a:lnTo>
                <a:lnTo>
                  <a:pt x="23059" y="21546"/>
                </a:lnTo>
                <a:lnTo>
                  <a:pt x="3607" y="21546"/>
                </a:lnTo>
                <a:lnTo>
                  <a:pt x="14013" y="7008"/>
                </a:lnTo>
                <a:lnTo>
                  <a:pt x="18143" y="7008"/>
                </a:lnTo>
                <a:lnTo>
                  <a:pt x="18143" y="0"/>
                </a:lnTo>
                <a:close/>
              </a:path>
              <a:path w="23494" h="33655">
                <a:moveTo>
                  <a:pt x="18143" y="7008"/>
                </a:moveTo>
                <a:lnTo>
                  <a:pt x="14013" y="7008"/>
                </a:lnTo>
                <a:lnTo>
                  <a:pt x="14013" y="21546"/>
                </a:lnTo>
                <a:lnTo>
                  <a:pt x="18143" y="21546"/>
                </a:lnTo>
                <a:lnTo>
                  <a:pt x="18143" y="7008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23964" y="1343209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6945" y="0"/>
                </a:moveTo>
                <a:lnTo>
                  <a:pt x="8209" y="0"/>
                </a:lnTo>
                <a:lnTo>
                  <a:pt x="4970" y="1777"/>
                </a:lnTo>
                <a:lnTo>
                  <a:pt x="2982" y="4705"/>
                </a:lnTo>
                <a:lnTo>
                  <a:pt x="890" y="7948"/>
                </a:lnTo>
                <a:lnTo>
                  <a:pt x="0" y="12025"/>
                </a:lnTo>
                <a:lnTo>
                  <a:pt x="0" y="23635"/>
                </a:lnTo>
                <a:lnTo>
                  <a:pt x="836" y="27193"/>
                </a:lnTo>
                <a:lnTo>
                  <a:pt x="2771" y="30171"/>
                </a:lnTo>
                <a:lnTo>
                  <a:pt x="4551" y="32839"/>
                </a:lnTo>
                <a:lnTo>
                  <a:pt x="7480" y="34305"/>
                </a:lnTo>
                <a:lnTo>
                  <a:pt x="17467" y="34305"/>
                </a:lnTo>
                <a:lnTo>
                  <a:pt x="21003" y="30643"/>
                </a:lnTo>
                <a:lnTo>
                  <a:pt x="7322" y="30643"/>
                </a:lnTo>
                <a:lnTo>
                  <a:pt x="4444" y="27454"/>
                </a:lnTo>
                <a:lnTo>
                  <a:pt x="4444" y="19033"/>
                </a:lnTo>
                <a:lnTo>
                  <a:pt x="7163" y="16262"/>
                </a:lnTo>
                <a:lnTo>
                  <a:pt x="4183" y="16262"/>
                </a:lnTo>
                <a:lnTo>
                  <a:pt x="4237" y="8156"/>
                </a:lnTo>
                <a:lnTo>
                  <a:pt x="6850" y="3658"/>
                </a:lnTo>
                <a:lnTo>
                  <a:pt x="20560" y="3658"/>
                </a:lnTo>
                <a:lnTo>
                  <a:pt x="20499" y="3239"/>
                </a:lnTo>
                <a:lnTo>
                  <a:pt x="16945" y="0"/>
                </a:lnTo>
                <a:close/>
              </a:path>
              <a:path w="22225" h="34925">
                <a:moveTo>
                  <a:pt x="21352" y="16208"/>
                </a:moveTo>
                <a:lnTo>
                  <a:pt x="15321" y="16208"/>
                </a:lnTo>
                <a:lnTo>
                  <a:pt x="17781" y="18979"/>
                </a:lnTo>
                <a:lnTo>
                  <a:pt x="17781" y="27557"/>
                </a:lnTo>
                <a:lnTo>
                  <a:pt x="14956" y="30643"/>
                </a:lnTo>
                <a:lnTo>
                  <a:pt x="21003" y="30643"/>
                </a:lnTo>
                <a:lnTo>
                  <a:pt x="22015" y="29596"/>
                </a:lnTo>
                <a:lnTo>
                  <a:pt x="22015" y="16888"/>
                </a:lnTo>
                <a:lnTo>
                  <a:pt x="21352" y="16208"/>
                </a:lnTo>
                <a:close/>
              </a:path>
              <a:path w="22225" h="34925">
                <a:moveTo>
                  <a:pt x="17781" y="12550"/>
                </a:moveTo>
                <a:lnTo>
                  <a:pt x="8524" y="12550"/>
                </a:lnTo>
                <a:lnTo>
                  <a:pt x="5960" y="13805"/>
                </a:lnTo>
                <a:lnTo>
                  <a:pt x="4183" y="16262"/>
                </a:lnTo>
                <a:lnTo>
                  <a:pt x="7163" y="16262"/>
                </a:lnTo>
                <a:lnTo>
                  <a:pt x="21352" y="16208"/>
                </a:lnTo>
                <a:lnTo>
                  <a:pt x="17781" y="12550"/>
                </a:lnTo>
                <a:close/>
              </a:path>
              <a:path w="22225" h="34925">
                <a:moveTo>
                  <a:pt x="20560" y="3658"/>
                </a:moveTo>
                <a:lnTo>
                  <a:pt x="14485" y="3658"/>
                </a:lnTo>
                <a:lnTo>
                  <a:pt x="16526" y="5488"/>
                </a:lnTo>
                <a:lnTo>
                  <a:pt x="17152" y="8628"/>
                </a:lnTo>
                <a:lnTo>
                  <a:pt x="21285" y="8628"/>
                </a:lnTo>
                <a:lnTo>
                  <a:pt x="20560" y="3658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50019" y="1343209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6945" y="0"/>
                </a:moveTo>
                <a:lnTo>
                  <a:pt x="8209" y="0"/>
                </a:lnTo>
                <a:lnTo>
                  <a:pt x="4970" y="1777"/>
                </a:lnTo>
                <a:lnTo>
                  <a:pt x="2982" y="4705"/>
                </a:lnTo>
                <a:lnTo>
                  <a:pt x="890" y="7948"/>
                </a:lnTo>
                <a:lnTo>
                  <a:pt x="0" y="12025"/>
                </a:lnTo>
                <a:lnTo>
                  <a:pt x="0" y="23635"/>
                </a:lnTo>
                <a:lnTo>
                  <a:pt x="836" y="27193"/>
                </a:lnTo>
                <a:lnTo>
                  <a:pt x="2771" y="30171"/>
                </a:lnTo>
                <a:lnTo>
                  <a:pt x="4551" y="32839"/>
                </a:lnTo>
                <a:lnTo>
                  <a:pt x="7480" y="34305"/>
                </a:lnTo>
                <a:lnTo>
                  <a:pt x="17467" y="34305"/>
                </a:lnTo>
                <a:lnTo>
                  <a:pt x="21003" y="30643"/>
                </a:lnTo>
                <a:lnTo>
                  <a:pt x="7322" y="30643"/>
                </a:lnTo>
                <a:lnTo>
                  <a:pt x="4444" y="27454"/>
                </a:lnTo>
                <a:lnTo>
                  <a:pt x="4444" y="19033"/>
                </a:lnTo>
                <a:lnTo>
                  <a:pt x="7166" y="16262"/>
                </a:lnTo>
                <a:lnTo>
                  <a:pt x="4183" y="16262"/>
                </a:lnTo>
                <a:lnTo>
                  <a:pt x="4237" y="8156"/>
                </a:lnTo>
                <a:lnTo>
                  <a:pt x="6850" y="3658"/>
                </a:lnTo>
                <a:lnTo>
                  <a:pt x="20560" y="3658"/>
                </a:lnTo>
                <a:lnTo>
                  <a:pt x="20499" y="3239"/>
                </a:lnTo>
                <a:lnTo>
                  <a:pt x="16945" y="0"/>
                </a:lnTo>
                <a:close/>
              </a:path>
              <a:path w="22225" h="34925">
                <a:moveTo>
                  <a:pt x="21352" y="16208"/>
                </a:moveTo>
                <a:lnTo>
                  <a:pt x="15321" y="16208"/>
                </a:lnTo>
                <a:lnTo>
                  <a:pt x="17781" y="18979"/>
                </a:lnTo>
                <a:lnTo>
                  <a:pt x="17781" y="27557"/>
                </a:lnTo>
                <a:lnTo>
                  <a:pt x="14956" y="30643"/>
                </a:lnTo>
                <a:lnTo>
                  <a:pt x="21003" y="30643"/>
                </a:lnTo>
                <a:lnTo>
                  <a:pt x="22015" y="29596"/>
                </a:lnTo>
                <a:lnTo>
                  <a:pt x="22015" y="16888"/>
                </a:lnTo>
                <a:lnTo>
                  <a:pt x="21352" y="16208"/>
                </a:lnTo>
                <a:close/>
              </a:path>
              <a:path w="22225" h="34925">
                <a:moveTo>
                  <a:pt x="17781" y="12550"/>
                </a:moveTo>
                <a:lnTo>
                  <a:pt x="8524" y="12550"/>
                </a:lnTo>
                <a:lnTo>
                  <a:pt x="5964" y="13805"/>
                </a:lnTo>
                <a:lnTo>
                  <a:pt x="4183" y="16262"/>
                </a:lnTo>
                <a:lnTo>
                  <a:pt x="7166" y="16262"/>
                </a:lnTo>
                <a:lnTo>
                  <a:pt x="21352" y="16208"/>
                </a:lnTo>
                <a:lnTo>
                  <a:pt x="17781" y="12550"/>
                </a:lnTo>
                <a:close/>
              </a:path>
              <a:path w="22225" h="34925">
                <a:moveTo>
                  <a:pt x="20560" y="3658"/>
                </a:moveTo>
                <a:lnTo>
                  <a:pt x="14485" y="3658"/>
                </a:lnTo>
                <a:lnTo>
                  <a:pt x="16526" y="5488"/>
                </a:lnTo>
                <a:lnTo>
                  <a:pt x="17152" y="8628"/>
                </a:lnTo>
                <a:lnTo>
                  <a:pt x="21285" y="8628"/>
                </a:lnTo>
                <a:lnTo>
                  <a:pt x="20560" y="3658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5731" y="513037"/>
            <a:ext cx="1376595" cy="2357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781369" y="1578728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66" y="0"/>
                </a:lnTo>
              </a:path>
            </a:pathLst>
          </a:custGeom>
          <a:ln w="35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781369" y="1359354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66" y="0"/>
                </a:lnTo>
              </a:path>
            </a:pathLst>
          </a:custGeom>
          <a:ln w="35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61629" y="1619660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9177"/>
                </a:moveTo>
                <a:lnTo>
                  <a:pt x="0" y="0"/>
                </a:lnTo>
              </a:path>
            </a:pathLst>
          </a:custGeom>
          <a:ln w="35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24994" y="1619660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9177"/>
                </a:moveTo>
                <a:lnTo>
                  <a:pt x="0" y="0"/>
                </a:lnTo>
              </a:path>
            </a:pathLst>
          </a:custGeom>
          <a:ln w="35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788360" y="1619660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9177"/>
                </a:moveTo>
                <a:lnTo>
                  <a:pt x="0" y="0"/>
                </a:lnTo>
              </a:path>
            </a:pathLst>
          </a:custGeom>
          <a:ln w="35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251742" y="1619660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9177"/>
                </a:moveTo>
                <a:lnTo>
                  <a:pt x="0" y="0"/>
                </a:lnTo>
              </a:path>
            </a:pathLst>
          </a:custGeom>
          <a:ln w="3581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37077" y="1637127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4129" y="23531"/>
                </a:moveTo>
                <a:lnTo>
                  <a:pt x="0" y="23531"/>
                </a:lnTo>
                <a:lnTo>
                  <a:pt x="157" y="26198"/>
                </a:lnTo>
                <a:lnTo>
                  <a:pt x="629" y="27976"/>
                </a:lnTo>
                <a:lnTo>
                  <a:pt x="1412" y="29442"/>
                </a:lnTo>
                <a:lnTo>
                  <a:pt x="3139" y="32631"/>
                </a:lnTo>
                <a:lnTo>
                  <a:pt x="6379" y="34305"/>
                </a:lnTo>
                <a:lnTo>
                  <a:pt x="17781" y="34305"/>
                </a:lnTo>
                <a:lnTo>
                  <a:pt x="21722" y="30643"/>
                </a:lnTo>
                <a:lnTo>
                  <a:pt x="6589" y="30643"/>
                </a:lnTo>
                <a:lnTo>
                  <a:pt x="4394" y="28394"/>
                </a:lnTo>
                <a:lnTo>
                  <a:pt x="4129" y="23531"/>
                </a:lnTo>
                <a:close/>
              </a:path>
              <a:path w="22225" h="34925">
                <a:moveTo>
                  <a:pt x="20949" y="17935"/>
                </a:moveTo>
                <a:lnTo>
                  <a:pt x="15636" y="17935"/>
                </a:lnTo>
                <a:lnTo>
                  <a:pt x="17989" y="19977"/>
                </a:lnTo>
                <a:lnTo>
                  <a:pt x="17989" y="28133"/>
                </a:lnTo>
                <a:lnTo>
                  <a:pt x="15375" y="30643"/>
                </a:lnTo>
                <a:lnTo>
                  <a:pt x="21722" y="30643"/>
                </a:lnTo>
                <a:lnTo>
                  <a:pt x="22172" y="30225"/>
                </a:lnTo>
                <a:lnTo>
                  <a:pt x="22172" y="19712"/>
                </a:lnTo>
                <a:lnTo>
                  <a:pt x="20949" y="17935"/>
                </a:lnTo>
                <a:close/>
              </a:path>
              <a:path w="22225" h="34925">
                <a:moveTo>
                  <a:pt x="21232" y="3607"/>
                </a:moveTo>
                <a:lnTo>
                  <a:pt x="14799" y="3607"/>
                </a:lnTo>
                <a:lnTo>
                  <a:pt x="16995" y="5753"/>
                </a:lnTo>
                <a:lnTo>
                  <a:pt x="16995" y="11610"/>
                </a:lnTo>
                <a:lnTo>
                  <a:pt x="16158" y="13019"/>
                </a:lnTo>
                <a:lnTo>
                  <a:pt x="14327" y="13752"/>
                </a:lnTo>
                <a:lnTo>
                  <a:pt x="13179" y="14224"/>
                </a:lnTo>
                <a:lnTo>
                  <a:pt x="11767" y="14431"/>
                </a:lnTo>
                <a:lnTo>
                  <a:pt x="8838" y="14485"/>
                </a:lnTo>
                <a:lnTo>
                  <a:pt x="8838" y="17989"/>
                </a:lnTo>
                <a:lnTo>
                  <a:pt x="9361" y="17989"/>
                </a:lnTo>
                <a:lnTo>
                  <a:pt x="11088" y="17935"/>
                </a:lnTo>
                <a:lnTo>
                  <a:pt x="20949" y="17935"/>
                </a:lnTo>
                <a:lnTo>
                  <a:pt x="20552" y="17360"/>
                </a:lnTo>
                <a:lnTo>
                  <a:pt x="16576" y="16001"/>
                </a:lnTo>
                <a:lnTo>
                  <a:pt x="19662" y="14799"/>
                </a:lnTo>
                <a:lnTo>
                  <a:pt x="21232" y="12446"/>
                </a:lnTo>
                <a:lnTo>
                  <a:pt x="21232" y="3607"/>
                </a:lnTo>
                <a:close/>
              </a:path>
              <a:path w="22225" h="34925">
                <a:moveTo>
                  <a:pt x="17413" y="0"/>
                </a:moveTo>
                <a:lnTo>
                  <a:pt x="4394" y="0"/>
                </a:lnTo>
                <a:lnTo>
                  <a:pt x="836" y="3661"/>
                </a:lnTo>
                <a:lnTo>
                  <a:pt x="679" y="10719"/>
                </a:lnTo>
                <a:lnTo>
                  <a:pt x="4812" y="10719"/>
                </a:lnTo>
                <a:lnTo>
                  <a:pt x="4862" y="8681"/>
                </a:lnTo>
                <a:lnTo>
                  <a:pt x="5020" y="7583"/>
                </a:lnTo>
                <a:lnTo>
                  <a:pt x="5542" y="6536"/>
                </a:lnTo>
                <a:lnTo>
                  <a:pt x="6486" y="4705"/>
                </a:lnTo>
                <a:lnTo>
                  <a:pt x="8577" y="3607"/>
                </a:lnTo>
                <a:lnTo>
                  <a:pt x="21232" y="3607"/>
                </a:lnTo>
                <a:lnTo>
                  <a:pt x="21232" y="3400"/>
                </a:lnTo>
                <a:lnTo>
                  <a:pt x="17413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63644" y="1637127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3959" y="0"/>
                </a:moveTo>
                <a:lnTo>
                  <a:pt x="7737" y="0"/>
                </a:lnTo>
                <a:lnTo>
                  <a:pt x="4966" y="1358"/>
                </a:lnTo>
                <a:lnTo>
                  <a:pt x="3189" y="3661"/>
                </a:lnTo>
                <a:lnTo>
                  <a:pt x="1044" y="6536"/>
                </a:lnTo>
                <a:lnTo>
                  <a:pt x="11" y="10930"/>
                </a:lnTo>
                <a:lnTo>
                  <a:pt x="0" y="28344"/>
                </a:lnTo>
                <a:lnTo>
                  <a:pt x="3711" y="34305"/>
                </a:lnTo>
                <a:lnTo>
                  <a:pt x="17882" y="34305"/>
                </a:lnTo>
                <a:lnTo>
                  <a:pt x="20092" y="30854"/>
                </a:lnTo>
                <a:lnTo>
                  <a:pt x="6379" y="30854"/>
                </a:lnTo>
                <a:lnTo>
                  <a:pt x="4183" y="26252"/>
                </a:lnTo>
                <a:lnTo>
                  <a:pt x="4183" y="8106"/>
                </a:lnTo>
                <a:lnTo>
                  <a:pt x="6379" y="3661"/>
                </a:lnTo>
                <a:lnTo>
                  <a:pt x="18457" y="3661"/>
                </a:lnTo>
                <a:lnTo>
                  <a:pt x="16734" y="1305"/>
                </a:lnTo>
                <a:lnTo>
                  <a:pt x="13959" y="0"/>
                </a:lnTo>
                <a:close/>
              </a:path>
              <a:path w="22225" h="34925">
                <a:moveTo>
                  <a:pt x="18457" y="3661"/>
                </a:moveTo>
                <a:lnTo>
                  <a:pt x="15321" y="3661"/>
                </a:lnTo>
                <a:lnTo>
                  <a:pt x="17492" y="8106"/>
                </a:lnTo>
                <a:lnTo>
                  <a:pt x="17517" y="26460"/>
                </a:lnTo>
                <a:lnTo>
                  <a:pt x="15321" y="30854"/>
                </a:lnTo>
                <a:lnTo>
                  <a:pt x="20092" y="30854"/>
                </a:lnTo>
                <a:lnTo>
                  <a:pt x="21700" y="28344"/>
                </a:lnTo>
                <a:lnTo>
                  <a:pt x="21700" y="10930"/>
                </a:lnTo>
                <a:lnTo>
                  <a:pt x="20706" y="6640"/>
                </a:lnTo>
                <a:lnTo>
                  <a:pt x="18457" y="366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300234" y="1637127"/>
            <a:ext cx="23495" cy="33655"/>
          </a:xfrm>
          <a:custGeom>
            <a:avLst/>
            <a:gdLst/>
            <a:ahLst/>
            <a:cxnLst/>
            <a:rect l="l" t="t" r="r" b="b"/>
            <a:pathLst>
              <a:path w="23494" h="33655">
                <a:moveTo>
                  <a:pt x="18146" y="25258"/>
                </a:moveTo>
                <a:lnTo>
                  <a:pt x="14013" y="25258"/>
                </a:lnTo>
                <a:lnTo>
                  <a:pt x="14013" y="33207"/>
                </a:lnTo>
                <a:lnTo>
                  <a:pt x="18146" y="33207"/>
                </a:lnTo>
                <a:lnTo>
                  <a:pt x="18146" y="25258"/>
                </a:lnTo>
                <a:close/>
              </a:path>
              <a:path w="23494" h="33655">
                <a:moveTo>
                  <a:pt x="18146" y="0"/>
                </a:moveTo>
                <a:lnTo>
                  <a:pt x="15110" y="0"/>
                </a:lnTo>
                <a:lnTo>
                  <a:pt x="0" y="20864"/>
                </a:lnTo>
                <a:lnTo>
                  <a:pt x="0" y="25258"/>
                </a:lnTo>
                <a:lnTo>
                  <a:pt x="23059" y="25258"/>
                </a:lnTo>
                <a:lnTo>
                  <a:pt x="23059" y="21543"/>
                </a:lnTo>
                <a:lnTo>
                  <a:pt x="3607" y="21543"/>
                </a:lnTo>
                <a:lnTo>
                  <a:pt x="14013" y="7008"/>
                </a:lnTo>
                <a:lnTo>
                  <a:pt x="18146" y="7008"/>
                </a:lnTo>
                <a:lnTo>
                  <a:pt x="18146" y="0"/>
                </a:lnTo>
                <a:close/>
              </a:path>
              <a:path w="23494" h="33655">
                <a:moveTo>
                  <a:pt x="18146" y="7008"/>
                </a:moveTo>
                <a:lnTo>
                  <a:pt x="14013" y="7008"/>
                </a:lnTo>
                <a:lnTo>
                  <a:pt x="14013" y="21543"/>
                </a:lnTo>
                <a:lnTo>
                  <a:pt x="18146" y="21543"/>
                </a:lnTo>
                <a:lnTo>
                  <a:pt x="18146" y="7008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27023" y="1637127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3962" y="0"/>
                </a:moveTo>
                <a:lnTo>
                  <a:pt x="7737" y="0"/>
                </a:lnTo>
                <a:lnTo>
                  <a:pt x="4966" y="1358"/>
                </a:lnTo>
                <a:lnTo>
                  <a:pt x="3189" y="3661"/>
                </a:lnTo>
                <a:lnTo>
                  <a:pt x="1044" y="6536"/>
                </a:lnTo>
                <a:lnTo>
                  <a:pt x="11" y="10930"/>
                </a:lnTo>
                <a:lnTo>
                  <a:pt x="0" y="28344"/>
                </a:lnTo>
                <a:lnTo>
                  <a:pt x="3711" y="34305"/>
                </a:lnTo>
                <a:lnTo>
                  <a:pt x="17882" y="34305"/>
                </a:lnTo>
                <a:lnTo>
                  <a:pt x="20092" y="30854"/>
                </a:lnTo>
                <a:lnTo>
                  <a:pt x="6379" y="30854"/>
                </a:lnTo>
                <a:lnTo>
                  <a:pt x="4183" y="26252"/>
                </a:lnTo>
                <a:lnTo>
                  <a:pt x="4183" y="8106"/>
                </a:lnTo>
                <a:lnTo>
                  <a:pt x="6379" y="3661"/>
                </a:lnTo>
                <a:lnTo>
                  <a:pt x="18457" y="3661"/>
                </a:lnTo>
                <a:lnTo>
                  <a:pt x="16734" y="1305"/>
                </a:lnTo>
                <a:lnTo>
                  <a:pt x="13962" y="0"/>
                </a:lnTo>
                <a:close/>
              </a:path>
              <a:path w="22225" h="34925">
                <a:moveTo>
                  <a:pt x="18457" y="3661"/>
                </a:moveTo>
                <a:lnTo>
                  <a:pt x="15321" y="3661"/>
                </a:lnTo>
                <a:lnTo>
                  <a:pt x="17492" y="8106"/>
                </a:lnTo>
                <a:lnTo>
                  <a:pt x="17517" y="26460"/>
                </a:lnTo>
                <a:lnTo>
                  <a:pt x="15321" y="30854"/>
                </a:lnTo>
                <a:lnTo>
                  <a:pt x="20092" y="30854"/>
                </a:lnTo>
                <a:lnTo>
                  <a:pt x="21700" y="28344"/>
                </a:lnTo>
                <a:lnTo>
                  <a:pt x="21700" y="10930"/>
                </a:lnTo>
                <a:lnTo>
                  <a:pt x="20706" y="6640"/>
                </a:lnTo>
                <a:lnTo>
                  <a:pt x="18457" y="366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763915" y="1637127"/>
            <a:ext cx="22860" cy="34925"/>
          </a:xfrm>
          <a:custGeom>
            <a:avLst/>
            <a:gdLst/>
            <a:ahLst/>
            <a:cxnLst/>
            <a:rect l="l" t="t" r="r" b="b"/>
            <a:pathLst>
              <a:path w="22860" h="34925">
                <a:moveTo>
                  <a:pt x="4129" y="25047"/>
                </a:moveTo>
                <a:lnTo>
                  <a:pt x="0" y="25047"/>
                </a:lnTo>
                <a:lnTo>
                  <a:pt x="575" y="27768"/>
                </a:lnTo>
                <a:lnTo>
                  <a:pt x="1044" y="29073"/>
                </a:lnTo>
                <a:lnTo>
                  <a:pt x="2038" y="30278"/>
                </a:lnTo>
                <a:lnTo>
                  <a:pt x="3922" y="32839"/>
                </a:lnTo>
                <a:lnTo>
                  <a:pt x="7269" y="34305"/>
                </a:lnTo>
                <a:lnTo>
                  <a:pt x="17728" y="34305"/>
                </a:lnTo>
                <a:lnTo>
                  <a:pt x="21232" y="30643"/>
                </a:lnTo>
                <a:lnTo>
                  <a:pt x="7319" y="30643"/>
                </a:lnTo>
                <a:lnTo>
                  <a:pt x="5123" y="28812"/>
                </a:lnTo>
                <a:lnTo>
                  <a:pt x="4129" y="25047"/>
                </a:lnTo>
                <a:close/>
              </a:path>
              <a:path w="22860" h="34925">
                <a:moveTo>
                  <a:pt x="21567" y="14956"/>
                </a:moveTo>
                <a:lnTo>
                  <a:pt x="15371" y="14956"/>
                </a:lnTo>
                <a:lnTo>
                  <a:pt x="18196" y="18039"/>
                </a:lnTo>
                <a:lnTo>
                  <a:pt x="18196" y="27715"/>
                </a:lnTo>
                <a:lnTo>
                  <a:pt x="15425" y="30643"/>
                </a:lnTo>
                <a:lnTo>
                  <a:pt x="21232" y="30643"/>
                </a:lnTo>
                <a:lnTo>
                  <a:pt x="22433" y="29388"/>
                </a:lnTo>
                <a:lnTo>
                  <a:pt x="22433" y="15843"/>
                </a:lnTo>
                <a:lnTo>
                  <a:pt x="21567" y="14956"/>
                </a:lnTo>
                <a:close/>
              </a:path>
              <a:path w="22860" h="34925">
                <a:moveTo>
                  <a:pt x="20656" y="0"/>
                </a:moveTo>
                <a:lnTo>
                  <a:pt x="3554" y="0"/>
                </a:lnTo>
                <a:lnTo>
                  <a:pt x="1044" y="18092"/>
                </a:lnTo>
                <a:lnTo>
                  <a:pt x="4862" y="18092"/>
                </a:lnTo>
                <a:lnTo>
                  <a:pt x="6743" y="15793"/>
                </a:lnTo>
                <a:lnTo>
                  <a:pt x="8367" y="14956"/>
                </a:lnTo>
                <a:lnTo>
                  <a:pt x="21567" y="14956"/>
                </a:lnTo>
                <a:lnTo>
                  <a:pt x="19981" y="13333"/>
                </a:lnTo>
                <a:lnTo>
                  <a:pt x="5542" y="13333"/>
                </a:lnTo>
                <a:lnTo>
                  <a:pt x="6850" y="4079"/>
                </a:lnTo>
                <a:lnTo>
                  <a:pt x="20656" y="4079"/>
                </a:lnTo>
                <a:lnTo>
                  <a:pt x="20656" y="0"/>
                </a:lnTo>
                <a:close/>
              </a:path>
              <a:path w="22860" h="34925">
                <a:moveTo>
                  <a:pt x="18039" y="11345"/>
                </a:moveTo>
                <a:lnTo>
                  <a:pt x="9361" y="11345"/>
                </a:lnTo>
                <a:lnTo>
                  <a:pt x="7476" y="11921"/>
                </a:lnTo>
                <a:lnTo>
                  <a:pt x="5542" y="13333"/>
                </a:lnTo>
                <a:lnTo>
                  <a:pt x="19981" y="13333"/>
                </a:lnTo>
                <a:lnTo>
                  <a:pt x="18039" y="11345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790388" y="1637127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3962" y="0"/>
                </a:moveTo>
                <a:lnTo>
                  <a:pt x="7737" y="0"/>
                </a:lnTo>
                <a:lnTo>
                  <a:pt x="4966" y="1358"/>
                </a:lnTo>
                <a:lnTo>
                  <a:pt x="3189" y="3661"/>
                </a:lnTo>
                <a:lnTo>
                  <a:pt x="1044" y="6536"/>
                </a:lnTo>
                <a:lnTo>
                  <a:pt x="11" y="10930"/>
                </a:lnTo>
                <a:lnTo>
                  <a:pt x="0" y="28344"/>
                </a:lnTo>
                <a:lnTo>
                  <a:pt x="3711" y="34305"/>
                </a:lnTo>
                <a:lnTo>
                  <a:pt x="17885" y="34305"/>
                </a:lnTo>
                <a:lnTo>
                  <a:pt x="20094" y="30854"/>
                </a:lnTo>
                <a:lnTo>
                  <a:pt x="6379" y="30854"/>
                </a:lnTo>
                <a:lnTo>
                  <a:pt x="4183" y="26252"/>
                </a:lnTo>
                <a:lnTo>
                  <a:pt x="4183" y="8106"/>
                </a:lnTo>
                <a:lnTo>
                  <a:pt x="6379" y="3661"/>
                </a:lnTo>
                <a:lnTo>
                  <a:pt x="18457" y="3661"/>
                </a:lnTo>
                <a:lnTo>
                  <a:pt x="16734" y="1305"/>
                </a:lnTo>
                <a:lnTo>
                  <a:pt x="13962" y="0"/>
                </a:lnTo>
                <a:close/>
              </a:path>
              <a:path w="22225" h="34925">
                <a:moveTo>
                  <a:pt x="18457" y="3661"/>
                </a:moveTo>
                <a:lnTo>
                  <a:pt x="15321" y="3661"/>
                </a:lnTo>
                <a:lnTo>
                  <a:pt x="17492" y="8106"/>
                </a:lnTo>
                <a:lnTo>
                  <a:pt x="17517" y="26460"/>
                </a:lnTo>
                <a:lnTo>
                  <a:pt x="15321" y="30854"/>
                </a:lnTo>
                <a:lnTo>
                  <a:pt x="20094" y="30854"/>
                </a:lnTo>
                <a:lnTo>
                  <a:pt x="21700" y="28344"/>
                </a:lnTo>
                <a:lnTo>
                  <a:pt x="21700" y="10930"/>
                </a:lnTo>
                <a:lnTo>
                  <a:pt x="20706" y="6640"/>
                </a:lnTo>
                <a:lnTo>
                  <a:pt x="18457" y="366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227698" y="1637127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6941" y="0"/>
                </a:moveTo>
                <a:lnTo>
                  <a:pt x="8209" y="0"/>
                </a:lnTo>
                <a:lnTo>
                  <a:pt x="4966" y="1777"/>
                </a:lnTo>
                <a:lnTo>
                  <a:pt x="2982" y="4705"/>
                </a:lnTo>
                <a:lnTo>
                  <a:pt x="890" y="7948"/>
                </a:lnTo>
                <a:lnTo>
                  <a:pt x="0" y="12028"/>
                </a:lnTo>
                <a:lnTo>
                  <a:pt x="0" y="23635"/>
                </a:lnTo>
                <a:lnTo>
                  <a:pt x="836" y="27193"/>
                </a:lnTo>
                <a:lnTo>
                  <a:pt x="2771" y="30175"/>
                </a:lnTo>
                <a:lnTo>
                  <a:pt x="4548" y="32839"/>
                </a:lnTo>
                <a:lnTo>
                  <a:pt x="7476" y="34305"/>
                </a:lnTo>
                <a:lnTo>
                  <a:pt x="17467" y="34305"/>
                </a:lnTo>
                <a:lnTo>
                  <a:pt x="21006" y="30643"/>
                </a:lnTo>
                <a:lnTo>
                  <a:pt x="7319" y="30643"/>
                </a:lnTo>
                <a:lnTo>
                  <a:pt x="4444" y="27454"/>
                </a:lnTo>
                <a:lnTo>
                  <a:pt x="4444" y="19033"/>
                </a:lnTo>
                <a:lnTo>
                  <a:pt x="7166" y="16262"/>
                </a:lnTo>
                <a:lnTo>
                  <a:pt x="4183" y="16262"/>
                </a:lnTo>
                <a:lnTo>
                  <a:pt x="4237" y="8156"/>
                </a:lnTo>
                <a:lnTo>
                  <a:pt x="6850" y="3661"/>
                </a:lnTo>
                <a:lnTo>
                  <a:pt x="20560" y="3661"/>
                </a:lnTo>
                <a:lnTo>
                  <a:pt x="20499" y="3243"/>
                </a:lnTo>
                <a:lnTo>
                  <a:pt x="16941" y="0"/>
                </a:lnTo>
                <a:close/>
              </a:path>
              <a:path w="22225" h="34925">
                <a:moveTo>
                  <a:pt x="21352" y="16212"/>
                </a:moveTo>
                <a:lnTo>
                  <a:pt x="15321" y="16212"/>
                </a:lnTo>
                <a:lnTo>
                  <a:pt x="17778" y="18983"/>
                </a:lnTo>
                <a:lnTo>
                  <a:pt x="17778" y="27557"/>
                </a:lnTo>
                <a:lnTo>
                  <a:pt x="14956" y="30643"/>
                </a:lnTo>
                <a:lnTo>
                  <a:pt x="21006" y="30643"/>
                </a:lnTo>
                <a:lnTo>
                  <a:pt x="22015" y="29599"/>
                </a:lnTo>
                <a:lnTo>
                  <a:pt x="22015" y="16891"/>
                </a:lnTo>
                <a:lnTo>
                  <a:pt x="21352" y="16212"/>
                </a:lnTo>
                <a:close/>
              </a:path>
              <a:path w="22225" h="34925">
                <a:moveTo>
                  <a:pt x="17778" y="12550"/>
                </a:moveTo>
                <a:lnTo>
                  <a:pt x="8524" y="12550"/>
                </a:lnTo>
                <a:lnTo>
                  <a:pt x="5960" y="13805"/>
                </a:lnTo>
                <a:lnTo>
                  <a:pt x="4183" y="16262"/>
                </a:lnTo>
                <a:lnTo>
                  <a:pt x="7166" y="16262"/>
                </a:lnTo>
                <a:lnTo>
                  <a:pt x="21352" y="16212"/>
                </a:lnTo>
                <a:lnTo>
                  <a:pt x="17778" y="12550"/>
                </a:lnTo>
                <a:close/>
              </a:path>
              <a:path w="22225" h="34925">
                <a:moveTo>
                  <a:pt x="20560" y="3661"/>
                </a:moveTo>
                <a:lnTo>
                  <a:pt x="14485" y="3661"/>
                </a:lnTo>
                <a:lnTo>
                  <a:pt x="16523" y="5488"/>
                </a:lnTo>
                <a:lnTo>
                  <a:pt x="17152" y="8628"/>
                </a:lnTo>
                <a:lnTo>
                  <a:pt x="21282" y="8628"/>
                </a:lnTo>
                <a:lnTo>
                  <a:pt x="20560" y="366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253753" y="1637127"/>
            <a:ext cx="22225" cy="34925"/>
          </a:xfrm>
          <a:custGeom>
            <a:avLst/>
            <a:gdLst/>
            <a:ahLst/>
            <a:cxnLst/>
            <a:rect l="l" t="t" r="r" b="b"/>
            <a:pathLst>
              <a:path w="22225" h="34925">
                <a:moveTo>
                  <a:pt x="13962" y="0"/>
                </a:moveTo>
                <a:lnTo>
                  <a:pt x="7741" y="0"/>
                </a:lnTo>
                <a:lnTo>
                  <a:pt x="4966" y="1358"/>
                </a:lnTo>
                <a:lnTo>
                  <a:pt x="3189" y="3661"/>
                </a:lnTo>
                <a:lnTo>
                  <a:pt x="1047" y="6536"/>
                </a:lnTo>
                <a:lnTo>
                  <a:pt x="11" y="10930"/>
                </a:lnTo>
                <a:lnTo>
                  <a:pt x="0" y="28344"/>
                </a:lnTo>
                <a:lnTo>
                  <a:pt x="3711" y="34305"/>
                </a:lnTo>
                <a:lnTo>
                  <a:pt x="17885" y="34305"/>
                </a:lnTo>
                <a:lnTo>
                  <a:pt x="20094" y="30854"/>
                </a:lnTo>
                <a:lnTo>
                  <a:pt x="6379" y="30854"/>
                </a:lnTo>
                <a:lnTo>
                  <a:pt x="4183" y="26252"/>
                </a:lnTo>
                <a:lnTo>
                  <a:pt x="4183" y="8106"/>
                </a:lnTo>
                <a:lnTo>
                  <a:pt x="6379" y="3661"/>
                </a:lnTo>
                <a:lnTo>
                  <a:pt x="18461" y="3661"/>
                </a:lnTo>
                <a:lnTo>
                  <a:pt x="16734" y="1305"/>
                </a:lnTo>
                <a:lnTo>
                  <a:pt x="13962" y="0"/>
                </a:lnTo>
                <a:close/>
              </a:path>
              <a:path w="22225" h="34925">
                <a:moveTo>
                  <a:pt x="18461" y="3661"/>
                </a:moveTo>
                <a:lnTo>
                  <a:pt x="15321" y="3661"/>
                </a:lnTo>
                <a:lnTo>
                  <a:pt x="17492" y="8106"/>
                </a:lnTo>
                <a:lnTo>
                  <a:pt x="17517" y="26460"/>
                </a:lnTo>
                <a:lnTo>
                  <a:pt x="15321" y="30854"/>
                </a:lnTo>
                <a:lnTo>
                  <a:pt x="20094" y="30854"/>
                </a:lnTo>
                <a:lnTo>
                  <a:pt x="21700" y="28344"/>
                </a:lnTo>
                <a:lnTo>
                  <a:pt x="21700" y="10930"/>
                </a:lnTo>
                <a:lnTo>
                  <a:pt x="20710" y="6640"/>
                </a:lnTo>
                <a:lnTo>
                  <a:pt x="18461" y="3661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521909" y="1703308"/>
            <a:ext cx="4445" cy="0"/>
          </a:xfrm>
          <a:custGeom>
            <a:avLst/>
            <a:gdLst/>
            <a:ahLst/>
            <a:cxnLst/>
            <a:rect l="l" t="t" r="r" b="b"/>
            <a:pathLst>
              <a:path w="4444" h="0">
                <a:moveTo>
                  <a:pt x="0" y="0"/>
                </a:moveTo>
                <a:lnTo>
                  <a:pt x="4237" y="0"/>
                </a:lnTo>
              </a:path>
            </a:pathLst>
          </a:custGeom>
          <a:ln w="366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531491" y="1694572"/>
            <a:ext cx="24130" cy="28575"/>
          </a:xfrm>
          <a:custGeom>
            <a:avLst/>
            <a:gdLst/>
            <a:ahLst/>
            <a:cxnLst/>
            <a:rect l="l" t="t" r="r" b="b"/>
            <a:pathLst>
              <a:path w="24130" h="28575">
                <a:moveTo>
                  <a:pt x="19401" y="0"/>
                </a:moveTo>
                <a:lnTo>
                  <a:pt x="4447" y="0"/>
                </a:lnTo>
                <a:lnTo>
                  <a:pt x="0" y="5227"/>
                </a:lnTo>
                <a:lnTo>
                  <a:pt x="0" y="22905"/>
                </a:lnTo>
                <a:lnTo>
                  <a:pt x="4394" y="28187"/>
                </a:lnTo>
                <a:lnTo>
                  <a:pt x="19244" y="28187"/>
                </a:lnTo>
                <a:lnTo>
                  <a:pt x="22578" y="24318"/>
                </a:lnTo>
                <a:lnTo>
                  <a:pt x="7219" y="24318"/>
                </a:lnTo>
                <a:lnTo>
                  <a:pt x="4340" y="20445"/>
                </a:lnTo>
                <a:lnTo>
                  <a:pt x="4340" y="7737"/>
                </a:lnTo>
                <a:lnTo>
                  <a:pt x="7219" y="3818"/>
                </a:lnTo>
                <a:lnTo>
                  <a:pt x="22642" y="3818"/>
                </a:lnTo>
                <a:lnTo>
                  <a:pt x="19401" y="0"/>
                </a:lnTo>
                <a:close/>
              </a:path>
              <a:path w="24130" h="28575">
                <a:moveTo>
                  <a:pt x="22642" y="3818"/>
                </a:moveTo>
                <a:lnTo>
                  <a:pt x="16580" y="3818"/>
                </a:lnTo>
                <a:lnTo>
                  <a:pt x="19401" y="7687"/>
                </a:lnTo>
                <a:lnTo>
                  <a:pt x="19401" y="20395"/>
                </a:lnTo>
                <a:lnTo>
                  <a:pt x="16473" y="24318"/>
                </a:lnTo>
                <a:lnTo>
                  <a:pt x="22578" y="24318"/>
                </a:lnTo>
                <a:lnTo>
                  <a:pt x="23795" y="22905"/>
                </a:lnTo>
                <a:lnTo>
                  <a:pt x="23795" y="5177"/>
                </a:lnTo>
                <a:lnTo>
                  <a:pt x="22642" y="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561077" y="1694572"/>
            <a:ext cx="21590" cy="27305"/>
          </a:xfrm>
          <a:custGeom>
            <a:avLst/>
            <a:gdLst/>
            <a:ahLst/>
            <a:cxnLst/>
            <a:rect l="l" t="t" r="r" b="b"/>
            <a:pathLst>
              <a:path w="21589" h="27305">
                <a:moveTo>
                  <a:pt x="3872" y="732"/>
                </a:moveTo>
                <a:lnTo>
                  <a:pt x="0" y="732"/>
                </a:lnTo>
                <a:lnTo>
                  <a:pt x="0" y="27035"/>
                </a:lnTo>
                <a:lnTo>
                  <a:pt x="4237" y="27035"/>
                </a:lnTo>
                <a:lnTo>
                  <a:pt x="4237" y="7165"/>
                </a:lnTo>
                <a:lnTo>
                  <a:pt x="5882" y="5123"/>
                </a:lnTo>
                <a:lnTo>
                  <a:pt x="3872" y="5123"/>
                </a:lnTo>
                <a:lnTo>
                  <a:pt x="3872" y="732"/>
                </a:lnTo>
                <a:close/>
              </a:path>
              <a:path w="21589" h="27305">
                <a:moveTo>
                  <a:pt x="20971" y="3661"/>
                </a:moveTo>
                <a:lnTo>
                  <a:pt x="14695" y="3661"/>
                </a:lnTo>
                <a:lnTo>
                  <a:pt x="16787" y="5646"/>
                </a:lnTo>
                <a:lnTo>
                  <a:pt x="16787" y="27035"/>
                </a:lnTo>
                <a:lnTo>
                  <a:pt x="20971" y="27035"/>
                </a:lnTo>
                <a:lnTo>
                  <a:pt x="20971" y="3661"/>
                </a:lnTo>
                <a:close/>
              </a:path>
              <a:path w="21589" h="27305">
                <a:moveTo>
                  <a:pt x="17674" y="0"/>
                </a:moveTo>
                <a:lnTo>
                  <a:pt x="8681" y="0"/>
                </a:lnTo>
                <a:lnTo>
                  <a:pt x="6171" y="1462"/>
                </a:lnTo>
                <a:lnTo>
                  <a:pt x="3872" y="5123"/>
                </a:lnTo>
                <a:lnTo>
                  <a:pt x="5882" y="5123"/>
                </a:lnTo>
                <a:lnTo>
                  <a:pt x="7061" y="3661"/>
                </a:lnTo>
                <a:lnTo>
                  <a:pt x="20971" y="3661"/>
                </a:lnTo>
                <a:lnTo>
                  <a:pt x="20971" y="2771"/>
                </a:lnTo>
                <a:lnTo>
                  <a:pt x="17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43646" y="509547"/>
            <a:ext cx="1295106" cy="2267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60406" y="1710144"/>
            <a:ext cx="706789" cy="10600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8475" y="2076241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79" h="17780">
                <a:moveTo>
                  <a:pt x="13491" y="17360"/>
                </a:moveTo>
                <a:lnTo>
                  <a:pt x="3868" y="17360"/>
                </a:lnTo>
                <a:lnTo>
                  <a:pt x="0" y="13491"/>
                </a:lnTo>
                <a:lnTo>
                  <a:pt x="0" y="3818"/>
                </a:lnTo>
                <a:lnTo>
                  <a:pt x="3922" y="0"/>
                </a:lnTo>
                <a:lnTo>
                  <a:pt x="13491" y="0"/>
                </a:lnTo>
                <a:lnTo>
                  <a:pt x="17413" y="3922"/>
                </a:lnTo>
                <a:lnTo>
                  <a:pt x="17413" y="13491"/>
                </a:lnTo>
                <a:lnTo>
                  <a:pt x="13491" y="173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08475" y="2076241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79" h="17780">
                <a:moveTo>
                  <a:pt x="8838" y="0"/>
                </a:moveTo>
                <a:lnTo>
                  <a:pt x="3922" y="0"/>
                </a:lnTo>
                <a:lnTo>
                  <a:pt x="0" y="3818"/>
                </a:lnTo>
                <a:lnTo>
                  <a:pt x="0" y="8628"/>
                </a:lnTo>
                <a:lnTo>
                  <a:pt x="0" y="13491"/>
                </a:lnTo>
                <a:lnTo>
                  <a:pt x="3868" y="17360"/>
                </a:lnTo>
                <a:lnTo>
                  <a:pt x="8735" y="17360"/>
                </a:lnTo>
                <a:lnTo>
                  <a:pt x="13491" y="17360"/>
                </a:lnTo>
                <a:lnTo>
                  <a:pt x="17413" y="13491"/>
                </a:lnTo>
                <a:lnTo>
                  <a:pt x="17413" y="8681"/>
                </a:lnTo>
                <a:lnTo>
                  <a:pt x="17413" y="3922"/>
                </a:lnTo>
                <a:lnTo>
                  <a:pt x="13491" y="0"/>
                </a:lnTo>
                <a:lnTo>
                  <a:pt x="88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47198" y="2233700"/>
            <a:ext cx="469406" cy="603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00553" y="2760839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86"/>
                </a:lnTo>
                <a:lnTo>
                  <a:pt x="1516" y="2352"/>
                </a:lnTo>
                <a:lnTo>
                  <a:pt x="471" y="3972"/>
                </a:lnTo>
                <a:lnTo>
                  <a:pt x="0" y="6014"/>
                </a:lnTo>
                <a:lnTo>
                  <a:pt x="0" y="11817"/>
                </a:lnTo>
                <a:lnTo>
                  <a:pt x="418" y="13594"/>
                </a:lnTo>
                <a:lnTo>
                  <a:pt x="2302" y="16366"/>
                </a:lnTo>
                <a:lnTo>
                  <a:pt x="3765" y="17098"/>
                </a:lnTo>
                <a:lnTo>
                  <a:pt x="8735" y="17098"/>
                </a:lnTo>
                <a:lnTo>
                  <a:pt x="10523" y="15268"/>
                </a:lnTo>
                <a:lnTo>
                  <a:pt x="3661" y="15268"/>
                </a:lnTo>
                <a:lnTo>
                  <a:pt x="2249" y="13701"/>
                </a:lnTo>
                <a:lnTo>
                  <a:pt x="2249" y="9518"/>
                </a:lnTo>
                <a:lnTo>
                  <a:pt x="3661" y="8106"/>
                </a:lnTo>
                <a:lnTo>
                  <a:pt x="2091" y="8106"/>
                </a:lnTo>
                <a:lnTo>
                  <a:pt x="2145" y="4079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19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1"/>
                </a:lnTo>
                <a:lnTo>
                  <a:pt x="2091" y="8106"/>
                </a:lnTo>
                <a:lnTo>
                  <a:pt x="7634" y="8106"/>
                </a:lnTo>
                <a:lnTo>
                  <a:pt x="8889" y="9464"/>
                </a:lnTo>
                <a:lnTo>
                  <a:pt x="8889" y="13752"/>
                </a:lnTo>
                <a:lnTo>
                  <a:pt x="7480" y="15268"/>
                </a:lnTo>
                <a:lnTo>
                  <a:pt x="10523" y="15268"/>
                </a:lnTo>
                <a:lnTo>
                  <a:pt x="10980" y="14799"/>
                </a:lnTo>
                <a:lnTo>
                  <a:pt x="10980" y="8417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17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3459" y="2760839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2613" y="0"/>
                </a:lnTo>
                <a:lnTo>
                  <a:pt x="575" y="1830"/>
                </a:lnTo>
                <a:lnTo>
                  <a:pt x="609" y="6014"/>
                </a:lnTo>
                <a:lnTo>
                  <a:pt x="1097" y="6797"/>
                </a:lnTo>
                <a:lnTo>
                  <a:pt x="2821" y="7844"/>
                </a:lnTo>
                <a:lnTo>
                  <a:pt x="886" y="8785"/>
                </a:lnTo>
                <a:lnTo>
                  <a:pt x="0" y="10144"/>
                </a:lnTo>
                <a:lnTo>
                  <a:pt x="0" y="15007"/>
                </a:lnTo>
                <a:lnTo>
                  <a:pt x="2249" y="17098"/>
                </a:lnTo>
                <a:lnTo>
                  <a:pt x="8835" y="17098"/>
                </a:lnTo>
                <a:lnTo>
                  <a:pt x="10804" y="15268"/>
                </a:lnTo>
                <a:lnTo>
                  <a:pt x="3504" y="15268"/>
                </a:lnTo>
                <a:lnTo>
                  <a:pt x="2091" y="13962"/>
                </a:lnTo>
                <a:lnTo>
                  <a:pt x="2091" y="10090"/>
                </a:lnTo>
                <a:lnTo>
                  <a:pt x="3504" y="8785"/>
                </a:lnTo>
                <a:lnTo>
                  <a:pt x="10144" y="8785"/>
                </a:lnTo>
                <a:lnTo>
                  <a:pt x="8259" y="7844"/>
                </a:lnTo>
                <a:lnTo>
                  <a:pt x="9584" y="7058"/>
                </a:lnTo>
                <a:lnTo>
                  <a:pt x="3815" y="7058"/>
                </a:lnTo>
                <a:lnTo>
                  <a:pt x="2667" y="6014"/>
                </a:lnTo>
                <a:lnTo>
                  <a:pt x="2667" y="2874"/>
                </a:lnTo>
                <a:lnTo>
                  <a:pt x="3815" y="1830"/>
                </a:lnTo>
                <a:lnTo>
                  <a:pt x="10509" y="1830"/>
                </a:lnTo>
                <a:lnTo>
                  <a:pt x="8470" y="0"/>
                </a:lnTo>
                <a:close/>
              </a:path>
              <a:path w="11429" h="17144">
                <a:moveTo>
                  <a:pt x="10144" y="8785"/>
                </a:moveTo>
                <a:lnTo>
                  <a:pt x="7580" y="8785"/>
                </a:lnTo>
                <a:lnTo>
                  <a:pt x="8992" y="10090"/>
                </a:lnTo>
                <a:lnTo>
                  <a:pt x="8992" y="13962"/>
                </a:lnTo>
                <a:lnTo>
                  <a:pt x="7580" y="15268"/>
                </a:lnTo>
                <a:lnTo>
                  <a:pt x="10804" y="15268"/>
                </a:lnTo>
                <a:lnTo>
                  <a:pt x="11084" y="15007"/>
                </a:lnTo>
                <a:lnTo>
                  <a:pt x="11084" y="10144"/>
                </a:lnTo>
                <a:lnTo>
                  <a:pt x="10144" y="8785"/>
                </a:lnTo>
                <a:close/>
              </a:path>
              <a:path w="11429" h="17144">
                <a:moveTo>
                  <a:pt x="10509" y="1830"/>
                </a:moveTo>
                <a:lnTo>
                  <a:pt x="7269" y="1830"/>
                </a:lnTo>
                <a:lnTo>
                  <a:pt x="8417" y="2874"/>
                </a:lnTo>
                <a:lnTo>
                  <a:pt x="8417" y="6014"/>
                </a:lnTo>
                <a:lnTo>
                  <a:pt x="7269" y="7058"/>
                </a:lnTo>
                <a:lnTo>
                  <a:pt x="9584" y="7058"/>
                </a:lnTo>
                <a:lnTo>
                  <a:pt x="9933" y="6850"/>
                </a:lnTo>
                <a:lnTo>
                  <a:pt x="10509" y="6014"/>
                </a:lnTo>
                <a:lnTo>
                  <a:pt x="10509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27616" y="2776213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32964" y="2760839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6" y="12811"/>
                </a:moveTo>
                <a:lnTo>
                  <a:pt x="364" y="12811"/>
                </a:lnTo>
                <a:lnTo>
                  <a:pt x="732" y="15479"/>
                </a:lnTo>
                <a:lnTo>
                  <a:pt x="2510" y="17098"/>
                </a:lnTo>
                <a:lnTo>
                  <a:pt x="6850" y="17098"/>
                </a:lnTo>
                <a:lnTo>
                  <a:pt x="8524" y="16212"/>
                </a:lnTo>
                <a:lnTo>
                  <a:pt x="9129" y="15268"/>
                </a:lnTo>
                <a:lnTo>
                  <a:pt x="3765" y="15268"/>
                </a:lnTo>
                <a:lnTo>
                  <a:pt x="2717" y="14381"/>
                </a:lnTo>
                <a:lnTo>
                  <a:pt x="2406" y="12811"/>
                </a:lnTo>
                <a:close/>
              </a:path>
              <a:path w="11429" h="17144">
                <a:moveTo>
                  <a:pt x="11034" y="8992"/>
                </a:moveTo>
                <a:lnTo>
                  <a:pt x="8889" y="8992"/>
                </a:lnTo>
                <a:lnTo>
                  <a:pt x="8835" y="13072"/>
                </a:lnTo>
                <a:lnTo>
                  <a:pt x="7530" y="15268"/>
                </a:lnTo>
                <a:lnTo>
                  <a:pt x="9129" y="15268"/>
                </a:lnTo>
                <a:lnTo>
                  <a:pt x="9464" y="14746"/>
                </a:lnTo>
                <a:lnTo>
                  <a:pt x="10562" y="13126"/>
                </a:lnTo>
                <a:lnTo>
                  <a:pt x="11034" y="11084"/>
                </a:lnTo>
                <a:lnTo>
                  <a:pt x="11034" y="8992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2"/>
                </a:lnTo>
                <a:lnTo>
                  <a:pt x="0" y="8681"/>
                </a:lnTo>
                <a:lnTo>
                  <a:pt x="2091" y="10823"/>
                </a:lnTo>
                <a:lnTo>
                  <a:pt x="6640" y="10823"/>
                </a:lnTo>
                <a:lnTo>
                  <a:pt x="7791" y="10301"/>
                </a:lnTo>
                <a:lnTo>
                  <a:pt x="8844" y="9046"/>
                </a:lnTo>
                <a:lnTo>
                  <a:pt x="3346" y="9046"/>
                </a:lnTo>
                <a:lnTo>
                  <a:pt x="2091" y="7634"/>
                </a:lnTo>
                <a:lnTo>
                  <a:pt x="2091" y="3346"/>
                </a:lnTo>
                <a:lnTo>
                  <a:pt x="3504" y="1777"/>
                </a:lnTo>
                <a:lnTo>
                  <a:pt x="9434" y="1777"/>
                </a:lnTo>
                <a:lnTo>
                  <a:pt x="8681" y="732"/>
                </a:lnTo>
                <a:lnTo>
                  <a:pt x="7269" y="0"/>
                </a:lnTo>
                <a:close/>
              </a:path>
              <a:path w="11429" h="17144">
                <a:moveTo>
                  <a:pt x="9434" y="1777"/>
                </a:moveTo>
                <a:lnTo>
                  <a:pt x="7319" y="1777"/>
                </a:lnTo>
                <a:lnTo>
                  <a:pt x="8785" y="3397"/>
                </a:lnTo>
                <a:lnTo>
                  <a:pt x="8785" y="7580"/>
                </a:lnTo>
                <a:lnTo>
                  <a:pt x="7319" y="9046"/>
                </a:lnTo>
                <a:lnTo>
                  <a:pt x="8844" y="9046"/>
                </a:lnTo>
                <a:lnTo>
                  <a:pt x="11034" y="8992"/>
                </a:lnTo>
                <a:lnTo>
                  <a:pt x="11034" y="5334"/>
                </a:lnTo>
                <a:lnTo>
                  <a:pt x="10562" y="3554"/>
                </a:lnTo>
                <a:lnTo>
                  <a:pt x="9622" y="2038"/>
                </a:lnTo>
                <a:lnTo>
                  <a:pt x="9434" y="17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00553" y="2590057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90"/>
                </a:lnTo>
                <a:lnTo>
                  <a:pt x="1516" y="2356"/>
                </a:lnTo>
                <a:lnTo>
                  <a:pt x="471" y="3976"/>
                </a:lnTo>
                <a:lnTo>
                  <a:pt x="0" y="6014"/>
                </a:lnTo>
                <a:lnTo>
                  <a:pt x="0" y="11821"/>
                </a:lnTo>
                <a:lnTo>
                  <a:pt x="418" y="13598"/>
                </a:lnTo>
                <a:lnTo>
                  <a:pt x="2302" y="16369"/>
                </a:lnTo>
                <a:lnTo>
                  <a:pt x="3765" y="17102"/>
                </a:lnTo>
                <a:lnTo>
                  <a:pt x="8735" y="17102"/>
                </a:lnTo>
                <a:lnTo>
                  <a:pt x="10520" y="15271"/>
                </a:lnTo>
                <a:lnTo>
                  <a:pt x="3661" y="15271"/>
                </a:lnTo>
                <a:lnTo>
                  <a:pt x="2249" y="13701"/>
                </a:lnTo>
                <a:lnTo>
                  <a:pt x="2249" y="9518"/>
                </a:lnTo>
                <a:lnTo>
                  <a:pt x="3661" y="8106"/>
                </a:lnTo>
                <a:lnTo>
                  <a:pt x="2091" y="8106"/>
                </a:lnTo>
                <a:lnTo>
                  <a:pt x="2145" y="4079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23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4"/>
                </a:lnTo>
                <a:lnTo>
                  <a:pt x="2091" y="8106"/>
                </a:lnTo>
                <a:lnTo>
                  <a:pt x="7634" y="8106"/>
                </a:lnTo>
                <a:lnTo>
                  <a:pt x="8889" y="9468"/>
                </a:lnTo>
                <a:lnTo>
                  <a:pt x="8889" y="13755"/>
                </a:lnTo>
                <a:lnTo>
                  <a:pt x="7480" y="15271"/>
                </a:lnTo>
                <a:lnTo>
                  <a:pt x="10520" y="15271"/>
                </a:lnTo>
                <a:lnTo>
                  <a:pt x="10980" y="14799"/>
                </a:lnTo>
                <a:lnTo>
                  <a:pt x="10980" y="8420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20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3459" y="2590057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3" y="12815"/>
                </a:moveTo>
                <a:lnTo>
                  <a:pt x="364" y="12815"/>
                </a:lnTo>
                <a:lnTo>
                  <a:pt x="729" y="15479"/>
                </a:lnTo>
                <a:lnTo>
                  <a:pt x="2510" y="17102"/>
                </a:lnTo>
                <a:lnTo>
                  <a:pt x="6850" y="17102"/>
                </a:lnTo>
                <a:lnTo>
                  <a:pt x="8524" y="16212"/>
                </a:lnTo>
                <a:lnTo>
                  <a:pt x="9129" y="15271"/>
                </a:lnTo>
                <a:lnTo>
                  <a:pt x="3765" y="15271"/>
                </a:lnTo>
                <a:lnTo>
                  <a:pt x="2717" y="14381"/>
                </a:lnTo>
                <a:lnTo>
                  <a:pt x="2403" y="12815"/>
                </a:lnTo>
                <a:close/>
              </a:path>
              <a:path w="11429" h="17144">
                <a:moveTo>
                  <a:pt x="11034" y="8996"/>
                </a:moveTo>
                <a:lnTo>
                  <a:pt x="8889" y="8996"/>
                </a:lnTo>
                <a:lnTo>
                  <a:pt x="8839" y="12815"/>
                </a:lnTo>
                <a:lnTo>
                  <a:pt x="8805" y="13126"/>
                </a:lnTo>
                <a:lnTo>
                  <a:pt x="7530" y="15271"/>
                </a:lnTo>
                <a:lnTo>
                  <a:pt x="9129" y="15271"/>
                </a:lnTo>
                <a:lnTo>
                  <a:pt x="9464" y="14749"/>
                </a:lnTo>
                <a:lnTo>
                  <a:pt x="10562" y="13126"/>
                </a:lnTo>
                <a:lnTo>
                  <a:pt x="11034" y="11088"/>
                </a:lnTo>
                <a:lnTo>
                  <a:pt x="11034" y="8996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6"/>
                </a:lnTo>
                <a:lnTo>
                  <a:pt x="0" y="8681"/>
                </a:lnTo>
                <a:lnTo>
                  <a:pt x="2091" y="10826"/>
                </a:lnTo>
                <a:lnTo>
                  <a:pt x="6640" y="10826"/>
                </a:lnTo>
                <a:lnTo>
                  <a:pt x="7791" y="10304"/>
                </a:lnTo>
                <a:lnTo>
                  <a:pt x="8844" y="9049"/>
                </a:lnTo>
                <a:lnTo>
                  <a:pt x="3346" y="9049"/>
                </a:lnTo>
                <a:lnTo>
                  <a:pt x="2091" y="7637"/>
                </a:lnTo>
                <a:lnTo>
                  <a:pt x="2091" y="3346"/>
                </a:lnTo>
                <a:lnTo>
                  <a:pt x="3504" y="1780"/>
                </a:lnTo>
                <a:lnTo>
                  <a:pt x="9433" y="1780"/>
                </a:lnTo>
                <a:lnTo>
                  <a:pt x="8678" y="732"/>
                </a:lnTo>
                <a:lnTo>
                  <a:pt x="7269" y="0"/>
                </a:lnTo>
                <a:close/>
              </a:path>
              <a:path w="11429" h="17144">
                <a:moveTo>
                  <a:pt x="9433" y="1780"/>
                </a:moveTo>
                <a:lnTo>
                  <a:pt x="7319" y="1780"/>
                </a:lnTo>
                <a:lnTo>
                  <a:pt x="8785" y="3400"/>
                </a:lnTo>
                <a:lnTo>
                  <a:pt x="8785" y="7583"/>
                </a:lnTo>
                <a:lnTo>
                  <a:pt x="7319" y="9049"/>
                </a:lnTo>
                <a:lnTo>
                  <a:pt x="8844" y="9049"/>
                </a:lnTo>
                <a:lnTo>
                  <a:pt x="11034" y="8996"/>
                </a:lnTo>
                <a:lnTo>
                  <a:pt x="11034" y="5334"/>
                </a:lnTo>
                <a:lnTo>
                  <a:pt x="10562" y="3557"/>
                </a:lnTo>
                <a:lnTo>
                  <a:pt x="9622" y="2041"/>
                </a:lnTo>
                <a:lnTo>
                  <a:pt x="9433" y="178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7616" y="2605434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3068" y="2590057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7008" y="0"/>
                </a:moveTo>
                <a:lnTo>
                  <a:pt x="3868" y="0"/>
                </a:lnTo>
                <a:lnTo>
                  <a:pt x="2510" y="682"/>
                </a:lnTo>
                <a:lnTo>
                  <a:pt x="1619" y="1830"/>
                </a:lnTo>
                <a:lnTo>
                  <a:pt x="575" y="3296"/>
                </a:lnTo>
                <a:lnTo>
                  <a:pt x="0" y="5492"/>
                </a:lnTo>
                <a:lnTo>
                  <a:pt x="0" y="14173"/>
                </a:lnTo>
                <a:lnTo>
                  <a:pt x="1884" y="17102"/>
                </a:lnTo>
                <a:lnTo>
                  <a:pt x="8942" y="17102"/>
                </a:lnTo>
                <a:lnTo>
                  <a:pt x="10048" y="15428"/>
                </a:lnTo>
                <a:lnTo>
                  <a:pt x="3189" y="15428"/>
                </a:lnTo>
                <a:lnTo>
                  <a:pt x="2091" y="13126"/>
                </a:lnTo>
                <a:lnTo>
                  <a:pt x="2091" y="4029"/>
                </a:lnTo>
                <a:lnTo>
                  <a:pt x="3189" y="1830"/>
                </a:lnTo>
                <a:lnTo>
                  <a:pt x="9257" y="1830"/>
                </a:lnTo>
                <a:lnTo>
                  <a:pt x="8367" y="682"/>
                </a:lnTo>
                <a:lnTo>
                  <a:pt x="7008" y="0"/>
                </a:lnTo>
                <a:close/>
              </a:path>
              <a:path w="11429" h="17144">
                <a:moveTo>
                  <a:pt x="9257" y="1830"/>
                </a:moveTo>
                <a:lnTo>
                  <a:pt x="7634" y="1830"/>
                </a:lnTo>
                <a:lnTo>
                  <a:pt x="8707" y="4029"/>
                </a:lnTo>
                <a:lnTo>
                  <a:pt x="8731" y="13233"/>
                </a:lnTo>
                <a:lnTo>
                  <a:pt x="7687" y="15428"/>
                </a:lnTo>
                <a:lnTo>
                  <a:pt x="10048" y="15428"/>
                </a:lnTo>
                <a:lnTo>
                  <a:pt x="10877" y="14173"/>
                </a:lnTo>
                <a:lnTo>
                  <a:pt x="10877" y="5492"/>
                </a:lnTo>
                <a:lnTo>
                  <a:pt x="10355" y="3346"/>
                </a:lnTo>
                <a:lnTo>
                  <a:pt x="9257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00553" y="2418468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90"/>
                </a:lnTo>
                <a:lnTo>
                  <a:pt x="1516" y="2352"/>
                </a:lnTo>
                <a:lnTo>
                  <a:pt x="471" y="3972"/>
                </a:lnTo>
                <a:lnTo>
                  <a:pt x="0" y="6014"/>
                </a:lnTo>
                <a:lnTo>
                  <a:pt x="0" y="11817"/>
                </a:lnTo>
                <a:lnTo>
                  <a:pt x="418" y="13594"/>
                </a:lnTo>
                <a:lnTo>
                  <a:pt x="2302" y="16369"/>
                </a:lnTo>
                <a:lnTo>
                  <a:pt x="3765" y="17098"/>
                </a:lnTo>
                <a:lnTo>
                  <a:pt x="8735" y="17098"/>
                </a:lnTo>
                <a:lnTo>
                  <a:pt x="10523" y="15268"/>
                </a:lnTo>
                <a:lnTo>
                  <a:pt x="3661" y="15268"/>
                </a:lnTo>
                <a:lnTo>
                  <a:pt x="2249" y="13701"/>
                </a:lnTo>
                <a:lnTo>
                  <a:pt x="2249" y="9518"/>
                </a:lnTo>
                <a:lnTo>
                  <a:pt x="3661" y="8106"/>
                </a:lnTo>
                <a:lnTo>
                  <a:pt x="2091" y="8106"/>
                </a:lnTo>
                <a:lnTo>
                  <a:pt x="2145" y="4079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19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1"/>
                </a:lnTo>
                <a:lnTo>
                  <a:pt x="2091" y="8106"/>
                </a:lnTo>
                <a:lnTo>
                  <a:pt x="7634" y="8106"/>
                </a:lnTo>
                <a:lnTo>
                  <a:pt x="8889" y="9464"/>
                </a:lnTo>
                <a:lnTo>
                  <a:pt x="8889" y="13752"/>
                </a:lnTo>
                <a:lnTo>
                  <a:pt x="7480" y="15268"/>
                </a:lnTo>
                <a:lnTo>
                  <a:pt x="10523" y="15268"/>
                </a:lnTo>
                <a:lnTo>
                  <a:pt x="10980" y="14799"/>
                </a:lnTo>
                <a:lnTo>
                  <a:pt x="10980" y="8420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17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13459" y="2418468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3" y="12811"/>
                </a:moveTo>
                <a:lnTo>
                  <a:pt x="364" y="12811"/>
                </a:lnTo>
                <a:lnTo>
                  <a:pt x="729" y="15479"/>
                </a:lnTo>
                <a:lnTo>
                  <a:pt x="2510" y="17098"/>
                </a:lnTo>
                <a:lnTo>
                  <a:pt x="6850" y="17098"/>
                </a:lnTo>
                <a:lnTo>
                  <a:pt x="8524" y="16212"/>
                </a:lnTo>
                <a:lnTo>
                  <a:pt x="9129" y="15268"/>
                </a:lnTo>
                <a:lnTo>
                  <a:pt x="3765" y="15268"/>
                </a:lnTo>
                <a:lnTo>
                  <a:pt x="2717" y="14381"/>
                </a:lnTo>
                <a:lnTo>
                  <a:pt x="2403" y="12811"/>
                </a:lnTo>
                <a:close/>
              </a:path>
              <a:path w="11429" h="17144">
                <a:moveTo>
                  <a:pt x="11034" y="8992"/>
                </a:moveTo>
                <a:lnTo>
                  <a:pt x="8889" y="8992"/>
                </a:lnTo>
                <a:lnTo>
                  <a:pt x="8835" y="13072"/>
                </a:lnTo>
                <a:lnTo>
                  <a:pt x="7530" y="15268"/>
                </a:lnTo>
                <a:lnTo>
                  <a:pt x="9129" y="15268"/>
                </a:lnTo>
                <a:lnTo>
                  <a:pt x="9464" y="14746"/>
                </a:lnTo>
                <a:lnTo>
                  <a:pt x="10562" y="13126"/>
                </a:lnTo>
                <a:lnTo>
                  <a:pt x="11034" y="11084"/>
                </a:lnTo>
                <a:lnTo>
                  <a:pt x="11034" y="8992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2"/>
                </a:lnTo>
                <a:lnTo>
                  <a:pt x="0" y="8681"/>
                </a:lnTo>
                <a:lnTo>
                  <a:pt x="2091" y="10823"/>
                </a:lnTo>
                <a:lnTo>
                  <a:pt x="6640" y="10823"/>
                </a:lnTo>
                <a:lnTo>
                  <a:pt x="7791" y="10301"/>
                </a:lnTo>
                <a:lnTo>
                  <a:pt x="8844" y="9046"/>
                </a:lnTo>
                <a:lnTo>
                  <a:pt x="3346" y="9046"/>
                </a:lnTo>
                <a:lnTo>
                  <a:pt x="2091" y="7634"/>
                </a:lnTo>
                <a:lnTo>
                  <a:pt x="2091" y="3346"/>
                </a:lnTo>
                <a:lnTo>
                  <a:pt x="3504" y="1777"/>
                </a:lnTo>
                <a:lnTo>
                  <a:pt x="9433" y="1777"/>
                </a:lnTo>
                <a:lnTo>
                  <a:pt x="8678" y="732"/>
                </a:lnTo>
                <a:lnTo>
                  <a:pt x="7269" y="0"/>
                </a:lnTo>
                <a:close/>
              </a:path>
              <a:path w="11429" h="17144">
                <a:moveTo>
                  <a:pt x="9433" y="1777"/>
                </a:moveTo>
                <a:lnTo>
                  <a:pt x="7319" y="1777"/>
                </a:lnTo>
                <a:lnTo>
                  <a:pt x="8785" y="3400"/>
                </a:lnTo>
                <a:lnTo>
                  <a:pt x="8785" y="7583"/>
                </a:lnTo>
                <a:lnTo>
                  <a:pt x="7319" y="9046"/>
                </a:lnTo>
                <a:lnTo>
                  <a:pt x="8844" y="9046"/>
                </a:lnTo>
                <a:lnTo>
                  <a:pt x="11034" y="8992"/>
                </a:lnTo>
                <a:lnTo>
                  <a:pt x="11034" y="5334"/>
                </a:lnTo>
                <a:lnTo>
                  <a:pt x="10562" y="3554"/>
                </a:lnTo>
                <a:lnTo>
                  <a:pt x="9622" y="2038"/>
                </a:lnTo>
                <a:lnTo>
                  <a:pt x="9433" y="17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27616" y="2433842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4480" y="2418468"/>
            <a:ext cx="5715" cy="17145"/>
          </a:xfrm>
          <a:custGeom>
            <a:avLst/>
            <a:gdLst/>
            <a:ahLst/>
            <a:cxnLst/>
            <a:rect l="l" t="t" r="r" b="b"/>
            <a:pathLst>
              <a:path w="5715" h="17144">
                <a:moveTo>
                  <a:pt x="5699" y="0"/>
                </a:moveTo>
                <a:lnTo>
                  <a:pt x="4340" y="0"/>
                </a:lnTo>
                <a:lnTo>
                  <a:pt x="3607" y="2563"/>
                </a:lnTo>
                <a:lnTo>
                  <a:pt x="3135" y="2928"/>
                </a:lnTo>
                <a:lnTo>
                  <a:pt x="0" y="3293"/>
                </a:lnTo>
                <a:lnTo>
                  <a:pt x="0" y="4759"/>
                </a:lnTo>
                <a:lnTo>
                  <a:pt x="3661" y="4759"/>
                </a:lnTo>
                <a:lnTo>
                  <a:pt x="3661" y="16576"/>
                </a:lnTo>
                <a:lnTo>
                  <a:pt x="5699" y="16576"/>
                </a:lnTo>
                <a:lnTo>
                  <a:pt x="569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0553" y="224612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86"/>
                </a:lnTo>
                <a:lnTo>
                  <a:pt x="1516" y="2352"/>
                </a:lnTo>
                <a:lnTo>
                  <a:pt x="471" y="3972"/>
                </a:lnTo>
                <a:lnTo>
                  <a:pt x="0" y="6014"/>
                </a:lnTo>
                <a:lnTo>
                  <a:pt x="0" y="11817"/>
                </a:lnTo>
                <a:lnTo>
                  <a:pt x="418" y="13594"/>
                </a:lnTo>
                <a:lnTo>
                  <a:pt x="2302" y="16366"/>
                </a:lnTo>
                <a:lnTo>
                  <a:pt x="3765" y="17098"/>
                </a:lnTo>
                <a:lnTo>
                  <a:pt x="8735" y="17098"/>
                </a:lnTo>
                <a:lnTo>
                  <a:pt x="10523" y="15268"/>
                </a:lnTo>
                <a:lnTo>
                  <a:pt x="3661" y="15268"/>
                </a:lnTo>
                <a:lnTo>
                  <a:pt x="2249" y="13701"/>
                </a:lnTo>
                <a:lnTo>
                  <a:pt x="2249" y="9518"/>
                </a:lnTo>
                <a:lnTo>
                  <a:pt x="3661" y="8106"/>
                </a:lnTo>
                <a:lnTo>
                  <a:pt x="2091" y="8106"/>
                </a:lnTo>
                <a:lnTo>
                  <a:pt x="2145" y="4079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19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1"/>
                </a:lnTo>
                <a:lnTo>
                  <a:pt x="2091" y="8106"/>
                </a:lnTo>
                <a:lnTo>
                  <a:pt x="7634" y="8106"/>
                </a:lnTo>
                <a:lnTo>
                  <a:pt x="8889" y="9464"/>
                </a:lnTo>
                <a:lnTo>
                  <a:pt x="8889" y="13752"/>
                </a:lnTo>
                <a:lnTo>
                  <a:pt x="7480" y="15268"/>
                </a:lnTo>
                <a:lnTo>
                  <a:pt x="10523" y="15268"/>
                </a:lnTo>
                <a:lnTo>
                  <a:pt x="10980" y="14799"/>
                </a:lnTo>
                <a:lnTo>
                  <a:pt x="10980" y="8417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17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13459" y="224612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3" y="12811"/>
                </a:moveTo>
                <a:lnTo>
                  <a:pt x="364" y="12811"/>
                </a:lnTo>
                <a:lnTo>
                  <a:pt x="729" y="15479"/>
                </a:lnTo>
                <a:lnTo>
                  <a:pt x="2510" y="17098"/>
                </a:lnTo>
                <a:lnTo>
                  <a:pt x="6850" y="17098"/>
                </a:lnTo>
                <a:lnTo>
                  <a:pt x="8524" y="16212"/>
                </a:lnTo>
                <a:lnTo>
                  <a:pt x="9129" y="15268"/>
                </a:lnTo>
                <a:lnTo>
                  <a:pt x="3765" y="15268"/>
                </a:lnTo>
                <a:lnTo>
                  <a:pt x="2717" y="14381"/>
                </a:lnTo>
                <a:lnTo>
                  <a:pt x="2403" y="12811"/>
                </a:lnTo>
                <a:close/>
              </a:path>
              <a:path w="11429" h="17144">
                <a:moveTo>
                  <a:pt x="11034" y="8992"/>
                </a:moveTo>
                <a:lnTo>
                  <a:pt x="8889" y="8992"/>
                </a:lnTo>
                <a:lnTo>
                  <a:pt x="8835" y="13072"/>
                </a:lnTo>
                <a:lnTo>
                  <a:pt x="7530" y="15268"/>
                </a:lnTo>
                <a:lnTo>
                  <a:pt x="9129" y="15268"/>
                </a:lnTo>
                <a:lnTo>
                  <a:pt x="9464" y="14746"/>
                </a:lnTo>
                <a:lnTo>
                  <a:pt x="10562" y="13126"/>
                </a:lnTo>
                <a:lnTo>
                  <a:pt x="11034" y="11084"/>
                </a:lnTo>
                <a:lnTo>
                  <a:pt x="11034" y="8992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2"/>
                </a:lnTo>
                <a:lnTo>
                  <a:pt x="0" y="8681"/>
                </a:lnTo>
                <a:lnTo>
                  <a:pt x="2091" y="10823"/>
                </a:lnTo>
                <a:lnTo>
                  <a:pt x="6640" y="10823"/>
                </a:lnTo>
                <a:lnTo>
                  <a:pt x="7791" y="10301"/>
                </a:lnTo>
                <a:lnTo>
                  <a:pt x="8844" y="9046"/>
                </a:lnTo>
                <a:lnTo>
                  <a:pt x="3346" y="9046"/>
                </a:lnTo>
                <a:lnTo>
                  <a:pt x="2091" y="7634"/>
                </a:lnTo>
                <a:lnTo>
                  <a:pt x="2091" y="3346"/>
                </a:lnTo>
                <a:lnTo>
                  <a:pt x="3504" y="1777"/>
                </a:lnTo>
                <a:lnTo>
                  <a:pt x="9433" y="1777"/>
                </a:lnTo>
                <a:lnTo>
                  <a:pt x="8678" y="732"/>
                </a:lnTo>
                <a:lnTo>
                  <a:pt x="7269" y="0"/>
                </a:lnTo>
                <a:close/>
              </a:path>
              <a:path w="11429" h="17144">
                <a:moveTo>
                  <a:pt x="9433" y="1777"/>
                </a:moveTo>
                <a:lnTo>
                  <a:pt x="7319" y="1777"/>
                </a:lnTo>
                <a:lnTo>
                  <a:pt x="8785" y="3397"/>
                </a:lnTo>
                <a:lnTo>
                  <a:pt x="8785" y="7580"/>
                </a:lnTo>
                <a:lnTo>
                  <a:pt x="7319" y="9046"/>
                </a:lnTo>
                <a:lnTo>
                  <a:pt x="8844" y="9046"/>
                </a:lnTo>
                <a:lnTo>
                  <a:pt x="11034" y="8992"/>
                </a:lnTo>
                <a:lnTo>
                  <a:pt x="11034" y="5334"/>
                </a:lnTo>
                <a:lnTo>
                  <a:pt x="10562" y="3554"/>
                </a:lnTo>
                <a:lnTo>
                  <a:pt x="9622" y="2038"/>
                </a:lnTo>
                <a:lnTo>
                  <a:pt x="9433" y="17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7616" y="2261494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32860" y="224612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10145" y="1777"/>
                </a:moveTo>
                <a:lnTo>
                  <a:pt x="7634" y="1777"/>
                </a:lnTo>
                <a:lnTo>
                  <a:pt x="9046" y="3135"/>
                </a:lnTo>
                <a:lnTo>
                  <a:pt x="9046" y="6221"/>
                </a:lnTo>
                <a:lnTo>
                  <a:pt x="8259" y="7319"/>
                </a:lnTo>
                <a:lnTo>
                  <a:pt x="6797" y="8209"/>
                </a:lnTo>
                <a:lnTo>
                  <a:pt x="1201" y="11345"/>
                </a:lnTo>
                <a:lnTo>
                  <a:pt x="207" y="12915"/>
                </a:lnTo>
                <a:lnTo>
                  <a:pt x="0" y="16576"/>
                </a:lnTo>
                <a:lnTo>
                  <a:pt x="11031" y="16576"/>
                </a:lnTo>
                <a:lnTo>
                  <a:pt x="11031" y="14538"/>
                </a:lnTo>
                <a:lnTo>
                  <a:pt x="2299" y="14538"/>
                </a:lnTo>
                <a:lnTo>
                  <a:pt x="2510" y="13176"/>
                </a:lnTo>
                <a:lnTo>
                  <a:pt x="3293" y="12339"/>
                </a:lnTo>
                <a:lnTo>
                  <a:pt x="5331" y="11138"/>
                </a:lnTo>
                <a:lnTo>
                  <a:pt x="7634" y="9883"/>
                </a:lnTo>
                <a:lnTo>
                  <a:pt x="9986" y="8628"/>
                </a:lnTo>
                <a:lnTo>
                  <a:pt x="11138" y="6901"/>
                </a:lnTo>
                <a:lnTo>
                  <a:pt x="11138" y="3504"/>
                </a:lnTo>
                <a:lnTo>
                  <a:pt x="10612" y="2195"/>
                </a:lnTo>
                <a:lnTo>
                  <a:pt x="10145" y="1777"/>
                </a:lnTo>
                <a:close/>
              </a:path>
              <a:path w="11429" h="17144">
                <a:moveTo>
                  <a:pt x="7423" y="0"/>
                </a:moveTo>
                <a:lnTo>
                  <a:pt x="3765" y="0"/>
                </a:lnTo>
                <a:lnTo>
                  <a:pt x="2195" y="732"/>
                </a:lnTo>
                <a:lnTo>
                  <a:pt x="1255" y="2141"/>
                </a:lnTo>
                <a:lnTo>
                  <a:pt x="679" y="3032"/>
                </a:lnTo>
                <a:lnTo>
                  <a:pt x="418" y="4079"/>
                </a:lnTo>
                <a:lnTo>
                  <a:pt x="364" y="5753"/>
                </a:lnTo>
                <a:lnTo>
                  <a:pt x="2456" y="5753"/>
                </a:lnTo>
                <a:lnTo>
                  <a:pt x="2510" y="4652"/>
                </a:lnTo>
                <a:lnTo>
                  <a:pt x="2664" y="3972"/>
                </a:lnTo>
                <a:lnTo>
                  <a:pt x="2928" y="3397"/>
                </a:lnTo>
                <a:lnTo>
                  <a:pt x="3450" y="2406"/>
                </a:lnTo>
                <a:lnTo>
                  <a:pt x="4548" y="1777"/>
                </a:lnTo>
                <a:lnTo>
                  <a:pt x="10145" y="1777"/>
                </a:lnTo>
                <a:lnTo>
                  <a:pt x="8628" y="418"/>
                </a:lnTo>
                <a:lnTo>
                  <a:pt x="74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0553" y="2072948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86"/>
                </a:lnTo>
                <a:lnTo>
                  <a:pt x="1516" y="2352"/>
                </a:lnTo>
                <a:lnTo>
                  <a:pt x="471" y="3972"/>
                </a:lnTo>
                <a:lnTo>
                  <a:pt x="0" y="6014"/>
                </a:lnTo>
                <a:lnTo>
                  <a:pt x="0" y="11817"/>
                </a:lnTo>
                <a:lnTo>
                  <a:pt x="418" y="13594"/>
                </a:lnTo>
                <a:lnTo>
                  <a:pt x="2302" y="16366"/>
                </a:lnTo>
                <a:lnTo>
                  <a:pt x="3765" y="17098"/>
                </a:lnTo>
                <a:lnTo>
                  <a:pt x="8735" y="17098"/>
                </a:lnTo>
                <a:lnTo>
                  <a:pt x="10520" y="15268"/>
                </a:lnTo>
                <a:lnTo>
                  <a:pt x="3661" y="15268"/>
                </a:lnTo>
                <a:lnTo>
                  <a:pt x="2249" y="13698"/>
                </a:lnTo>
                <a:lnTo>
                  <a:pt x="2249" y="9515"/>
                </a:lnTo>
                <a:lnTo>
                  <a:pt x="3661" y="8102"/>
                </a:lnTo>
                <a:lnTo>
                  <a:pt x="2091" y="8102"/>
                </a:lnTo>
                <a:lnTo>
                  <a:pt x="2145" y="4076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19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1"/>
                </a:lnTo>
                <a:lnTo>
                  <a:pt x="2091" y="8102"/>
                </a:lnTo>
                <a:lnTo>
                  <a:pt x="7634" y="8102"/>
                </a:lnTo>
                <a:lnTo>
                  <a:pt x="8889" y="9464"/>
                </a:lnTo>
                <a:lnTo>
                  <a:pt x="8889" y="13752"/>
                </a:lnTo>
                <a:lnTo>
                  <a:pt x="7480" y="15268"/>
                </a:lnTo>
                <a:lnTo>
                  <a:pt x="10520" y="15268"/>
                </a:lnTo>
                <a:lnTo>
                  <a:pt x="10980" y="14796"/>
                </a:lnTo>
                <a:lnTo>
                  <a:pt x="10980" y="8417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17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13459" y="2072948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3" y="12811"/>
                </a:moveTo>
                <a:lnTo>
                  <a:pt x="364" y="12811"/>
                </a:lnTo>
                <a:lnTo>
                  <a:pt x="729" y="15479"/>
                </a:lnTo>
                <a:lnTo>
                  <a:pt x="2510" y="17098"/>
                </a:lnTo>
                <a:lnTo>
                  <a:pt x="6850" y="17098"/>
                </a:lnTo>
                <a:lnTo>
                  <a:pt x="8524" y="16208"/>
                </a:lnTo>
                <a:lnTo>
                  <a:pt x="9129" y="15268"/>
                </a:lnTo>
                <a:lnTo>
                  <a:pt x="3765" y="15268"/>
                </a:lnTo>
                <a:lnTo>
                  <a:pt x="2717" y="14381"/>
                </a:lnTo>
                <a:lnTo>
                  <a:pt x="2403" y="12811"/>
                </a:lnTo>
                <a:close/>
              </a:path>
              <a:path w="11429" h="17144">
                <a:moveTo>
                  <a:pt x="11034" y="8992"/>
                </a:moveTo>
                <a:lnTo>
                  <a:pt x="8889" y="8992"/>
                </a:lnTo>
                <a:lnTo>
                  <a:pt x="8839" y="12811"/>
                </a:lnTo>
                <a:lnTo>
                  <a:pt x="8805" y="13122"/>
                </a:lnTo>
                <a:lnTo>
                  <a:pt x="7530" y="15268"/>
                </a:lnTo>
                <a:lnTo>
                  <a:pt x="9129" y="15268"/>
                </a:lnTo>
                <a:lnTo>
                  <a:pt x="9464" y="14746"/>
                </a:lnTo>
                <a:lnTo>
                  <a:pt x="10562" y="13122"/>
                </a:lnTo>
                <a:lnTo>
                  <a:pt x="11034" y="11084"/>
                </a:lnTo>
                <a:lnTo>
                  <a:pt x="11034" y="8992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2"/>
                </a:lnTo>
                <a:lnTo>
                  <a:pt x="0" y="8678"/>
                </a:lnTo>
                <a:lnTo>
                  <a:pt x="2091" y="10823"/>
                </a:lnTo>
                <a:lnTo>
                  <a:pt x="6640" y="10823"/>
                </a:lnTo>
                <a:lnTo>
                  <a:pt x="7791" y="10301"/>
                </a:lnTo>
                <a:lnTo>
                  <a:pt x="8844" y="9046"/>
                </a:lnTo>
                <a:lnTo>
                  <a:pt x="3346" y="9046"/>
                </a:lnTo>
                <a:lnTo>
                  <a:pt x="2091" y="7634"/>
                </a:lnTo>
                <a:lnTo>
                  <a:pt x="2091" y="3346"/>
                </a:lnTo>
                <a:lnTo>
                  <a:pt x="3504" y="1777"/>
                </a:lnTo>
                <a:lnTo>
                  <a:pt x="9433" y="1777"/>
                </a:lnTo>
                <a:lnTo>
                  <a:pt x="8678" y="729"/>
                </a:lnTo>
                <a:lnTo>
                  <a:pt x="7269" y="0"/>
                </a:lnTo>
                <a:close/>
              </a:path>
              <a:path w="11429" h="17144">
                <a:moveTo>
                  <a:pt x="9433" y="1777"/>
                </a:moveTo>
                <a:lnTo>
                  <a:pt x="7319" y="1777"/>
                </a:lnTo>
                <a:lnTo>
                  <a:pt x="8785" y="3397"/>
                </a:lnTo>
                <a:lnTo>
                  <a:pt x="8785" y="7580"/>
                </a:lnTo>
                <a:lnTo>
                  <a:pt x="7319" y="9046"/>
                </a:lnTo>
                <a:lnTo>
                  <a:pt x="8844" y="9046"/>
                </a:lnTo>
                <a:lnTo>
                  <a:pt x="11034" y="8992"/>
                </a:lnTo>
                <a:lnTo>
                  <a:pt x="11034" y="5331"/>
                </a:lnTo>
                <a:lnTo>
                  <a:pt x="10562" y="3554"/>
                </a:lnTo>
                <a:lnTo>
                  <a:pt x="9622" y="2038"/>
                </a:lnTo>
                <a:lnTo>
                  <a:pt x="9433" y="17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27616" y="2088322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32807" y="2072948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091" y="11764"/>
                </a:moveTo>
                <a:lnTo>
                  <a:pt x="0" y="11764"/>
                </a:lnTo>
                <a:lnTo>
                  <a:pt x="103" y="13072"/>
                </a:lnTo>
                <a:lnTo>
                  <a:pt x="364" y="13959"/>
                </a:lnTo>
                <a:lnTo>
                  <a:pt x="732" y="14692"/>
                </a:lnTo>
                <a:lnTo>
                  <a:pt x="1569" y="16315"/>
                </a:lnTo>
                <a:lnTo>
                  <a:pt x="3243" y="17098"/>
                </a:lnTo>
                <a:lnTo>
                  <a:pt x="8889" y="17098"/>
                </a:lnTo>
                <a:lnTo>
                  <a:pt x="10861" y="15268"/>
                </a:lnTo>
                <a:lnTo>
                  <a:pt x="3293" y="15268"/>
                </a:lnTo>
                <a:lnTo>
                  <a:pt x="2195" y="14170"/>
                </a:lnTo>
                <a:lnTo>
                  <a:pt x="2091" y="11764"/>
                </a:lnTo>
                <a:close/>
              </a:path>
              <a:path w="11429" h="17144">
                <a:moveTo>
                  <a:pt x="10479" y="8939"/>
                </a:moveTo>
                <a:lnTo>
                  <a:pt x="7844" y="8939"/>
                </a:lnTo>
                <a:lnTo>
                  <a:pt x="8992" y="9986"/>
                </a:lnTo>
                <a:lnTo>
                  <a:pt x="8992" y="14066"/>
                </a:lnTo>
                <a:lnTo>
                  <a:pt x="7687" y="15268"/>
                </a:lnTo>
                <a:lnTo>
                  <a:pt x="10861" y="15268"/>
                </a:lnTo>
                <a:lnTo>
                  <a:pt x="11084" y="15060"/>
                </a:lnTo>
                <a:lnTo>
                  <a:pt x="11084" y="9829"/>
                </a:lnTo>
                <a:lnTo>
                  <a:pt x="10479" y="8939"/>
                </a:lnTo>
                <a:close/>
              </a:path>
              <a:path w="11429" h="17144">
                <a:moveTo>
                  <a:pt x="10616" y="1777"/>
                </a:moveTo>
                <a:lnTo>
                  <a:pt x="7426" y="1777"/>
                </a:lnTo>
                <a:lnTo>
                  <a:pt x="8524" y="2874"/>
                </a:lnTo>
                <a:lnTo>
                  <a:pt x="8524" y="5803"/>
                </a:lnTo>
                <a:lnTo>
                  <a:pt x="8106" y="6482"/>
                </a:lnTo>
                <a:lnTo>
                  <a:pt x="7165" y="6850"/>
                </a:lnTo>
                <a:lnTo>
                  <a:pt x="6589" y="7112"/>
                </a:lnTo>
                <a:lnTo>
                  <a:pt x="5910" y="7215"/>
                </a:lnTo>
                <a:lnTo>
                  <a:pt x="4444" y="7215"/>
                </a:lnTo>
                <a:lnTo>
                  <a:pt x="4444" y="8992"/>
                </a:lnTo>
                <a:lnTo>
                  <a:pt x="4705" y="8992"/>
                </a:lnTo>
                <a:lnTo>
                  <a:pt x="5542" y="8939"/>
                </a:lnTo>
                <a:lnTo>
                  <a:pt x="10479" y="8939"/>
                </a:lnTo>
                <a:lnTo>
                  <a:pt x="10301" y="8678"/>
                </a:lnTo>
                <a:lnTo>
                  <a:pt x="8313" y="7998"/>
                </a:lnTo>
                <a:lnTo>
                  <a:pt x="9829" y="7373"/>
                </a:lnTo>
                <a:lnTo>
                  <a:pt x="10616" y="6221"/>
                </a:lnTo>
                <a:lnTo>
                  <a:pt x="10616" y="1777"/>
                </a:lnTo>
                <a:close/>
              </a:path>
              <a:path w="11429" h="17144">
                <a:moveTo>
                  <a:pt x="8731" y="0"/>
                </a:moveTo>
                <a:lnTo>
                  <a:pt x="2195" y="0"/>
                </a:lnTo>
                <a:lnTo>
                  <a:pt x="418" y="1830"/>
                </a:lnTo>
                <a:lnTo>
                  <a:pt x="364" y="5331"/>
                </a:lnTo>
                <a:lnTo>
                  <a:pt x="2406" y="5331"/>
                </a:lnTo>
                <a:lnTo>
                  <a:pt x="2456" y="4340"/>
                </a:lnTo>
                <a:lnTo>
                  <a:pt x="2563" y="3765"/>
                </a:lnTo>
                <a:lnTo>
                  <a:pt x="2771" y="3293"/>
                </a:lnTo>
                <a:lnTo>
                  <a:pt x="3243" y="2352"/>
                </a:lnTo>
                <a:lnTo>
                  <a:pt x="4287" y="1777"/>
                </a:lnTo>
                <a:lnTo>
                  <a:pt x="10616" y="1777"/>
                </a:lnTo>
                <a:lnTo>
                  <a:pt x="873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0553" y="1899003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90"/>
                </a:lnTo>
                <a:lnTo>
                  <a:pt x="1516" y="2352"/>
                </a:lnTo>
                <a:lnTo>
                  <a:pt x="471" y="3972"/>
                </a:lnTo>
                <a:lnTo>
                  <a:pt x="0" y="6014"/>
                </a:lnTo>
                <a:lnTo>
                  <a:pt x="0" y="11817"/>
                </a:lnTo>
                <a:lnTo>
                  <a:pt x="418" y="13594"/>
                </a:lnTo>
                <a:lnTo>
                  <a:pt x="2302" y="16369"/>
                </a:lnTo>
                <a:lnTo>
                  <a:pt x="3765" y="17098"/>
                </a:lnTo>
                <a:lnTo>
                  <a:pt x="8735" y="17098"/>
                </a:lnTo>
                <a:lnTo>
                  <a:pt x="10523" y="15268"/>
                </a:lnTo>
                <a:lnTo>
                  <a:pt x="3661" y="15268"/>
                </a:lnTo>
                <a:lnTo>
                  <a:pt x="2249" y="13701"/>
                </a:lnTo>
                <a:lnTo>
                  <a:pt x="2249" y="9518"/>
                </a:lnTo>
                <a:lnTo>
                  <a:pt x="3661" y="8106"/>
                </a:lnTo>
                <a:lnTo>
                  <a:pt x="2091" y="8106"/>
                </a:lnTo>
                <a:lnTo>
                  <a:pt x="2145" y="4079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19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1"/>
                </a:lnTo>
                <a:lnTo>
                  <a:pt x="2091" y="8106"/>
                </a:lnTo>
                <a:lnTo>
                  <a:pt x="7634" y="8106"/>
                </a:lnTo>
                <a:lnTo>
                  <a:pt x="8889" y="9464"/>
                </a:lnTo>
                <a:lnTo>
                  <a:pt x="8889" y="13752"/>
                </a:lnTo>
                <a:lnTo>
                  <a:pt x="7480" y="15268"/>
                </a:lnTo>
                <a:lnTo>
                  <a:pt x="10523" y="15268"/>
                </a:lnTo>
                <a:lnTo>
                  <a:pt x="10980" y="14799"/>
                </a:lnTo>
                <a:lnTo>
                  <a:pt x="10980" y="8420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17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3459" y="1899003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3" y="12811"/>
                </a:moveTo>
                <a:lnTo>
                  <a:pt x="364" y="12811"/>
                </a:lnTo>
                <a:lnTo>
                  <a:pt x="729" y="15479"/>
                </a:lnTo>
                <a:lnTo>
                  <a:pt x="2510" y="17098"/>
                </a:lnTo>
                <a:lnTo>
                  <a:pt x="6850" y="17098"/>
                </a:lnTo>
                <a:lnTo>
                  <a:pt x="8524" y="16212"/>
                </a:lnTo>
                <a:lnTo>
                  <a:pt x="9129" y="15268"/>
                </a:lnTo>
                <a:lnTo>
                  <a:pt x="3765" y="15268"/>
                </a:lnTo>
                <a:lnTo>
                  <a:pt x="2717" y="14381"/>
                </a:lnTo>
                <a:lnTo>
                  <a:pt x="2403" y="12811"/>
                </a:lnTo>
                <a:close/>
              </a:path>
              <a:path w="11429" h="17144">
                <a:moveTo>
                  <a:pt x="11034" y="8992"/>
                </a:moveTo>
                <a:lnTo>
                  <a:pt x="8889" y="8992"/>
                </a:lnTo>
                <a:lnTo>
                  <a:pt x="8835" y="13072"/>
                </a:lnTo>
                <a:lnTo>
                  <a:pt x="7530" y="15268"/>
                </a:lnTo>
                <a:lnTo>
                  <a:pt x="9129" y="15268"/>
                </a:lnTo>
                <a:lnTo>
                  <a:pt x="9464" y="14746"/>
                </a:lnTo>
                <a:lnTo>
                  <a:pt x="10562" y="13126"/>
                </a:lnTo>
                <a:lnTo>
                  <a:pt x="11034" y="11084"/>
                </a:lnTo>
                <a:lnTo>
                  <a:pt x="11034" y="8992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2"/>
                </a:lnTo>
                <a:lnTo>
                  <a:pt x="0" y="8681"/>
                </a:lnTo>
                <a:lnTo>
                  <a:pt x="2091" y="10823"/>
                </a:lnTo>
                <a:lnTo>
                  <a:pt x="6640" y="10823"/>
                </a:lnTo>
                <a:lnTo>
                  <a:pt x="7791" y="10301"/>
                </a:lnTo>
                <a:lnTo>
                  <a:pt x="8844" y="9046"/>
                </a:lnTo>
                <a:lnTo>
                  <a:pt x="3346" y="9046"/>
                </a:lnTo>
                <a:lnTo>
                  <a:pt x="2091" y="7634"/>
                </a:lnTo>
                <a:lnTo>
                  <a:pt x="2091" y="3346"/>
                </a:lnTo>
                <a:lnTo>
                  <a:pt x="3504" y="1777"/>
                </a:lnTo>
                <a:lnTo>
                  <a:pt x="9433" y="1777"/>
                </a:lnTo>
                <a:lnTo>
                  <a:pt x="8678" y="732"/>
                </a:lnTo>
                <a:lnTo>
                  <a:pt x="7269" y="0"/>
                </a:lnTo>
                <a:close/>
              </a:path>
              <a:path w="11429" h="17144">
                <a:moveTo>
                  <a:pt x="9433" y="1777"/>
                </a:moveTo>
                <a:lnTo>
                  <a:pt x="7319" y="1777"/>
                </a:lnTo>
                <a:lnTo>
                  <a:pt x="8785" y="3400"/>
                </a:lnTo>
                <a:lnTo>
                  <a:pt x="8785" y="7583"/>
                </a:lnTo>
                <a:lnTo>
                  <a:pt x="7319" y="9046"/>
                </a:lnTo>
                <a:lnTo>
                  <a:pt x="8844" y="9046"/>
                </a:lnTo>
                <a:lnTo>
                  <a:pt x="11034" y="8992"/>
                </a:lnTo>
                <a:lnTo>
                  <a:pt x="11034" y="5334"/>
                </a:lnTo>
                <a:lnTo>
                  <a:pt x="10562" y="3554"/>
                </a:lnTo>
                <a:lnTo>
                  <a:pt x="9622" y="2038"/>
                </a:lnTo>
                <a:lnTo>
                  <a:pt x="9433" y="17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7616" y="1914377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32753" y="189900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9046" y="12604"/>
                </a:moveTo>
                <a:lnTo>
                  <a:pt x="6954" y="12604"/>
                </a:lnTo>
                <a:lnTo>
                  <a:pt x="6954" y="16576"/>
                </a:lnTo>
                <a:lnTo>
                  <a:pt x="9046" y="16576"/>
                </a:lnTo>
                <a:lnTo>
                  <a:pt x="9046" y="12604"/>
                </a:lnTo>
                <a:close/>
              </a:path>
              <a:path w="12065" h="17144">
                <a:moveTo>
                  <a:pt x="9046" y="0"/>
                </a:moveTo>
                <a:lnTo>
                  <a:pt x="7480" y="0"/>
                </a:lnTo>
                <a:lnTo>
                  <a:pt x="0" y="10405"/>
                </a:lnTo>
                <a:lnTo>
                  <a:pt x="0" y="12604"/>
                </a:lnTo>
                <a:lnTo>
                  <a:pt x="11452" y="12604"/>
                </a:lnTo>
                <a:lnTo>
                  <a:pt x="11452" y="10773"/>
                </a:lnTo>
                <a:lnTo>
                  <a:pt x="1780" y="10773"/>
                </a:lnTo>
                <a:lnTo>
                  <a:pt x="6954" y="3504"/>
                </a:lnTo>
                <a:lnTo>
                  <a:pt x="9046" y="3504"/>
                </a:lnTo>
                <a:lnTo>
                  <a:pt x="9046" y="0"/>
                </a:lnTo>
                <a:close/>
              </a:path>
              <a:path w="12065" h="17144">
                <a:moveTo>
                  <a:pt x="9046" y="3504"/>
                </a:moveTo>
                <a:lnTo>
                  <a:pt x="6954" y="3504"/>
                </a:lnTo>
                <a:lnTo>
                  <a:pt x="6954" y="10773"/>
                </a:lnTo>
                <a:lnTo>
                  <a:pt x="9046" y="10773"/>
                </a:lnTo>
                <a:lnTo>
                  <a:pt x="9046" y="3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553" y="1724235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8470" y="0"/>
                </a:moveTo>
                <a:lnTo>
                  <a:pt x="4133" y="0"/>
                </a:lnTo>
                <a:lnTo>
                  <a:pt x="2510" y="890"/>
                </a:lnTo>
                <a:lnTo>
                  <a:pt x="1516" y="2352"/>
                </a:lnTo>
                <a:lnTo>
                  <a:pt x="471" y="3976"/>
                </a:lnTo>
                <a:lnTo>
                  <a:pt x="0" y="6014"/>
                </a:lnTo>
                <a:lnTo>
                  <a:pt x="0" y="11817"/>
                </a:lnTo>
                <a:lnTo>
                  <a:pt x="418" y="13598"/>
                </a:lnTo>
                <a:lnTo>
                  <a:pt x="2302" y="16369"/>
                </a:lnTo>
                <a:lnTo>
                  <a:pt x="3765" y="17102"/>
                </a:lnTo>
                <a:lnTo>
                  <a:pt x="8735" y="17102"/>
                </a:lnTo>
                <a:lnTo>
                  <a:pt x="10520" y="15271"/>
                </a:lnTo>
                <a:lnTo>
                  <a:pt x="3661" y="15271"/>
                </a:lnTo>
                <a:lnTo>
                  <a:pt x="2249" y="13701"/>
                </a:lnTo>
                <a:lnTo>
                  <a:pt x="2249" y="9518"/>
                </a:lnTo>
                <a:lnTo>
                  <a:pt x="3661" y="8106"/>
                </a:lnTo>
                <a:lnTo>
                  <a:pt x="2091" y="8106"/>
                </a:lnTo>
                <a:lnTo>
                  <a:pt x="2145" y="4079"/>
                </a:lnTo>
                <a:lnTo>
                  <a:pt x="3450" y="1830"/>
                </a:lnTo>
                <a:lnTo>
                  <a:pt x="10283" y="1830"/>
                </a:lnTo>
                <a:lnTo>
                  <a:pt x="10251" y="1623"/>
                </a:lnTo>
                <a:lnTo>
                  <a:pt x="8470" y="0"/>
                </a:lnTo>
                <a:close/>
              </a:path>
              <a:path w="11429" h="17144">
                <a:moveTo>
                  <a:pt x="8889" y="6275"/>
                </a:moveTo>
                <a:lnTo>
                  <a:pt x="4287" y="6275"/>
                </a:lnTo>
                <a:lnTo>
                  <a:pt x="2982" y="6904"/>
                </a:lnTo>
                <a:lnTo>
                  <a:pt x="2091" y="8106"/>
                </a:lnTo>
                <a:lnTo>
                  <a:pt x="7634" y="8106"/>
                </a:lnTo>
                <a:lnTo>
                  <a:pt x="8889" y="9464"/>
                </a:lnTo>
                <a:lnTo>
                  <a:pt x="8889" y="13755"/>
                </a:lnTo>
                <a:lnTo>
                  <a:pt x="7480" y="15271"/>
                </a:lnTo>
                <a:lnTo>
                  <a:pt x="10520" y="15271"/>
                </a:lnTo>
                <a:lnTo>
                  <a:pt x="10980" y="14799"/>
                </a:lnTo>
                <a:lnTo>
                  <a:pt x="10980" y="8420"/>
                </a:lnTo>
                <a:lnTo>
                  <a:pt x="8889" y="6275"/>
                </a:lnTo>
                <a:close/>
              </a:path>
              <a:path w="11429" h="17144">
                <a:moveTo>
                  <a:pt x="10283" y="1830"/>
                </a:moveTo>
                <a:lnTo>
                  <a:pt x="7269" y="1830"/>
                </a:lnTo>
                <a:lnTo>
                  <a:pt x="8263" y="2720"/>
                </a:lnTo>
                <a:lnTo>
                  <a:pt x="8577" y="4340"/>
                </a:lnTo>
                <a:lnTo>
                  <a:pt x="10669" y="4340"/>
                </a:lnTo>
                <a:lnTo>
                  <a:pt x="1028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13459" y="1724235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403" y="12811"/>
                </a:moveTo>
                <a:lnTo>
                  <a:pt x="364" y="12811"/>
                </a:lnTo>
                <a:lnTo>
                  <a:pt x="729" y="15479"/>
                </a:lnTo>
                <a:lnTo>
                  <a:pt x="2510" y="17102"/>
                </a:lnTo>
                <a:lnTo>
                  <a:pt x="6850" y="17102"/>
                </a:lnTo>
                <a:lnTo>
                  <a:pt x="8524" y="16212"/>
                </a:lnTo>
                <a:lnTo>
                  <a:pt x="9127" y="15271"/>
                </a:lnTo>
                <a:lnTo>
                  <a:pt x="3765" y="15271"/>
                </a:lnTo>
                <a:lnTo>
                  <a:pt x="2717" y="14381"/>
                </a:lnTo>
                <a:lnTo>
                  <a:pt x="2403" y="12811"/>
                </a:lnTo>
                <a:close/>
              </a:path>
              <a:path w="11429" h="17144">
                <a:moveTo>
                  <a:pt x="11034" y="8996"/>
                </a:moveTo>
                <a:lnTo>
                  <a:pt x="8889" y="8996"/>
                </a:lnTo>
                <a:lnTo>
                  <a:pt x="8835" y="13072"/>
                </a:lnTo>
                <a:lnTo>
                  <a:pt x="7530" y="15271"/>
                </a:lnTo>
                <a:lnTo>
                  <a:pt x="9127" y="15271"/>
                </a:lnTo>
                <a:lnTo>
                  <a:pt x="9464" y="14746"/>
                </a:lnTo>
                <a:lnTo>
                  <a:pt x="10562" y="13126"/>
                </a:lnTo>
                <a:lnTo>
                  <a:pt x="11034" y="11088"/>
                </a:lnTo>
                <a:lnTo>
                  <a:pt x="11034" y="8996"/>
                </a:lnTo>
                <a:close/>
              </a:path>
              <a:path w="11429" h="17144">
                <a:moveTo>
                  <a:pt x="7269" y="0"/>
                </a:moveTo>
                <a:lnTo>
                  <a:pt x="2249" y="0"/>
                </a:lnTo>
                <a:lnTo>
                  <a:pt x="0" y="2352"/>
                </a:lnTo>
                <a:lnTo>
                  <a:pt x="0" y="8681"/>
                </a:lnTo>
                <a:lnTo>
                  <a:pt x="2091" y="10826"/>
                </a:lnTo>
                <a:lnTo>
                  <a:pt x="6640" y="10826"/>
                </a:lnTo>
                <a:lnTo>
                  <a:pt x="7791" y="10301"/>
                </a:lnTo>
                <a:lnTo>
                  <a:pt x="8846" y="9046"/>
                </a:lnTo>
                <a:lnTo>
                  <a:pt x="3346" y="9046"/>
                </a:lnTo>
                <a:lnTo>
                  <a:pt x="2091" y="7634"/>
                </a:lnTo>
                <a:lnTo>
                  <a:pt x="2091" y="3346"/>
                </a:lnTo>
                <a:lnTo>
                  <a:pt x="3504" y="1777"/>
                </a:lnTo>
                <a:lnTo>
                  <a:pt x="9431" y="1777"/>
                </a:lnTo>
                <a:lnTo>
                  <a:pt x="8678" y="732"/>
                </a:lnTo>
                <a:lnTo>
                  <a:pt x="7269" y="0"/>
                </a:lnTo>
                <a:close/>
              </a:path>
              <a:path w="11429" h="17144">
                <a:moveTo>
                  <a:pt x="9431" y="1777"/>
                </a:moveTo>
                <a:lnTo>
                  <a:pt x="7319" y="1777"/>
                </a:lnTo>
                <a:lnTo>
                  <a:pt x="8785" y="3400"/>
                </a:lnTo>
                <a:lnTo>
                  <a:pt x="8785" y="7583"/>
                </a:lnTo>
                <a:lnTo>
                  <a:pt x="7319" y="9046"/>
                </a:lnTo>
                <a:lnTo>
                  <a:pt x="8846" y="9046"/>
                </a:lnTo>
                <a:lnTo>
                  <a:pt x="11034" y="8996"/>
                </a:lnTo>
                <a:lnTo>
                  <a:pt x="11034" y="5334"/>
                </a:lnTo>
                <a:lnTo>
                  <a:pt x="10562" y="3557"/>
                </a:lnTo>
                <a:lnTo>
                  <a:pt x="9622" y="2041"/>
                </a:lnTo>
                <a:lnTo>
                  <a:pt x="9431" y="17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7616" y="1739612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2910" y="1724235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041" y="12500"/>
                </a:moveTo>
                <a:lnTo>
                  <a:pt x="0" y="12500"/>
                </a:lnTo>
                <a:lnTo>
                  <a:pt x="261" y="13859"/>
                </a:lnTo>
                <a:lnTo>
                  <a:pt x="471" y="14538"/>
                </a:lnTo>
                <a:lnTo>
                  <a:pt x="994" y="15114"/>
                </a:lnTo>
                <a:lnTo>
                  <a:pt x="1934" y="16369"/>
                </a:lnTo>
                <a:lnTo>
                  <a:pt x="3607" y="17102"/>
                </a:lnTo>
                <a:lnTo>
                  <a:pt x="8838" y="17102"/>
                </a:lnTo>
                <a:lnTo>
                  <a:pt x="10588" y="15271"/>
                </a:lnTo>
                <a:lnTo>
                  <a:pt x="3607" y="15271"/>
                </a:lnTo>
                <a:lnTo>
                  <a:pt x="2510" y="14381"/>
                </a:lnTo>
                <a:lnTo>
                  <a:pt x="2041" y="12500"/>
                </a:lnTo>
                <a:close/>
              </a:path>
              <a:path w="11429" h="17144">
                <a:moveTo>
                  <a:pt x="10739" y="7480"/>
                </a:moveTo>
                <a:lnTo>
                  <a:pt x="7634" y="7480"/>
                </a:lnTo>
                <a:lnTo>
                  <a:pt x="9046" y="8996"/>
                </a:lnTo>
                <a:lnTo>
                  <a:pt x="9046" y="13859"/>
                </a:lnTo>
                <a:lnTo>
                  <a:pt x="7687" y="15271"/>
                </a:lnTo>
                <a:lnTo>
                  <a:pt x="10588" y="15271"/>
                </a:lnTo>
                <a:lnTo>
                  <a:pt x="11138" y="14695"/>
                </a:lnTo>
                <a:lnTo>
                  <a:pt x="11138" y="7898"/>
                </a:lnTo>
                <a:lnTo>
                  <a:pt x="10739" y="7480"/>
                </a:lnTo>
                <a:close/>
              </a:path>
              <a:path w="11429" h="17144">
                <a:moveTo>
                  <a:pt x="10301" y="0"/>
                </a:moveTo>
                <a:lnTo>
                  <a:pt x="1726" y="0"/>
                </a:lnTo>
                <a:lnTo>
                  <a:pt x="471" y="9046"/>
                </a:lnTo>
                <a:lnTo>
                  <a:pt x="2406" y="9046"/>
                </a:lnTo>
                <a:lnTo>
                  <a:pt x="3346" y="7898"/>
                </a:lnTo>
                <a:lnTo>
                  <a:pt x="4133" y="7480"/>
                </a:lnTo>
                <a:lnTo>
                  <a:pt x="10739" y="7480"/>
                </a:lnTo>
                <a:lnTo>
                  <a:pt x="9942" y="6643"/>
                </a:lnTo>
                <a:lnTo>
                  <a:pt x="2720" y="6643"/>
                </a:lnTo>
                <a:lnTo>
                  <a:pt x="3400" y="2041"/>
                </a:lnTo>
                <a:lnTo>
                  <a:pt x="10301" y="2041"/>
                </a:lnTo>
                <a:lnTo>
                  <a:pt x="10301" y="0"/>
                </a:lnTo>
                <a:close/>
              </a:path>
              <a:path w="11429" h="17144">
                <a:moveTo>
                  <a:pt x="8996" y="5649"/>
                </a:moveTo>
                <a:lnTo>
                  <a:pt x="4655" y="5649"/>
                </a:lnTo>
                <a:lnTo>
                  <a:pt x="3714" y="5960"/>
                </a:lnTo>
                <a:lnTo>
                  <a:pt x="2720" y="6643"/>
                </a:lnTo>
                <a:lnTo>
                  <a:pt x="9942" y="6643"/>
                </a:lnTo>
                <a:lnTo>
                  <a:pt x="8996" y="56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51696" y="2768905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51696" y="2598099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51696" y="2426507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51696" y="2254159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51696" y="2081014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51696" y="1907042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51696" y="1732277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 h="0">
                <a:moveTo>
                  <a:pt x="0" y="0"/>
                </a:moveTo>
                <a:lnTo>
                  <a:pt x="995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59163" y="2768905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60">
                <a:moveTo>
                  <a:pt x="0" y="9936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19258" y="2768905"/>
            <a:ext cx="0" cy="10160"/>
          </a:xfrm>
          <a:custGeom>
            <a:avLst/>
            <a:gdLst/>
            <a:ahLst/>
            <a:cxnLst/>
            <a:rect l="l" t="t" r="r" b="b"/>
            <a:pathLst>
              <a:path w="0" h="10160">
                <a:moveTo>
                  <a:pt x="0" y="9936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30989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091" y="11764"/>
                </a:moveTo>
                <a:lnTo>
                  <a:pt x="0" y="11764"/>
                </a:lnTo>
                <a:lnTo>
                  <a:pt x="103" y="13072"/>
                </a:lnTo>
                <a:lnTo>
                  <a:pt x="364" y="13962"/>
                </a:lnTo>
                <a:lnTo>
                  <a:pt x="732" y="14692"/>
                </a:lnTo>
                <a:lnTo>
                  <a:pt x="1569" y="16315"/>
                </a:lnTo>
                <a:lnTo>
                  <a:pt x="3243" y="17098"/>
                </a:lnTo>
                <a:lnTo>
                  <a:pt x="8889" y="17098"/>
                </a:lnTo>
                <a:lnTo>
                  <a:pt x="10861" y="15268"/>
                </a:lnTo>
                <a:lnTo>
                  <a:pt x="3293" y="15268"/>
                </a:lnTo>
                <a:lnTo>
                  <a:pt x="2195" y="14170"/>
                </a:lnTo>
                <a:lnTo>
                  <a:pt x="2091" y="11764"/>
                </a:lnTo>
                <a:close/>
              </a:path>
              <a:path w="11429" h="17144">
                <a:moveTo>
                  <a:pt x="10479" y="8942"/>
                </a:moveTo>
                <a:lnTo>
                  <a:pt x="7844" y="8942"/>
                </a:lnTo>
                <a:lnTo>
                  <a:pt x="8992" y="9986"/>
                </a:lnTo>
                <a:lnTo>
                  <a:pt x="8992" y="14066"/>
                </a:lnTo>
                <a:lnTo>
                  <a:pt x="7687" y="15268"/>
                </a:lnTo>
                <a:lnTo>
                  <a:pt x="10861" y="15268"/>
                </a:lnTo>
                <a:lnTo>
                  <a:pt x="11084" y="15060"/>
                </a:lnTo>
                <a:lnTo>
                  <a:pt x="11084" y="9829"/>
                </a:lnTo>
                <a:lnTo>
                  <a:pt x="10479" y="8942"/>
                </a:lnTo>
                <a:close/>
              </a:path>
              <a:path w="11429" h="17144">
                <a:moveTo>
                  <a:pt x="10616" y="1777"/>
                </a:moveTo>
                <a:lnTo>
                  <a:pt x="7426" y="1777"/>
                </a:lnTo>
                <a:lnTo>
                  <a:pt x="8524" y="2874"/>
                </a:lnTo>
                <a:lnTo>
                  <a:pt x="8524" y="5803"/>
                </a:lnTo>
                <a:lnTo>
                  <a:pt x="8106" y="6482"/>
                </a:lnTo>
                <a:lnTo>
                  <a:pt x="7162" y="6850"/>
                </a:lnTo>
                <a:lnTo>
                  <a:pt x="6589" y="7112"/>
                </a:lnTo>
                <a:lnTo>
                  <a:pt x="5907" y="7215"/>
                </a:lnTo>
                <a:lnTo>
                  <a:pt x="4444" y="7215"/>
                </a:lnTo>
                <a:lnTo>
                  <a:pt x="4444" y="8992"/>
                </a:lnTo>
                <a:lnTo>
                  <a:pt x="4705" y="8992"/>
                </a:lnTo>
                <a:lnTo>
                  <a:pt x="5542" y="8942"/>
                </a:lnTo>
                <a:lnTo>
                  <a:pt x="10479" y="8942"/>
                </a:lnTo>
                <a:lnTo>
                  <a:pt x="10301" y="8681"/>
                </a:lnTo>
                <a:lnTo>
                  <a:pt x="8313" y="7998"/>
                </a:lnTo>
                <a:lnTo>
                  <a:pt x="9829" y="7373"/>
                </a:lnTo>
                <a:lnTo>
                  <a:pt x="10616" y="6221"/>
                </a:lnTo>
                <a:lnTo>
                  <a:pt x="10616" y="1777"/>
                </a:lnTo>
                <a:close/>
              </a:path>
              <a:path w="11429" h="17144">
                <a:moveTo>
                  <a:pt x="8731" y="0"/>
                </a:moveTo>
                <a:lnTo>
                  <a:pt x="2195" y="0"/>
                </a:lnTo>
                <a:lnTo>
                  <a:pt x="418" y="1830"/>
                </a:lnTo>
                <a:lnTo>
                  <a:pt x="364" y="5334"/>
                </a:lnTo>
                <a:lnTo>
                  <a:pt x="2406" y="5334"/>
                </a:lnTo>
                <a:lnTo>
                  <a:pt x="2456" y="4340"/>
                </a:lnTo>
                <a:lnTo>
                  <a:pt x="2560" y="3765"/>
                </a:lnTo>
                <a:lnTo>
                  <a:pt x="2771" y="3293"/>
                </a:lnTo>
                <a:lnTo>
                  <a:pt x="3243" y="2352"/>
                </a:lnTo>
                <a:lnTo>
                  <a:pt x="4287" y="1777"/>
                </a:lnTo>
                <a:lnTo>
                  <a:pt x="10616" y="1777"/>
                </a:lnTo>
                <a:lnTo>
                  <a:pt x="873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44035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10148" y="1777"/>
                </a:moveTo>
                <a:lnTo>
                  <a:pt x="7637" y="1777"/>
                </a:lnTo>
                <a:lnTo>
                  <a:pt x="9046" y="3135"/>
                </a:lnTo>
                <a:lnTo>
                  <a:pt x="9046" y="6221"/>
                </a:lnTo>
                <a:lnTo>
                  <a:pt x="8263" y="7319"/>
                </a:lnTo>
                <a:lnTo>
                  <a:pt x="6800" y="8209"/>
                </a:lnTo>
                <a:lnTo>
                  <a:pt x="1204" y="11345"/>
                </a:lnTo>
                <a:lnTo>
                  <a:pt x="210" y="12915"/>
                </a:lnTo>
                <a:lnTo>
                  <a:pt x="0" y="16576"/>
                </a:lnTo>
                <a:lnTo>
                  <a:pt x="11034" y="16576"/>
                </a:lnTo>
                <a:lnTo>
                  <a:pt x="11034" y="14538"/>
                </a:lnTo>
                <a:lnTo>
                  <a:pt x="2302" y="14538"/>
                </a:lnTo>
                <a:lnTo>
                  <a:pt x="2510" y="13176"/>
                </a:lnTo>
                <a:lnTo>
                  <a:pt x="3296" y="12339"/>
                </a:lnTo>
                <a:lnTo>
                  <a:pt x="5334" y="11138"/>
                </a:lnTo>
                <a:lnTo>
                  <a:pt x="7637" y="9883"/>
                </a:lnTo>
                <a:lnTo>
                  <a:pt x="9990" y="8628"/>
                </a:lnTo>
                <a:lnTo>
                  <a:pt x="11138" y="6901"/>
                </a:lnTo>
                <a:lnTo>
                  <a:pt x="11138" y="3504"/>
                </a:lnTo>
                <a:lnTo>
                  <a:pt x="10616" y="2195"/>
                </a:lnTo>
                <a:lnTo>
                  <a:pt x="10148" y="1777"/>
                </a:lnTo>
                <a:close/>
              </a:path>
              <a:path w="11429" h="17144">
                <a:moveTo>
                  <a:pt x="7426" y="0"/>
                </a:moveTo>
                <a:lnTo>
                  <a:pt x="3765" y="0"/>
                </a:lnTo>
                <a:lnTo>
                  <a:pt x="2198" y="732"/>
                </a:lnTo>
                <a:lnTo>
                  <a:pt x="1255" y="2141"/>
                </a:lnTo>
                <a:lnTo>
                  <a:pt x="679" y="3032"/>
                </a:lnTo>
                <a:lnTo>
                  <a:pt x="418" y="4079"/>
                </a:lnTo>
                <a:lnTo>
                  <a:pt x="368" y="5753"/>
                </a:lnTo>
                <a:lnTo>
                  <a:pt x="2459" y="5753"/>
                </a:lnTo>
                <a:lnTo>
                  <a:pt x="2510" y="4652"/>
                </a:lnTo>
                <a:lnTo>
                  <a:pt x="2667" y="3972"/>
                </a:lnTo>
                <a:lnTo>
                  <a:pt x="2928" y="3397"/>
                </a:lnTo>
                <a:lnTo>
                  <a:pt x="3453" y="2406"/>
                </a:lnTo>
                <a:lnTo>
                  <a:pt x="4551" y="1777"/>
                </a:lnTo>
                <a:lnTo>
                  <a:pt x="10148" y="1777"/>
                </a:lnTo>
                <a:lnTo>
                  <a:pt x="8628" y="418"/>
                </a:lnTo>
                <a:lnTo>
                  <a:pt x="742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58299" y="2801314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63869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11034" y="0"/>
                </a:moveTo>
                <a:lnTo>
                  <a:pt x="0" y="0"/>
                </a:lnTo>
                <a:lnTo>
                  <a:pt x="0" y="2038"/>
                </a:lnTo>
                <a:lnTo>
                  <a:pt x="8942" y="2038"/>
                </a:lnTo>
                <a:lnTo>
                  <a:pt x="4966" y="7687"/>
                </a:lnTo>
                <a:lnTo>
                  <a:pt x="3346" y="11138"/>
                </a:lnTo>
                <a:lnTo>
                  <a:pt x="2145" y="16576"/>
                </a:lnTo>
                <a:lnTo>
                  <a:pt x="4340" y="16576"/>
                </a:lnTo>
                <a:lnTo>
                  <a:pt x="5231" y="11295"/>
                </a:lnTo>
                <a:lnTo>
                  <a:pt x="7322" y="6693"/>
                </a:lnTo>
                <a:lnTo>
                  <a:pt x="11034" y="1723"/>
                </a:lnTo>
                <a:lnTo>
                  <a:pt x="1103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75910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29" h="17144">
                <a:moveTo>
                  <a:pt x="2038" y="12497"/>
                </a:moveTo>
                <a:lnTo>
                  <a:pt x="0" y="12497"/>
                </a:lnTo>
                <a:lnTo>
                  <a:pt x="261" y="13855"/>
                </a:lnTo>
                <a:lnTo>
                  <a:pt x="468" y="14538"/>
                </a:lnTo>
                <a:lnTo>
                  <a:pt x="994" y="15110"/>
                </a:lnTo>
                <a:lnTo>
                  <a:pt x="1934" y="16366"/>
                </a:lnTo>
                <a:lnTo>
                  <a:pt x="3607" y="17098"/>
                </a:lnTo>
                <a:lnTo>
                  <a:pt x="8835" y="17098"/>
                </a:lnTo>
                <a:lnTo>
                  <a:pt x="10587" y="15268"/>
                </a:lnTo>
                <a:lnTo>
                  <a:pt x="3607" y="15268"/>
                </a:lnTo>
                <a:lnTo>
                  <a:pt x="2510" y="14381"/>
                </a:lnTo>
                <a:lnTo>
                  <a:pt x="2038" y="12497"/>
                </a:lnTo>
                <a:close/>
              </a:path>
              <a:path w="11429" h="17144">
                <a:moveTo>
                  <a:pt x="10739" y="7476"/>
                </a:moveTo>
                <a:lnTo>
                  <a:pt x="7634" y="7476"/>
                </a:lnTo>
                <a:lnTo>
                  <a:pt x="9046" y="8992"/>
                </a:lnTo>
                <a:lnTo>
                  <a:pt x="9046" y="13855"/>
                </a:lnTo>
                <a:lnTo>
                  <a:pt x="7687" y="15268"/>
                </a:lnTo>
                <a:lnTo>
                  <a:pt x="10587" y="15268"/>
                </a:lnTo>
                <a:lnTo>
                  <a:pt x="11138" y="14692"/>
                </a:lnTo>
                <a:lnTo>
                  <a:pt x="11138" y="7895"/>
                </a:lnTo>
                <a:lnTo>
                  <a:pt x="10739" y="7476"/>
                </a:lnTo>
                <a:close/>
              </a:path>
              <a:path w="11429" h="17144">
                <a:moveTo>
                  <a:pt x="10301" y="0"/>
                </a:moveTo>
                <a:lnTo>
                  <a:pt x="1723" y="0"/>
                </a:lnTo>
                <a:lnTo>
                  <a:pt x="468" y="9046"/>
                </a:lnTo>
                <a:lnTo>
                  <a:pt x="2403" y="9046"/>
                </a:lnTo>
                <a:lnTo>
                  <a:pt x="3346" y="7895"/>
                </a:lnTo>
                <a:lnTo>
                  <a:pt x="4129" y="7476"/>
                </a:lnTo>
                <a:lnTo>
                  <a:pt x="10739" y="7476"/>
                </a:lnTo>
                <a:lnTo>
                  <a:pt x="9941" y="6640"/>
                </a:lnTo>
                <a:lnTo>
                  <a:pt x="2717" y="6640"/>
                </a:lnTo>
                <a:lnTo>
                  <a:pt x="3397" y="2038"/>
                </a:lnTo>
                <a:lnTo>
                  <a:pt x="10301" y="2038"/>
                </a:lnTo>
                <a:lnTo>
                  <a:pt x="10301" y="0"/>
                </a:lnTo>
                <a:close/>
              </a:path>
              <a:path w="11429" h="17144">
                <a:moveTo>
                  <a:pt x="8992" y="5646"/>
                </a:moveTo>
                <a:lnTo>
                  <a:pt x="4652" y="5646"/>
                </a:lnTo>
                <a:lnTo>
                  <a:pt x="3711" y="5960"/>
                </a:lnTo>
                <a:lnTo>
                  <a:pt x="2717" y="6640"/>
                </a:lnTo>
                <a:lnTo>
                  <a:pt x="9941" y="6640"/>
                </a:lnTo>
                <a:lnTo>
                  <a:pt x="8992" y="564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90733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30" h="17144">
                <a:moveTo>
                  <a:pt x="2091" y="11764"/>
                </a:moveTo>
                <a:lnTo>
                  <a:pt x="0" y="11764"/>
                </a:lnTo>
                <a:lnTo>
                  <a:pt x="103" y="13072"/>
                </a:lnTo>
                <a:lnTo>
                  <a:pt x="364" y="13962"/>
                </a:lnTo>
                <a:lnTo>
                  <a:pt x="732" y="14692"/>
                </a:lnTo>
                <a:lnTo>
                  <a:pt x="1569" y="16315"/>
                </a:lnTo>
                <a:lnTo>
                  <a:pt x="3243" y="17098"/>
                </a:lnTo>
                <a:lnTo>
                  <a:pt x="8889" y="17098"/>
                </a:lnTo>
                <a:lnTo>
                  <a:pt x="10864" y="15268"/>
                </a:lnTo>
                <a:lnTo>
                  <a:pt x="3293" y="15268"/>
                </a:lnTo>
                <a:lnTo>
                  <a:pt x="2195" y="14170"/>
                </a:lnTo>
                <a:lnTo>
                  <a:pt x="2091" y="11764"/>
                </a:lnTo>
                <a:close/>
              </a:path>
              <a:path w="11430" h="17144">
                <a:moveTo>
                  <a:pt x="10480" y="8942"/>
                </a:moveTo>
                <a:lnTo>
                  <a:pt x="7844" y="8942"/>
                </a:lnTo>
                <a:lnTo>
                  <a:pt x="8996" y="9986"/>
                </a:lnTo>
                <a:lnTo>
                  <a:pt x="8996" y="14066"/>
                </a:lnTo>
                <a:lnTo>
                  <a:pt x="7687" y="15268"/>
                </a:lnTo>
                <a:lnTo>
                  <a:pt x="10864" y="15268"/>
                </a:lnTo>
                <a:lnTo>
                  <a:pt x="11088" y="15060"/>
                </a:lnTo>
                <a:lnTo>
                  <a:pt x="11088" y="9829"/>
                </a:lnTo>
                <a:lnTo>
                  <a:pt x="10480" y="8942"/>
                </a:lnTo>
                <a:close/>
              </a:path>
              <a:path w="11430" h="17144">
                <a:moveTo>
                  <a:pt x="10616" y="1777"/>
                </a:moveTo>
                <a:lnTo>
                  <a:pt x="7426" y="1777"/>
                </a:lnTo>
                <a:lnTo>
                  <a:pt x="8524" y="2874"/>
                </a:lnTo>
                <a:lnTo>
                  <a:pt x="8524" y="5803"/>
                </a:lnTo>
                <a:lnTo>
                  <a:pt x="8106" y="6482"/>
                </a:lnTo>
                <a:lnTo>
                  <a:pt x="7165" y="6850"/>
                </a:lnTo>
                <a:lnTo>
                  <a:pt x="6589" y="7112"/>
                </a:lnTo>
                <a:lnTo>
                  <a:pt x="5910" y="7215"/>
                </a:lnTo>
                <a:lnTo>
                  <a:pt x="4444" y="7215"/>
                </a:lnTo>
                <a:lnTo>
                  <a:pt x="4444" y="8992"/>
                </a:lnTo>
                <a:lnTo>
                  <a:pt x="4705" y="8992"/>
                </a:lnTo>
                <a:lnTo>
                  <a:pt x="5542" y="8942"/>
                </a:lnTo>
                <a:lnTo>
                  <a:pt x="10480" y="8942"/>
                </a:lnTo>
                <a:lnTo>
                  <a:pt x="10301" y="8681"/>
                </a:lnTo>
                <a:lnTo>
                  <a:pt x="8313" y="7998"/>
                </a:lnTo>
                <a:lnTo>
                  <a:pt x="9832" y="7373"/>
                </a:lnTo>
                <a:lnTo>
                  <a:pt x="10616" y="6221"/>
                </a:lnTo>
                <a:lnTo>
                  <a:pt x="10616" y="1777"/>
                </a:lnTo>
                <a:close/>
              </a:path>
              <a:path w="11430" h="17144">
                <a:moveTo>
                  <a:pt x="8731" y="0"/>
                </a:moveTo>
                <a:lnTo>
                  <a:pt x="2195" y="0"/>
                </a:lnTo>
                <a:lnTo>
                  <a:pt x="418" y="1830"/>
                </a:lnTo>
                <a:lnTo>
                  <a:pt x="364" y="5334"/>
                </a:lnTo>
                <a:lnTo>
                  <a:pt x="2406" y="5334"/>
                </a:lnTo>
                <a:lnTo>
                  <a:pt x="2456" y="4340"/>
                </a:lnTo>
                <a:lnTo>
                  <a:pt x="2563" y="3765"/>
                </a:lnTo>
                <a:lnTo>
                  <a:pt x="2771" y="3293"/>
                </a:lnTo>
                <a:lnTo>
                  <a:pt x="3243" y="2352"/>
                </a:lnTo>
                <a:lnTo>
                  <a:pt x="4287" y="1777"/>
                </a:lnTo>
                <a:lnTo>
                  <a:pt x="10616" y="1777"/>
                </a:lnTo>
                <a:lnTo>
                  <a:pt x="873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03742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30" h="17144">
                <a:moveTo>
                  <a:pt x="2091" y="11764"/>
                </a:moveTo>
                <a:lnTo>
                  <a:pt x="0" y="11764"/>
                </a:lnTo>
                <a:lnTo>
                  <a:pt x="103" y="13072"/>
                </a:lnTo>
                <a:lnTo>
                  <a:pt x="364" y="13962"/>
                </a:lnTo>
                <a:lnTo>
                  <a:pt x="729" y="14692"/>
                </a:lnTo>
                <a:lnTo>
                  <a:pt x="1566" y="16315"/>
                </a:lnTo>
                <a:lnTo>
                  <a:pt x="3239" y="17098"/>
                </a:lnTo>
                <a:lnTo>
                  <a:pt x="8889" y="17098"/>
                </a:lnTo>
                <a:lnTo>
                  <a:pt x="10861" y="15268"/>
                </a:lnTo>
                <a:lnTo>
                  <a:pt x="3293" y="15268"/>
                </a:lnTo>
                <a:lnTo>
                  <a:pt x="2195" y="14170"/>
                </a:lnTo>
                <a:lnTo>
                  <a:pt x="2091" y="11764"/>
                </a:lnTo>
                <a:close/>
              </a:path>
              <a:path w="11430" h="17144">
                <a:moveTo>
                  <a:pt x="10479" y="8942"/>
                </a:moveTo>
                <a:lnTo>
                  <a:pt x="7844" y="8942"/>
                </a:lnTo>
                <a:lnTo>
                  <a:pt x="8992" y="9986"/>
                </a:lnTo>
                <a:lnTo>
                  <a:pt x="8992" y="14066"/>
                </a:lnTo>
                <a:lnTo>
                  <a:pt x="7687" y="15268"/>
                </a:lnTo>
                <a:lnTo>
                  <a:pt x="10861" y="15268"/>
                </a:lnTo>
                <a:lnTo>
                  <a:pt x="11084" y="15060"/>
                </a:lnTo>
                <a:lnTo>
                  <a:pt x="11084" y="9829"/>
                </a:lnTo>
                <a:lnTo>
                  <a:pt x="10479" y="8942"/>
                </a:lnTo>
                <a:close/>
              </a:path>
              <a:path w="11430" h="17144">
                <a:moveTo>
                  <a:pt x="10616" y="1777"/>
                </a:moveTo>
                <a:lnTo>
                  <a:pt x="7423" y="1777"/>
                </a:lnTo>
                <a:lnTo>
                  <a:pt x="8524" y="2874"/>
                </a:lnTo>
                <a:lnTo>
                  <a:pt x="8524" y="5803"/>
                </a:lnTo>
                <a:lnTo>
                  <a:pt x="8106" y="6482"/>
                </a:lnTo>
                <a:lnTo>
                  <a:pt x="7162" y="6850"/>
                </a:lnTo>
                <a:lnTo>
                  <a:pt x="6586" y="7112"/>
                </a:lnTo>
                <a:lnTo>
                  <a:pt x="5907" y="7215"/>
                </a:lnTo>
                <a:lnTo>
                  <a:pt x="4444" y="7215"/>
                </a:lnTo>
                <a:lnTo>
                  <a:pt x="4444" y="8992"/>
                </a:lnTo>
                <a:lnTo>
                  <a:pt x="4705" y="8992"/>
                </a:lnTo>
                <a:lnTo>
                  <a:pt x="5542" y="8942"/>
                </a:lnTo>
                <a:lnTo>
                  <a:pt x="10479" y="8942"/>
                </a:lnTo>
                <a:lnTo>
                  <a:pt x="10301" y="8681"/>
                </a:lnTo>
                <a:lnTo>
                  <a:pt x="8313" y="7998"/>
                </a:lnTo>
                <a:lnTo>
                  <a:pt x="9829" y="7373"/>
                </a:lnTo>
                <a:lnTo>
                  <a:pt x="10616" y="6221"/>
                </a:lnTo>
                <a:lnTo>
                  <a:pt x="10616" y="1777"/>
                </a:lnTo>
                <a:close/>
              </a:path>
              <a:path w="11430" h="17144">
                <a:moveTo>
                  <a:pt x="8731" y="0"/>
                </a:moveTo>
                <a:lnTo>
                  <a:pt x="2195" y="0"/>
                </a:lnTo>
                <a:lnTo>
                  <a:pt x="418" y="1830"/>
                </a:lnTo>
                <a:lnTo>
                  <a:pt x="364" y="5334"/>
                </a:lnTo>
                <a:lnTo>
                  <a:pt x="2403" y="5334"/>
                </a:lnTo>
                <a:lnTo>
                  <a:pt x="2456" y="4340"/>
                </a:lnTo>
                <a:lnTo>
                  <a:pt x="2560" y="3765"/>
                </a:lnTo>
                <a:lnTo>
                  <a:pt x="2771" y="3293"/>
                </a:lnTo>
                <a:lnTo>
                  <a:pt x="3239" y="2352"/>
                </a:lnTo>
                <a:lnTo>
                  <a:pt x="4287" y="1777"/>
                </a:lnTo>
                <a:lnTo>
                  <a:pt x="10616" y="1777"/>
                </a:lnTo>
                <a:lnTo>
                  <a:pt x="873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18057" y="2801314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0" y="0"/>
                </a:moveTo>
                <a:lnTo>
                  <a:pt x="2406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123352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30" h="17144">
                <a:moveTo>
                  <a:pt x="2038" y="12497"/>
                </a:moveTo>
                <a:lnTo>
                  <a:pt x="0" y="12497"/>
                </a:lnTo>
                <a:lnTo>
                  <a:pt x="261" y="13855"/>
                </a:lnTo>
                <a:lnTo>
                  <a:pt x="471" y="14538"/>
                </a:lnTo>
                <a:lnTo>
                  <a:pt x="994" y="15110"/>
                </a:lnTo>
                <a:lnTo>
                  <a:pt x="1934" y="16366"/>
                </a:lnTo>
                <a:lnTo>
                  <a:pt x="3607" y="17098"/>
                </a:lnTo>
                <a:lnTo>
                  <a:pt x="8838" y="17098"/>
                </a:lnTo>
                <a:lnTo>
                  <a:pt x="10588" y="15268"/>
                </a:lnTo>
                <a:lnTo>
                  <a:pt x="3607" y="15268"/>
                </a:lnTo>
                <a:lnTo>
                  <a:pt x="2510" y="14381"/>
                </a:lnTo>
                <a:lnTo>
                  <a:pt x="2038" y="12497"/>
                </a:lnTo>
                <a:close/>
              </a:path>
              <a:path w="11430" h="17144">
                <a:moveTo>
                  <a:pt x="10739" y="7476"/>
                </a:moveTo>
                <a:lnTo>
                  <a:pt x="7634" y="7476"/>
                </a:lnTo>
                <a:lnTo>
                  <a:pt x="9046" y="8992"/>
                </a:lnTo>
                <a:lnTo>
                  <a:pt x="9046" y="13855"/>
                </a:lnTo>
                <a:lnTo>
                  <a:pt x="7687" y="15268"/>
                </a:lnTo>
                <a:lnTo>
                  <a:pt x="10588" y="15268"/>
                </a:lnTo>
                <a:lnTo>
                  <a:pt x="11138" y="14692"/>
                </a:lnTo>
                <a:lnTo>
                  <a:pt x="11138" y="7895"/>
                </a:lnTo>
                <a:lnTo>
                  <a:pt x="10739" y="7476"/>
                </a:lnTo>
                <a:close/>
              </a:path>
              <a:path w="11430" h="17144">
                <a:moveTo>
                  <a:pt x="10301" y="0"/>
                </a:moveTo>
                <a:lnTo>
                  <a:pt x="1726" y="0"/>
                </a:lnTo>
                <a:lnTo>
                  <a:pt x="471" y="9046"/>
                </a:lnTo>
                <a:lnTo>
                  <a:pt x="2406" y="9046"/>
                </a:lnTo>
                <a:lnTo>
                  <a:pt x="3346" y="7895"/>
                </a:lnTo>
                <a:lnTo>
                  <a:pt x="4133" y="7476"/>
                </a:lnTo>
                <a:lnTo>
                  <a:pt x="10739" y="7476"/>
                </a:lnTo>
                <a:lnTo>
                  <a:pt x="9942" y="6640"/>
                </a:lnTo>
                <a:lnTo>
                  <a:pt x="2720" y="6640"/>
                </a:lnTo>
                <a:lnTo>
                  <a:pt x="3400" y="2038"/>
                </a:lnTo>
                <a:lnTo>
                  <a:pt x="10301" y="2038"/>
                </a:lnTo>
                <a:lnTo>
                  <a:pt x="10301" y="0"/>
                </a:lnTo>
                <a:close/>
              </a:path>
              <a:path w="11430" h="17144">
                <a:moveTo>
                  <a:pt x="8996" y="5646"/>
                </a:moveTo>
                <a:lnTo>
                  <a:pt x="4655" y="5646"/>
                </a:lnTo>
                <a:lnTo>
                  <a:pt x="3711" y="5960"/>
                </a:lnTo>
                <a:lnTo>
                  <a:pt x="2720" y="6640"/>
                </a:lnTo>
                <a:lnTo>
                  <a:pt x="9942" y="6640"/>
                </a:lnTo>
                <a:lnTo>
                  <a:pt x="8996" y="564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36518" y="2785940"/>
            <a:ext cx="11430" cy="17145"/>
          </a:xfrm>
          <a:custGeom>
            <a:avLst/>
            <a:gdLst/>
            <a:ahLst/>
            <a:cxnLst/>
            <a:rect l="l" t="t" r="r" b="b"/>
            <a:pathLst>
              <a:path w="11430" h="17144">
                <a:moveTo>
                  <a:pt x="7004" y="0"/>
                </a:moveTo>
                <a:lnTo>
                  <a:pt x="3868" y="0"/>
                </a:lnTo>
                <a:lnTo>
                  <a:pt x="2510" y="679"/>
                </a:lnTo>
                <a:lnTo>
                  <a:pt x="1619" y="1830"/>
                </a:lnTo>
                <a:lnTo>
                  <a:pt x="575" y="3293"/>
                </a:lnTo>
                <a:lnTo>
                  <a:pt x="0" y="5488"/>
                </a:lnTo>
                <a:lnTo>
                  <a:pt x="0" y="14170"/>
                </a:lnTo>
                <a:lnTo>
                  <a:pt x="1880" y="17098"/>
                </a:lnTo>
                <a:lnTo>
                  <a:pt x="8942" y="17098"/>
                </a:lnTo>
                <a:lnTo>
                  <a:pt x="10048" y="15425"/>
                </a:lnTo>
                <a:lnTo>
                  <a:pt x="3189" y="15425"/>
                </a:lnTo>
                <a:lnTo>
                  <a:pt x="2091" y="13126"/>
                </a:lnTo>
                <a:lnTo>
                  <a:pt x="2091" y="4026"/>
                </a:lnTo>
                <a:lnTo>
                  <a:pt x="3189" y="1830"/>
                </a:lnTo>
                <a:lnTo>
                  <a:pt x="9253" y="1830"/>
                </a:lnTo>
                <a:lnTo>
                  <a:pt x="8367" y="679"/>
                </a:lnTo>
                <a:lnTo>
                  <a:pt x="7004" y="0"/>
                </a:lnTo>
                <a:close/>
              </a:path>
              <a:path w="11430" h="17144">
                <a:moveTo>
                  <a:pt x="9253" y="1830"/>
                </a:moveTo>
                <a:lnTo>
                  <a:pt x="7634" y="1830"/>
                </a:lnTo>
                <a:lnTo>
                  <a:pt x="8705" y="4026"/>
                </a:lnTo>
                <a:lnTo>
                  <a:pt x="8731" y="13230"/>
                </a:lnTo>
                <a:lnTo>
                  <a:pt x="7687" y="15425"/>
                </a:lnTo>
                <a:lnTo>
                  <a:pt x="10048" y="15425"/>
                </a:lnTo>
                <a:lnTo>
                  <a:pt x="10877" y="14170"/>
                </a:lnTo>
                <a:lnTo>
                  <a:pt x="10877" y="5488"/>
                </a:lnTo>
                <a:lnTo>
                  <a:pt x="10351" y="3346"/>
                </a:lnTo>
                <a:lnTo>
                  <a:pt x="9253" y="18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76028" y="2180870"/>
            <a:ext cx="19050" cy="104139"/>
          </a:xfrm>
          <a:custGeom>
            <a:avLst/>
            <a:gdLst/>
            <a:ahLst/>
            <a:cxnLst/>
            <a:rect l="l" t="t" r="r" b="b"/>
            <a:pathLst>
              <a:path w="19050" h="104139">
                <a:moveTo>
                  <a:pt x="18461" y="88704"/>
                </a:moveTo>
                <a:lnTo>
                  <a:pt x="13333" y="88704"/>
                </a:lnTo>
                <a:lnTo>
                  <a:pt x="13333" y="90481"/>
                </a:lnTo>
                <a:lnTo>
                  <a:pt x="418" y="90481"/>
                </a:lnTo>
                <a:lnTo>
                  <a:pt x="418" y="99999"/>
                </a:lnTo>
                <a:lnTo>
                  <a:pt x="9518" y="99999"/>
                </a:lnTo>
                <a:lnTo>
                  <a:pt x="13179" y="100940"/>
                </a:lnTo>
                <a:lnTo>
                  <a:pt x="13333" y="102299"/>
                </a:lnTo>
                <a:lnTo>
                  <a:pt x="13333" y="103922"/>
                </a:lnTo>
                <a:lnTo>
                  <a:pt x="18461" y="103922"/>
                </a:lnTo>
                <a:lnTo>
                  <a:pt x="18461" y="101934"/>
                </a:lnTo>
                <a:lnTo>
                  <a:pt x="15114" y="101934"/>
                </a:lnTo>
                <a:lnTo>
                  <a:pt x="15114" y="99056"/>
                </a:lnTo>
                <a:lnTo>
                  <a:pt x="12968" y="99056"/>
                </a:lnTo>
                <a:lnTo>
                  <a:pt x="11191" y="98065"/>
                </a:lnTo>
                <a:lnTo>
                  <a:pt x="8470" y="97697"/>
                </a:lnTo>
                <a:lnTo>
                  <a:pt x="2510" y="97697"/>
                </a:lnTo>
                <a:lnTo>
                  <a:pt x="2510" y="92834"/>
                </a:lnTo>
                <a:lnTo>
                  <a:pt x="15114" y="92834"/>
                </a:lnTo>
                <a:lnTo>
                  <a:pt x="15114" y="90638"/>
                </a:lnTo>
                <a:lnTo>
                  <a:pt x="18461" y="90638"/>
                </a:lnTo>
                <a:lnTo>
                  <a:pt x="18461" y="88704"/>
                </a:lnTo>
                <a:close/>
              </a:path>
              <a:path w="19050" h="104139">
                <a:moveTo>
                  <a:pt x="15114" y="92834"/>
                </a:moveTo>
                <a:lnTo>
                  <a:pt x="12968" y="92834"/>
                </a:lnTo>
                <a:lnTo>
                  <a:pt x="12968" y="99056"/>
                </a:lnTo>
                <a:lnTo>
                  <a:pt x="15114" y="99056"/>
                </a:lnTo>
                <a:lnTo>
                  <a:pt x="15114" y="92834"/>
                </a:lnTo>
                <a:close/>
              </a:path>
              <a:path w="19050" h="104139">
                <a:moveTo>
                  <a:pt x="12811" y="73536"/>
                </a:moveTo>
                <a:lnTo>
                  <a:pt x="2874" y="73536"/>
                </a:lnTo>
                <a:lnTo>
                  <a:pt x="0" y="75996"/>
                </a:lnTo>
                <a:lnTo>
                  <a:pt x="0" y="84363"/>
                </a:lnTo>
                <a:lnTo>
                  <a:pt x="2928" y="86873"/>
                </a:lnTo>
                <a:lnTo>
                  <a:pt x="12811" y="86873"/>
                </a:lnTo>
                <a:lnTo>
                  <a:pt x="15681" y="84413"/>
                </a:lnTo>
                <a:lnTo>
                  <a:pt x="4340" y="84413"/>
                </a:lnTo>
                <a:lnTo>
                  <a:pt x="2145" y="82793"/>
                </a:lnTo>
                <a:lnTo>
                  <a:pt x="2145" y="77562"/>
                </a:lnTo>
                <a:lnTo>
                  <a:pt x="4287" y="75996"/>
                </a:lnTo>
                <a:lnTo>
                  <a:pt x="15681" y="75996"/>
                </a:lnTo>
                <a:lnTo>
                  <a:pt x="12811" y="73536"/>
                </a:lnTo>
                <a:close/>
              </a:path>
              <a:path w="19050" h="104139">
                <a:moveTo>
                  <a:pt x="15681" y="75996"/>
                </a:moveTo>
                <a:lnTo>
                  <a:pt x="11399" y="75996"/>
                </a:lnTo>
                <a:lnTo>
                  <a:pt x="13598" y="77616"/>
                </a:lnTo>
                <a:lnTo>
                  <a:pt x="13598" y="82793"/>
                </a:lnTo>
                <a:lnTo>
                  <a:pt x="11452" y="84413"/>
                </a:lnTo>
                <a:lnTo>
                  <a:pt x="15681" y="84413"/>
                </a:lnTo>
                <a:lnTo>
                  <a:pt x="15740" y="76046"/>
                </a:lnTo>
                <a:close/>
              </a:path>
              <a:path w="19050" h="104139">
                <a:moveTo>
                  <a:pt x="15114" y="58542"/>
                </a:moveTo>
                <a:lnTo>
                  <a:pt x="418" y="58542"/>
                </a:lnTo>
                <a:lnTo>
                  <a:pt x="418" y="68111"/>
                </a:lnTo>
                <a:lnTo>
                  <a:pt x="10094" y="68111"/>
                </a:lnTo>
                <a:lnTo>
                  <a:pt x="13126" y="68897"/>
                </a:lnTo>
                <a:lnTo>
                  <a:pt x="13126" y="70256"/>
                </a:lnTo>
                <a:lnTo>
                  <a:pt x="15375" y="70256"/>
                </a:lnTo>
                <a:lnTo>
                  <a:pt x="15375" y="66698"/>
                </a:lnTo>
                <a:lnTo>
                  <a:pt x="10405" y="65758"/>
                </a:lnTo>
                <a:lnTo>
                  <a:pt x="2510" y="65758"/>
                </a:lnTo>
                <a:lnTo>
                  <a:pt x="2510" y="60949"/>
                </a:lnTo>
                <a:lnTo>
                  <a:pt x="15114" y="60949"/>
                </a:lnTo>
                <a:lnTo>
                  <a:pt x="15114" y="58542"/>
                </a:lnTo>
                <a:close/>
              </a:path>
              <a:path w="19050" h="104139">
                <a:moveTo>
                  <a:pt x="2510" y="45951"/>
                </a:moveTo>
                <a:lnTo>
                  <a:pt x="418" y="45951"/>
                </a:lnTo>
                <a:lnTo>
                  <a:pt x="418" y="54633"/>
                </a:lnTo>
                <a:lnTo>
                  <a:pt x="15114" y="54633"/>
                </a:lnTo>
                <a:lnTo>
                  <a:pt x="15114" y="52280"/>
                </a:lnTo>
                <a:lnTo>
                  <a:pt x="2510" y="52280"/>
                </a:lnTo>
                <a:lnTo>
                  <a:pt x="2510" y="45951"/>
                </a:lnTo>
                <a:close/>
              </a:path>
              <a:path w="19050" h="104139">
                <a:moveTo>
                  <a:pt x="12811" y="30225"/>
                </a:moveTo>
                <a:lnTo>
                  <a:pt x="2874" y="30225"/>
                </a:lnTo>
                <a:lnTo>
                  <a:pt x="0" y="32681"/>
                </a:lnTo>
                <a:lnTo>
                  <a:pt x="0" y="41048"/>
                </a:lnTo>
                <a:lnTo>
                  <a:pt x="2928" y="43559"/>
                </a:lnTo>
                <a:lnTo>
                  <a:pt x="12811" y="43559"/>
                </a:lnTo>
                <a:lnTo>
                  <a:pt x="15677" y="41102"/>
                </a:lnTo>
                <a:lnTo>
                  <a:pt x="4340" y="41102"/>
                </a:lnTo>
                <a:lnTo>
                  <a:pt x="2145" y="39482"/>
                </a:lnTo>
                <a:lnTo>
                  <a:pt x="2145" y="34251"/>
                </a:lnTo>
                <a:lnTo>
                  <a:pt x="4287" y="32681"/>
                </a:lnTo>
                <a:lnTo>
                  <a:pt x="15677" y="32681"/>
                </a:lnTo>
                <a:lnTo>
                  <a:pt x="12811" y="30225"/>
                </a:lnTo>
                <a:close/>
              </a:path>
              <a:path w="19050" h="104139">
                <a:moveTo>
                  <a:pt x="15677" y="32681"/>
                </a:moveTo>
                <a:lnTo>
                  <a:pt x="11399" y="32681"/>
                </a:lnTo>
                <a:lnTo>
                  <a:pt x="13598" y="34305"/>
                </a:lnTo>
                <a:lnTo>
                  <a:pt x="13598" y="39482"/>
                </a:lnTo>
                <a:lnTo>
                  <a:pt x="11452" y="41102"/>
                </a:lnTo>
                <a:lnTo>
                  <a:pt x="15677" y="41102"/>
                </a:lnTo>
                <a:lnTo>
                  <a:pt x="15740" y="32735"/>
                </a:lnTo>
                <a:close/>
              </a:path>
              <a:path w="19050" h="104139">
                <a:moveTo>
                  <a:pt x="2510" y="16797"/>
                </a:moveTo>
                <a:lnTo>
                  <a:pt x="418" y="16797"/>
                </a:lnTo>
                <a:lnTo>
                  <a:pt x="418" y="27256"/>
                </a:lnTo>
                <a:lnTo>
                  <a:pt x="2510" y="27256"/>
                </a:lnTo>
                <a:lnTo>
                  <a:pt x="2510" y="23176"/>
                </a:lnTo>
                <a:lnTo>
                  <a:pt x="15114" y="23176"/>
                </a:lnTo>
                <a:lnTo>
                  <a:pt x="15114" y="20823"/>
                </a:lnTo>
                <a:lnTo>
                  <a:pt x="2510" y="20823"/>
                </a:lnTo>
                <a:lnTo>
                  <a:pt x="2510" y="16797"/>
                </a:lnTo>
                <a:close/>
              </a:path>
              <a:path w="19050" h="104139">
                <a:moveTo>
                  <a:pt x="7844" y="4076"/>
                </a:moveTo>
                <a:lnTo>
                  <a:pt x="5910" y="4076"/>
                </a:lnTo>
                <a:lnTo>
                  <a:pt x="6328" y="4652"/>
                </a:lnTo>
                <a:lnTo>
                  <a:pt x="6589" y="6536"/>
                </a:lnTo>
                <a:lnTo>
                  <a:pt x="7008" y="9829"/>
                </a:lnTo>
                <a:lnTo>
                  <a:pt x="7112" y="10351"/>
                </a:lnTo>
                <a:lnTo>
                  <a:pt x="7476" y="11242"/>
                </a:lnTo>
                <a:lnTo>
                  <a:pt x="8159" y="12968"/>
                </a:lnTo>
                <a:lnTo>
                  <a:pt x="9518" y="13805"/>
                </a:lnTo>
                <a:lnTo>
                  <a:pt x="14066" y="13805"/>
                </a:lnTo>
                <a:lnTo>
                  <a:pt x="15740" y="11974"/>
                </a:lnTo>
                <a:lnTo>
                  <a:pt x="15740" y="11399"/>
                </a:lnTo>
                <a:lnTo>
                  <a:pt x="9832" y="11399"/>
                </a:lnTo>
                <a:lnTo>
                  <a:pt x="8996" y="10351"/>
                </a:lnTo>
                <a:lnTo>
                  <a:pt x="8628" y="7841"/>
                </a:lnTo>
                <a:lnTo>
                  <a:pt x="8313" y="5385"/>
                </a:lnTo>
                <a:lnTo>
                  <a:pt x="8209" y="4862"/>
                </a:lnTo>
                <a:lnTo>
                  <a:pt x="7844" y="4076"/>
                </a:lnTo>
                <a:close/>
              </a:path>
              <a:path w="19050" h="104139">
                <a:moveTo>
                  <a:pt x="15532" y="0"/>
                </a:moveTo>
                <a:lnTo>
                  <a:pt x="13752" y="0"/>
                </a:lnTo>
                <a:lnTo>
                  <a:pt x="13805" y="261"/>
                </a:lnTo>
                <a:lnTo>
                  <a:pt x="13805" y="1305"/>
                </a:lnTo>
                <a:lnTo>
                  <a:pt x="13387" y="1777"/>
                </a:lnTo>
                <a:lnTo>
                  <a:pt x="1358" y="1777"/>
                </a:lnTo>
                <a:lnTo>
                  <a:pt x="0" y="3658"/>
                </a:lnTo>
                <a:lnTo>
                  <a:pt x="0" y="9411"/>
                </a:lnTo>
                <a:lnTo>
                  <a:pt x="575" y="11188"/>
                </a:lnTo>
                <a:lnTo>
                  <a:pt x="1673" y="12182"/>
                </a:lnTo>
                <a:lnTo>
                  <a:pt x="2456" y="12861"/>
                </a:lnTo>
                <a:lnTo>
                  <a:pt x="3293" y="13126"/>
                </a:lnTo>
                <a:lnTo>
                  <a:pt x="4759" y="13176"/>
                </a:lnTo>
                <a:lnTo>
                  <a:pt x="4759" y="10823"/>
                </a:lnTo>
                <a:lnTo>
                  <a:pt x="2928" y="10616"/>
                </a:lnTo>
                <a:lnTo>
                  <a:pt x="2145" y="9568"/>
                </a:lnTo>
                <a:lnTo>
                  <a:pt x="2145" y="5281"/>
                </a:lnTo>
                <a:lnTo>
                  <a:pt x="2928" y="4076"/>
                </a:lnTo>
                <a:lnTo>
                  <a:pt x="13692" y="4076"/>
                </a:lnTo>
                <a:lnTo>
                  <a:pt x="15060" y="3815"/>
                </a:lnTo>
                <a:lnTo>
                  <a:pt x="15740" y="3085"/>
                </a:lnTo>
                <a:lnTo>
                  <a:pt x="15740" y="1097"/>
                </a:lnTo>
                <a:lnTo>
                  <a:pt x="15689" y="729"/>
                </a:lnTo>
                <a:lnTo>
                  <a:pt x="15532" y="0"/>
                </a:lnTo>
                <a:close/>
              </a:path>
              <a:path w="19050" h="104139">
                <a:moveTo>
                  <a:pt x="13692" y="4076"/>
                </a:moveTo>
                <a:lnTo>
                  <a:pt x="11242" y="4076"/>
                </a:lnTo>
                <a:lnTo>
                  <a:pt x="11767" y="4287"/>
                </a:lnTo>
                <a:lnTo>
                  <a:pt x="12393" y="5020"/>
                </a:lnTo>
                <a:lnTo>
                  <a:pt x="13283" y="5960"/>
                </a:lnTo>
                <a:lnTo>
                  <a:pt x="13701" y="7112"/>
                </a:lnTo>
                <a:lnTo>
                  <a:pt x="13701" y="10301"/>
                </a:lnTo>
                <a:lnTo>
                  <a:pt x="12865" y="11399"/>
                </a:lnTo>
                <a:lnTo>
                  <a:pt x="15740" y="11399"/>
                </a:lnTo>
                <a:lnTo>
                  <a:pt x="15719" y="7112"/>
                </a:lnTo>
                <a:lnTo>
                  <a:pt x="15114" y="5646"/>
                </a:lnTo>
                <a:lnTo>
                  <a:pt x="13692" y="4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64876" y="2098401"/>
            <a:ext cx="78105" cy="53340"/>
          </a:xfrm>
          <a:custGeom>
            <a:avLst/>
            <a:gdLst/>
            <a:ahLst/>
            <a:cxnLst/>
            <a:rect l="l" t="t" r="r" b="b"/>
            <a:pathLst>
              <a:path w="78104" h="53339">
                <a:moveTo>
                  <a:pt x="32541" y="5803"/>
                </a:moveTo>
                <a:lnTo>
                  <a:pt x="24525" y="5803"/>
                </a:lnTo>
                <a:lnTo>
                  <a:pt x="29023" y="10040"/>
                </a:lnTo>
                <a:lnTo>
                  <a:pt x="29023" y="19977"/>
                </a:lnTo>
                <a:lnTo>
                  <a:pt x="26513" y="23585"/>
                </a:lnTo>
                <a:lnTo>
                  <a:pt x="14903" y="30175"/>
                </a:lnTo>
                <a:lnTo>
                  <a:pt x="7977" y="34770"/>
                </a:lnTo>
                <a:lnTo>
                  <a:pt x="3509" y="39640"/>
                </a:lnTo>
                <a:lnTo>
                  <a:pt x="1012" y="45529"/>
                </a:lnTo>
                <a:lnTo>
                  <a:pt x="0" y="53184"/>
                </a:lnTo>
                <a:lnTo>
                  <a:pt x="35402" y="53184"/>
                </a:lnTo>
                <a:lnTo>
                  <a:pt x="35402" y="46648"/>
                </a:lnTo>
                <a:lnTo>
                  <a:pt x="7426" y="46648"/>
                </a:lnTo>
                <a:lnTo>
                  <a:pt x="8106" y="42307"/>
                </a:lnTo>
                <a:lnTo>
                  <a:pt x="10509" y="39536"/>
                </a:lnTo>
                <a:lnTo>
                  <a:pt x="16995" y="35717"/>
                </a:lnTo>
                <a:lnTo>
                  <a:pt x="31952" y="27611"/>
                </a:lnTo>
                <a:lnTo>
                  <a:pt x="35767" y="22119"/>
                </a:lnTo>
                <a:lnTo>
                  <a:pt x="35767" y="11191"/>
                </a:lnTo>
                <a:lnTo>
                  <a:pt x="33936" y="7058"/>
                </a:lnTo>
                <a:lnTo>
                  <a:pt x="32541" y="5803"/>
                </a:lnTo>
                <a:close/>
              </a:path>
              <a:path w="78104" h="53339">
                <a:moveTo>
                  <a:pt x="23742" y="0"/>
                </a:moveTo>
                <a:lnTo>
                  <a:pt x="11974" y="0"/>
                </a:lnTo>
                <a:lnTo>
                  <a:pt x="6954" y="2406"/>
                </a:lnTo>
                <a:lnTo>
                  <a:pt x="4026" y="6904"/>
                </a:lnTo>
                <a:lnTo>
                  <a:pt x="2141" y="9779"/>
                </a:lnTo>
                <a:lnTo>
                  <a:pt x="1358" y="13072"/>
                </a:lnTo>
                <a:lnTo>
                  <a:pt x="1201" y="18461"/>
                </a:lnTo>
                <a:lnTo>
                  <a:pt x="7791" y="18461"/>
                </a:lnTo>
                <a:lnTo>
                  <a:pt x="7998" y="14853"/>
                </a:lnTo>
                <a:lnTo>
                  <a:pt x="8470" y="12707"/>
                </a:lnTo>
                <a:lnTo>
                  <a:pt x="9361" y="10980"/>
                </a:lnTo>
                <a:lnTo>
                  <a:pt x="11084" y="7741"/>
                </a:lnTo>
                <a:lnTo>
                  <a:pt x="14538" y="5803"/>
                </a:lnTo>
                <a:lnTo>
                  <a:pt x="32541" y="5803"/>
                </a:lnTo>
                <a:lnTo>
                  <a:pt x="30800" y="4237"/>
                </a:lnTo>
                <a:lnTo>
                  <a:pt x="27661" y="1358"/>
                </a:lnTo>
                <a:lnTo>
                  <a:pt x="23742" y="0"/>
                </a:lnTo>
                <a:close/>
              </a:path>
              <a:path w="78104" h="53339">
                <a:moveTo>
                  <a:pt x="74273" y="5803"/>
                </a:moveTo>
                <a:lnTo>
                  <a:pt x="66257" y="5803"/>
                </a:lnTo>
                <a:lnTo>
                  <a:pt x="70752" y="10040"/>
                </a:lnTo>
                <a:lnTo>
                  <a:pt x="70752" y="19977"/>
                </a:lnTo>
                <a:lnTo>
                  <a:pt x="68241" y="23585"/>
                </a:lnTo>
                <a:lnTo>
                  <a:pt x="56635" y="30175"/>
                </a:lnTo>
                <a:lnTo>
                  <a:pt x="49709" y="34770"/>
                </a:lnTo>
                <a:lnTo>
                  <a:pt x="45239" y="39640"/>
                </a:lnTo>
                <a:lnTo>
                  <a:pt x="42742" y="45529"/>
                </a:lnTo>
                <a:lnTo>
                  <a:pt x="41731" y="53184"/>
                </a:lnTo>
                <a:lnTo>
                  <a:pt x="77134" y="53184"/>
                </a:lnTo>
                <a:lnTo>
                  <a:pt x="77134" y="46648"/>
                </a:lnTo>
                <a:lnTo>
                  <a:pt x="49154" y="46648"/>
                </a:lnTo>
                <a:lnTo>
                  <a:pt x="49834" y="42307"/>
                </a:lnTo>
                <a:lnTo>
                  <a:pt x="52240" y="39536"/>
                </a:lnTo>
                <a:lnTo>
                  <a:pt x="58726" y="35717"/>
                </a:lnTo>
                <a:lnTo>
                  <a:pt x="73680" y="27611"/>
                </a:lnTo>
                <a:lnTo>
                  <a:pt x="77499" y="22119"/>
                </a:lnTo>
                <a:lnTo>
                  <a:pt x="77499" y="11191"/>
                </a:lnTo>
                <a:lnTo>
                  <a:pt x="75668" y="7058"/>
                </a:lnTo>
                <a:lnTo>
                  <a:pt x="74273" y="5803"/>
                </a:lnTo>
                <a:close/>
              </a:path>
              <a:path w="78104" h="53339">
                <a:moveTo>
                  <a:pt x="65470" y="0"/>
                </a:moveTo>
                <a:lnTo>
                  <a:pt x="53706" y="0"/>
                </a:lnTo>
                <a:lnTo>
                  <a:pt x="48686" y="2406"/>
                </a:lnTo>
                <a:lnTo>
                  <a:pt x="45757" y="6904"/>
                </a:lnTo>
                <a:lnTo>
                  <a:pt x="43873" y="9779"/>
                </a:lnTo>
                <a:lnTo>
                  <a:pt x="43090" y="13072"/>
                </a:lnTo>
                <a:lnTo>
                  <a:pt x="42933" y="18461"/>
                </a:lnTo>
                <a:lnTo>
                  <a:pt x="49523" y="18461"/>
                </a:lnTo>
                <a:lnTo>
                  <a:pt x="49730" y="14853"/>
                </a:lnTo>
                <a:lnTo>
                  <a:pt x="50202" y="12707"/>
                </a:lnTo>
                <a:lnTo>
                  <a:pt x="51089" y="10980"/>
                </a:lnTo>
                <a:lnTo>
                  <a:pt x="52816" y="7741"/>
                </a:lnTo>
                <a:lnTo>
                  <a:pt x="56266" y="5803"/>
                </a:lnTo>
                <a:lnTo>
                  <a:pt x="74273" y="5803"/>
                </a:lnTo>
                <a:lnTo>
                  <a:pt x="72532" y="4237"/>
                </a:lnTo>
                <a:lnTo>
                  <a:pt x="69393" y="1358"/>
                </a:lnTo>
                <a:lnTo>
                  <a:pt x="6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509568" y="1756682"/>
            <a:ext cx="1130792" cy="9681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00275" y="1919138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5007" y="19294"/>
                </a:moveTo>
                <a:lnTo>
                  <a:pt x="4287" y="19294"/>
                </a:lnTo>
                <a:lnTo>
                  <a:pt x="0" y="14953"/>
                </a:lnTo>
                <a:lnTo>
                  <a:pt x="0" y="4233"/>
                </a:lnTo>
                <a:lnTo>
                  <a:pt x="4340" y="0"/>
                </a:lnTo>
                <a:lnTo>
                  <a:pt x="15007" y="0"/>
                </a:lnTo>
                <a:lnTo>
                  <a:pt x="19348" y="4337"/>
                </a:lnTo>
                <a:lnTo>
                  <a:pt x="19348" y="14953"/>
                </a:lnTo>
                <a:lnTo>
                  <a:pt x="15007" y="19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00275" y="1919138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832" y="0"/>
                </a:moveTo>
                <a:lnTo>
                  <a:pt x="4340" y="0"/>
                </a:lnTo>
                <a:lnTo>
                  <a:pt x="0" y="4233"/>
                </a:lnTo>
                <a:lnTo>
                  <a:pt x="0" y="9568"/>
                </a:lnTo>
                <a:lnTo>
                  <a:pt x="0" y="14953"/>
                </a:lnTo>
                <a:lnTo>
                  <a:pt x="4287" y="19294"/>
                </a:lnTo>
                <a:lnTo>
                  <a:pt x="9675" y="19294"/>
                </a:lnTo>
                <a:lnTo>
                  <a:pt x="15007" y="19294"/>
                </a:lnTo>
                <a:lnTo>
                  <a:pt x="19348" y="14953"/>
                </a:lnTo>
                <a:lnTo>
                  <a:pt x="19348" y="9622"/>
                </a:lnTo>
                <a:lnTo>
                  <a:pt x="19348" y="4337"/>
                </a:lnTo>
                <a:lnTo>
                  <a:pt x="15007" y="0"/>
                </a:lnTo>
                <a:lnTo>
                  <a:pt x="983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943235" y="224096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5007" y="19294"/>
                </a:moveTo>
                <a:lnTo>
                  <a:pt x="4287" y="19294"/>
                </a:lnTo>
                <a:lnTo>
                  <a:pt x="0" y="14953"/>
                </a:lnTo>
                <a:lnTo>
                  <a:pt x="0" y="4233"/>
                </a:lnTo>
                <a:lnTo>
                  <a:pt x="4340" y="0"/>
                </a:lnTo>
                <a:lnTo>
                  <a:pt x="15007" y="0"/>
                </a:lnTo>
                <a:lnTo>
                  <a:pt x="19348" y="4340"/>
                </a:lnTo>
                <a:lnTo>
                  <a:pt x="19348" y="14953"/>
                </a:lnTo>
                <a:lnTo>
                  <a:pt x="15007" y="19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943235" y="224096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829" y="0"/>
                </a:moveTo>
                <a:lnTo>
                  <a:pt x="4340" y="0"/>
                </a:lnTo>
                <a:lnTo>
                  <a:pt x="0" y="4233"/>
                </a:lnTo>
                <a:lnTo>
                  <a:pt x="0" y="9568"/>
                </a:lnTo>
                <a:lnTo>
                  <a:pt x="0" y="14953"/>
                </a:lnTo>
                <a:lnTo>
                  <a:pt x="4287" y="19294"/>
                </a:lnTo>
                <a:lnTo>
                  <a:pt x="9672" y="19294"/>
                </a:lnTo>
                <a:lnTo>
                  <a:pt x="15007" y="19294"/>
                </a:lnTo>
                <a:lnTo>
                  <a:pt x="19348" y="14953"/>
                </a:lnTo>
                <a:lnTo>
                  <a:pt x="19348" y="9622"/>
                </a:lnTo>
                <a:lnTo>
                  <a:pt x="19348" y="4340"/>
                </a:lnTo>
                <a:lnTo>
                  <a:pt x="15007" y="0"/>
                </a:lnTo>
                <a:lnTo>
                  <a:pt x="98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008106" y="215452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5007" y="19294"/>
                </a:moveTo>
                <a:lnTo>
                  <a:pt x="4287" y="19294"/>
                </a:lnTo>
                <a:lnTo>
                  <a:pt x="0" y="14953"/>
                </a:lnTo>
                <a:lnTo>
                  <a:pt x="0" y="4233"/>
                </a:lnTo>
                <a:lnTo>
                  <a:pt x="4337" y="0"/>
                </a:lnTo>
                <a:lnTo>
                  <a:pt x="15007" y="0"/>
                </a:lnTo>
                <a:lnTo>
                  <a:pt x="19348" y="4337"/>
                </a:lnTo>
                <a:lnTo>
                  <a:pt x="19348" y="14953"/>
                </a:lnTo>
                <a:lnTo>
                  <a:pt x="15007" y="19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008106" y="215452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829" y="0"/>
                </a:moveTo>
                <a:lnTo>
                  <a:pt x="4337" y="0"/>
                </a:lnTo>
                <a:lnTo>
                  <a:pt x="0" y="4233"/>
                </a:lnTo>
                <a:lnTo>
                  <a:pt x="0" y="9568"/>
                </a:lnTo>
                <a:lnTo>
                  <a:pt x="0" y="14953"/>
                </a:lnTo>
                <a:lnTo>
                  <a:pt x="4287" y="19294"/>
                </a:lnTo>
                <a:lnTo>
                  <a:pt x="9672" y="19294"/>
                </a:lnTo>
                <a:lnTo>
                  <a:pt x="15007" y="19294"/>
                </a:lnTo>
                <a:lnTo>
                  <a:pt x="19348" y="14953"/>
                </a:lnTo>
                <a:lnTo>
                  <a:pt x="19348" y="9622"/>
                </a:lnTo>
                <a:lnTo>
                  <a:pt x="19348" y="4337"/>
                </a:lnTo>
                <a:lnTo>
                  <a:pt x="15007" y="0"/>
                </a:lnTo>
                <a:lnTo>
                  <a:pt x="98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146069" y="219634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5010" y="19294"/>
                </a:moveTo>
                <a:lnTo>
                  <a:pt x="4287" y="19294"/>
                </a:lnTo>
                <a:lnTo>
                  <a:pt x="0" y="14953"/>
                </a:lnTo>
                <a:lnTo>
                  <a:pt x="0" y="4233"/>
                </a:lnTo>
                <a:lnTo>
                  <a:pt x="4340" y="0"/>
                </a:lnTo>
                <a:lnTo>
                  <a:pt x="15010" y="0"/>
                </a:lnTo>
                <a:lnTo>
                  <a:pt x="19348" y="4340"/>
                </a:lnTo>
                <a:lnTo>
                  <a:pt x="19348" y="14953"/>
                </a:lnTo>
                <a:lnTo>
                  <a:pt x="15010" y="19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146069" y="219634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832" y="0"/>
                </a:moveTo>
                <a:lnTo>
                  <a:pt x="4340" y="0"/>
                </a:lnTo>
                <a:lnTo>
                  <a:pt x="0" y="4233"/>
                </a:lnTo>
                <a:lnTo>
                  <a:pt x="0" y="9568"/>
                </a:lnTo>
                <a:lnTo>
                  <a:pt x="0" y="14953"/>
                </a:lnTo>
                <a:lnTo>
                  <a:pt x="4287" y="19294"/>
                </a:lnTo>
                <a:lnTo>
                  <a:pt x="9675" y="19294"/>
                </a:lnTo>
                <a:lnTo>
                  <a:pt x="15010" y="19294"/>
                </a:lnTo>
                <a:lnTo>
                  <a:pt x="19348" y="14953"/>
                </a:lnTo>
                <a:lnTo>
                  <a:pt x="19348" y="9622"/>
                </a:lnTo>
                <a:lnTo>
                  <a:pt x="19348" y="4340"/>
                </a:lnTo>
                <a:lnTo>
                  <a:pt x="15010" y="0"/>
                </a:lnTo>
                <a:lnTo>
                  <a:pt x="983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206065" y="226861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5007" y="19297"/>
                </a:moveTo>
                <a:lnTo>
                  <a:pt x="4287" y="19297"/>
                </a:lnTo>
                <a:lnTo>
                  <a:pt x="0" y="14956"/>
                </a:lnTo>
                <a:lnTo>
                  <a:pt x="0" y="4237"/>
                </a:lnTo>
                <a:lnTo>
                  <a:pt x="4340" y="0"/>
                </a:lnTo>
                <a:lnTo>
                  <a:pt x="15007" y="0"/>
                </a:lnTo>
                <a:lnTo>
                  <a:pt x="19348" y="4340"/>
                </a:lnTo>
                <a:lnTo>
                  <a:pt x="19348" y="14956"/>
                </a:lnTo>
                <a:lnTo>
                  <a:pt x="15007" y="192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206065" y="226861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9832" y="0"/>
                </a:moveTo>
                <a:lnTo>
                  <a:pt x="4340" y="0"/>
                </a:lnTo>
                <a:lnTo>
                  <a:pt x="0" y="4237"/>
                </a:lnTo>
                <a:lnTo>
                  <a:pt x="0" y="9571"/>
                </a:lnTo>
                <a:lnTo>
                  <a:pt x="0" y="14956"/>
                </a:lnTo>
                <a:lnTo>
                  <a:pt x="4287" y="19297"/>
                </a:lnTo>
                <a:lnTo>
                  <a:pt x="9675" y="19297"/>
                </a:lnTo>
                <a:lnTo>
                  <a:pt x="15007" y="19297"/>
                </a:lnTo>
                <a:lnTo>
                  <a:pt x="19348" y="14956"/>
                </a:lnTo>
                <a:lnTo>
                  <a:pt x="19348" y="9622"/>
                </a:lnTo>
                <a:lnTo>
                  <a:pt x="19348" y="4340"/>
                </a:lnTo>
                <a:lnTo>
                  <a:pt x="15007" y="0"/>
                </a:lnTo>
                <a:lnTo>
                  <a:pt x="983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28673" y="2543242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1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4"/>
                </a:lnTo>
                <a:lnTo>
                  <a:pt x="0" y="6643"/>
                </a:lnTo>
                <a:lnTo>
                  <a:pt x="0" y="13126"/>
                </a:lnTo>
                <a:lnTo>
                  <a:pt x="468" y="15060"/>
                </a:lnTo>
                <a:lnTo>
                  <a:pt x="1566" y="16734"/>
                </a:lnTo>
                <a:lnTo>
                  <a:pt x="2560" y="18200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6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6"/>
                </a:lnTo>
                <a:lnTo>
                  <a:pt x="2352" y="8996"/>
                </a:lnTo>
                <a:lnTo>
                  <a:pt x="2403" y="4498"/>
                </a:lnTo>
                <a:lnTo>
                  <a:pt x="3815" y="1988"/>
                </a:lnTo>
                <a:lnTo>
                  <a:pt x="11432" y="1988"/>
                </a:lnTo>
                <a:lnTo>
                  <a:pt x="11399" y="1777"/>
                </a:lnTo>
                <a:lnTo>
                  <a:pt x="9411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6"/>
                </a:lnTo>
                <a:lnTo>
                  <a:pt x="8524" y="8996"/>
                </a:lnTo>
                <a:lnTo>
                  <a:pt x="9883" y="10512"/>
                </a:lnTo>
                <a:lnTo>
                  <a:pt x="9883" y="15271"/>
                </a:lnTo>
                <a:lnTo>
                  <a:pt x="8313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2" y="1988"/>
                </a:moveTo>
                <a:lnTo>
                  <a:pt x="8052" y="1988"/>
                </a:lnTo>
                <a:lnTo>
                  <a:pt x="9203" y="3032"/>
                </a:lnTo>
                <a:lnTo>
                  <a:pt x="9568" y="4812"/>
                </a:lnTo>
                <a:lnTo>
                  <a:pt x="11871" y="4812"/>
                </a:lnTo>
                <a:lnTo>
                  <a:pt x="11432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443014" y="2543242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667" y="14173"/>
                </a:moveTo>
                <a:lnTo>
                  <a:pt x="364" y="14173"/>
                </a:lnTo>
                <a:lnTo>
                  <a:pt x="836" y="17206"/>
                </a:lnTo>
                <a:lnTo>
                  <a:pt x="2824" y="18983"/>
                </a:lnTo>
                <a:lnTo>
                  <a:pt x="7634" y="18983"/>
                </a:lnTo>
                <a:lnTo>
                  <a:pt x="9464" y="18042"/>
                </a:lnTo>
                <a:lnTo>
                  <a:pt x="10152" y="16995"/>
                </a:lnTo>
                <a:lnTo>
                  <a:pt x="4129" y="16995"/>
                </a:lnTo>
                <a:lnTo>
                  <a:pt x="3032" y="15950"/>
                </a:lnTo>
                <a:lnTo>
                  <a:pt x="2667" y="14173"/>
                </a:lnTo>
                <a:close/>
              </a:path>
              <a:path w="12700" h="19050">
                <a:moveTo>
                  <a:pt x="10488" y="1988"/>
                </a:moveTo>
                <a:lnTo>
                  <a:pt x="8106" y="1988"/>
                </a:lnTo>
                <a:lnTo>
                  <a:pt x="9725" y="3765"/>
                </a:lnTo>
                <a:lnTo>
                  <a:pt x="9725" y="8420"/>
                </a:lnTo>
                <a:lnTo>
                  <a:pt x="8156" y="9990"/>
                </a:lnTo>
                <a:lnTo>
                  <a:pt x="9883" y="9990"/>
                </a:lnTo>
                <a:lnTo>
                  <a:pt x="9829" y="14485"/>
                </a:lnTo>
                <a:lnTo>
                  <a:pt x="8367" y="16995"/>
                </a:lnTo>
                <a:lnTo>
                  <a:pt x="10152" y="16995"/>
                </a:lnTo>
                <a:lnTo>
                  <a:pt x="11713" y="14592"/>
                </a:lnTo>
                <a:lnTo>
                  <a:pt x="12236" y="12343"/>
                </a:lnTo>
                <a:lnTo>
                  <a:pt x="12236" y="5856"/>
                </a:lnTo>
                <a:lnTo>
                  <a:pt x="11764" y="3922"/>
                </a:lnTo>
                <a:lnTo>
                  <a:pt x="10666" y="2249"/>
                </a:lnTo>
                <a:lnTo>
                  <a:pt x="10488" y="1988"/>
                </a:lnTo>
                <a:close/>
              </a:path>
              <a:path w="12700" h="19050">
                <a:moveTo>
                  <a:pt x="8052" y="0"/>
                </a:moveTo>
                <a:lnTo>
                  <a:pt x="2510" y="0"/>
                </a:lnTo>
                <a:lnTo>
                  <a:pt x="0" y="2563"/>
                </a:lnTo>
                <a:lnTo>
                  <a:pt x="0" y="9622"/>
                </a:lnTo>
                <a:lnTo>
                  <a:pt x="2352" y="12028"/>
                </a:lnTo>
                <a:lnTo>
                  <a:pt x="7426" y="12028"/>
                </a:lnTo>
                <a:lnTo>
                  <a:pt x="8681" y="11399"/>
                </a:lnTo>
                <a:lnTo>
                  <a:pt x="9883" y="9990"/>
                </a:lnTo>
                <a:lnTo>
                  <a:pt x="3711" y="9990"/>
                </a:lnTo>
                <a:lnTo>
                  <a:pt x="2352" y="8470"/>
                </a:lnTo>
                <a:lnTo>
                  <a:pt x="2352" y="3661"/>
                </a:lnTo>
                <a:lnTo>
                  <a:pt x="3868" y="1988"/>
                </a:lnTo>
                <a:lnTo>
                  <a:pt x="10488" y="1988"/>
                </a:lnTo>
                <a:lnTo>
                  <a:pt x="9672" y="786"/>
                </a:lnTo>
                <a:lnTo>
                  <a:pt x="805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458701" y="256029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464768" y="2543242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791" y="0"/>
                </a:moveTo>
                <a:lnTo>
                  <a:pt x="4340" y="0"/>
                </a:lnTo>
                <a:lnTo>
                  <a:pt x="2771" y="732"/>
                </a:lnTo>
                <a:lnTo>
                  <a:pt x="625" y="3607"/>
                </a:lnTo>
                <a:lnTo>
                  <a:pt x="0" y="6067"/>
                </a:lnTo>
                <a:lnTo>
                  <a:pt x="0" y="15689"/>
                </a:lnTo>
                <a:lnTo>
                  <a:pt x="2091" y="18983"/>
                </a:lnTo>
                <a:lnTo>
                  <a:pt x="9936" y="18983"/>
                </a:lnTo>
                <a:lnTo>
                  <a:pt x="11160" y="17102"/>
                </a:lnTo>
                <a:lnTo>
                  <a:pt x="3554" y="17102"/>
                </a:lnTo>
                <a:lnTo>
                  <a:pt x="2352" y="14538"/>
                </a:lnTo>
                <a:lnTo>
                  <a:pt x="2352" y="4498"/>
                </a:lnTo>
                <a:lnTo>
                  <a:pt x="3554" y="1988"/>
                </a:lnTo>
                <a:lnTo>
                  <a:pt x="10301" y="1988"/>
                </a:lnTo>
                <a:lnTo>
                  <a:pt x="9307" y="732"/>
                </a:lnTo>
                <a:lnTo>
                  <a:pt x="7791" y="0"/>
                </a:lnTo>
                <a:close/>
              </a:path>
              <a:path w="12700" h="19050">
                <a:moveTo>
                  <a:pt x="10301" y="1988"/>
                </a:moveTo>
                <a:lnTo>
                  <a:pt x="8524" y="1988"/>
                </a:lnTo>
                <a:lnTo>
                  <a:pt x="9725" y="4498"/>
                </a:lnTo>
                <a:lnTo>
                  <a:pt x="9725" y="14642"/>
                </a:lnTo>
                <a:lnTo>
                  <a:pt x="8524" y="17102"/>
                </a:lnTo>
                <a:lnTo>
                  <a:pt x="11160" y="17102"/>
                </a:lnTo>
                <a:lnTo>
                  <a:pt x="12078" y="15689"/>
                </a:lnTo>
                <a:lnTo>
                  <a:pt x="12078" y="6067"/>
                </a:lnTo>
                <a:lnTo>
                  <a:pt x="11503" y="3661"/>
                </a:lnTo>
                <a:lnTo>
                  <a:pt x="10301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79213" y="2543242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791" y="0"/>
                </a:moveTo>
                <a:lnTo>
                  <a:pt x="4340" y="0"/>
                </a:lnTo>
                <a:lnTo>
                  <a:pt x="2771" y="732"/>
                </a:lnTo>
                <a:lnTo>
                  <a:pt x="1830" y="1988"/>
                </a:lnTo>
                <a:lnTo>
                  <a:pt x="629" y="3607"/>
                </a:lnTo>
                <a:lnTo>
                  <a:pt x="0" y="6067"/>
                </a:lnTo>
                <a:lnTo>
                  <a:pt x="0" y="15689"/>
                </a:lnTo>
                <a:lnTo>
                  <a:pt x="2091" y="18983"/>
                </a:lnTo>
                <a:lnTo>
                  <a:pt x="9936" y="18983"/>
                </a:lnTo>
                <a:lnTo>
                  <a:pt x="11162" y="17102"/>
                </a:lnTo>
                <a:lnTo>
                  <a:pt x="3557" y="17102"/>
                </a:lnTo>
                <a:lnTo>
                  <a:pt x="2352" y="14538"/>
                </a:lnTo>
                <a:lnTo>
                  <a:pt x="2352" y="4498"/>
                </a:lnTo>
                <a:lnTo>
                  <a:pt x="3557" y="1988"/>
                </a:lnTo>
                <a:lnTo>
                  <a:pt x="10301" y="1988"/>
                </a:lnTo>
                <a:lnTo>
                  <a:pt x="9307" y="732"/>
                </a:lnTo>
                <a:lnTo>
                  <a:pt x="7791" y="0"/>
                </a:lnTo>
                <a:close/>
              </a:path>
              <a:path w="12700" h="19050">
                <a:moveTo>
                  <a:pt x="10301" y="1988"/>
                </a:moveTo>
                <a:lnTo>
                  <a:pt x="8524" y="1988"/>
                </a:lnTo>
                <a:lnTo>
                  <a:pt x="9729" y="4498"/>
                </a:lnTo>
                <a:lnTo>
                  <a:pt x="9729" y="14642"/>
                </a:lnTo>
                <a:lnTo>
                  <a:pt x="8524" y="17102"/>
                </a:lnTo>
                <a:lnTo>
                  <a:pt x="11162" y="17102"/>
                </a:lnTo>
                <a:lnTo>
                  <a:pt x="12082" y="15689"/>
                </a:lnTo>
                <a:lnTo>
                  <a:pt x="12082" y="6067"/>
                </a:lnTo>
                <a:lnTo>
                  <a:pt x="11506" y="3661"/>
                </a:lnTo>
                <a:lnTo>
                  <a:pt x="10301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28673" y="2367834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1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1"/>
                </a:lnTo>
                <a:lnTo>
                  <a:pt x="0" y="6640"/>
                </a:lnTo>
                <a:lnTo>
                  <a:pt x="0" y="13126"/>
                </a:lnTo>
                <a:lnTo>
                  <a:pt x="468" y="15060"/>
                </a:lnTo>
                <a:lnTo>
                  <a:pt x="1566" y="16734"/>
                </a:lnTo>
                <a:lnTo>
                  <a:pt x="2560" y="18200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6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6"/>
                </a:lnTo>
                <a:lnTo>
                  <a:pt x="2352" y="8996"/>
                </a:lnTo>
                <a:lnTo>
                  <a:pt x="2403" y="4498"/>
                </a:lnTo>
                <a:lnTo>
                  <a:pt x="3815" y="1988"/>
                </a:lnTo>
                <a:lnTo>
                  <a:pt x="11432" y="1988"/>
                </a:lnTo>
                <a:lnTo>
                  <a:pt x="11399" y="1777"/>
                </a:lnTo>
                <a:lnTo>
                  <a:pt x="9411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6"/>
                </a:lnTo>
                <a:lnTo>
                  <a:pt x="8524" y="8996"/>
                </a:lnTo>
                <a:lnTo>
                  <a:pt x="9883" y="10512"/>
                </a:lnTo>
                <a:lnTo>
                  <a:pt x="9883" y="15268"/>
                </a:lnTo>
                <a:lnTo>
                  <a:pt x="8313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2" y="1988"/>
                </a:moveTo>
                <a:lnTo>
                  <a:pt x="8052" y="1988"/>
                </a:lnTo>
                <a:lnTo>
                  <a:pt x="9203" y="3032"/>
                </a:lnTo>
                <a:lnTo>
                  <a:pt x="9568" y="4812"/>
                </a:lnTo>
                <a:lnTo>
                  <a:pt x="11871" y="4812"/>
                </a:lnTo>
                <a:lnTo>
                  <a:pt x="11432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43014" y="2367834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667" y="14170"/>
                </a:moveTo>
                <a:lnTo>
                  <a:pt x="364" y="14170"/>
                </a:lnTo>
                <a:lnTo>
                  <a:pt x="836" y="17206"/>
                </a:lnTo>
                <a:lnTo>
                  <a:pt x="2824" y="18983"/>
                </a:lnTo>
                <a:lnTo>
                  <a:pt x="7634" y="18983"/>
                </a:lnTo>
                <a:lnTo>
                  <a:pt x="9464" y="18042"/>
                </a:lnTo>
                <a:lnTo>
                  <a:pt x="10152" y="16995"/>
                </a:lnTo>
                <a:lnTo>
                  <a:pt x="4129" y="16995"/>
                </a:lnTo>
                <a:lnTo>
                  <a:pt x="3032" y="15950"/>
                </a:lnTo>
                <a:lnTo>
                  <a:pt x="2667" y="14170"/>
                </a:lnTo>
                <a:close/>
              </a:path>
              <a:path w="12700" h="19050">
                <a:moveTo>
                  <a:pt x="10489" y="1988"/>
                </a:moveTo>
                <a:lnTo>
                  <a:pt x="8106" y="1988"/>
                </a:lnTo>
                <a:lnTo>
                  <a:pt x="9725" y="3765"/>
                </a:lnTo>
                <a:lnTo>
                  <a:pt x="9725" y="8420"/>
                </a:lnTo>
                <a:lnTo>
                  <a:pt x="8156" y="9986"/>
                </a:lnTo>
                <a:lnTo>
                  <a:pt x="9883" y="9986"/>
                </a:lnTo>
                <a:lnTo>
                  <a:pt x="9829" y="14485"/>
                </a:lnTo>
                <a:lnTo>
                  <a:pt x="8367" y="16995"/>
                </a:lnTo>
                <a:lnTo>
                  <a:pt x="10152" y="16995"/>
                </a:lnTo>
                <a:lnTo>
                  <a:pt x="10562" y="16369"/>
                </a:lnTo>
                <a:lnTo>
                  <a:pt x="11713" y="14588"/>
                </a:lnTo>
                <a:lnTo>
                  <a:pt x="12236" y="12343"/>
                </a:lnTo>
                <a:lnTo>
                  <a:pt x="12236" y="5856"/>
                </a:lnTo>
                <a:lnTo>
                  <a:pt x="11764" y="3922"/>
                </a:lnTo>
                <a:lnTo>
                  <a:pt x="10666" y="2249"/>
                </a:lnTo>
                <a:lnTo>
                  <a:pt x="10489" y="1988"/>
                </a:lnTo>
                <a:close/>
              </a:path>
              <a:path w="12700" h="19050">
                <a:moveTo>
                  <a:pt x="8052" y="0"/>
                </a:moveTo>
                <a:lnTo>
                  <a:pt x="2510" y="0"/>
                </a:lnTo>
                <a:lnTo>
                  <a:pt x="0" y="2563"/>
                </a:lnTo>
                <a:lnTo>
                  <a:pt x="0" y="9622"/>
                </a:lnTo>
                <a:lnTo>
                  <a:pt x="2352" y="12028"/>
                </a:lnTo>
                <a:lnTo>
                  <a:pt x="7426" y="12028"/>
                </a:lnTo>
                <a:lnTo>
                  <a:pt x="8681" y="11399"/>
                </a:lnTo>
                <a:lnTo>
                  <a:pt x="9883" y="9986"/>
                </a:lnTo>
                <a:lnTo>
                  <a:pt x="3711" y="9986"/>
                </a:lnTo>
                <a:lnTo>
                  <a:pt x="2352" y="8470"/>
                </a:lnTo>
                <a:lnTo>
                  <a:pt x="2352" y="3661"/>
                </a:lnTo>
                <a:lnTo>
                  <a:pt x="3868" y="1988"/>
                </a:lnTo>
                <a:lnTo>
                  <a:pt x="10489" y="1988"/>
                </a:lnTo>
                <a:lnTo>
                  <a:pt x="9672" y="783"/>
                </a:lnTo>
                <a:lnTo>
                  <a:pt x="805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458701" y="23848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464768" y="2367834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791" y="0"/>
                </a:moveTo>
                <a:lnTo>
                  <a:pt x="4340" y="0"/>
                </a:lnTo>
                <a:lnTo>
                  <a:pt x="2771" y="732"/>
                </a:lnTo>
                <a:lnTo>
                  <a:pt x="625" y="3607"/>
                </a:lnTo>
                <a:lnTo>
                  <a:pt x="0" y="6064"/>
                </a:lnTo>
                <a:lnTo>
                  <a:pt x="0" y="15689"/>
                </a:lnTo>
                <a:lnTo>
                  <a:pt x="2091" y="18983"/>
                </a:lnTo>
                <a:lnTo>
                  <a:pt x="9936" y="18983"/>
                </a:lnTo>
                <a:lnTo>
                  <a:pt x="11162" y="17098"/>
                </a:lnTo>
                <a:lnTo>
                  <a:pt x="3554" y="17098"/>
                </a:lnTo>
                <a:lnTo>
                  <a:pt x="2352" y="14538"/>
                </a:lnTo>
                <a:lnTo>
                  <a:pt x="2352" y="4498"/>
                </a:lnTo>
                <a:lnTo>
                  <a:pt x="3554" y="1988"/>
                </a:lnTo>
                <a:lnTo>
                  <a:pt x="10301" y="1988"/>
                </a:lnTo>
                <a:lnTo>
                  <a:pt x="9307" y="732"/>
                </a:lnTo>
                <a:lnTo>
                  <a:pt x="7791" y="0"/>
                </a:lnTo>
                <a:close/>
              </a:path>
              <a:path w="12700" h="19050">
                <a:moveTo>
                  <a:pt x="10301" y="1988"/>
                </a:moveTo>
                <a:lnTo>
                  <a:pt x="8524" y="1988"/>
                </a:lnTo>
                <a:lnTo>
                  <a:pt x="9725" y="4498"/>
                </a:lnTo>
                <a:lnTo>
                  <a:pt x="9725" y="14642"/>
                </a:lnTo>
                <a:lnTo>
                  <a:pt x="8524" y="17098"/>
                </a:lnTo>
                <a:lnTo>
                  <a:pt x="11162" y="17098"/>
                </a:lnTo>
                <a:lnTo>
                  <a:pt x="12078" y="15689"/>
                </a:lnTo>
                <a:lnTo>
                  <a:pt x="12078" y="6064"/>
                </a:lnTo>
                <a:lnTo>
                  <a:pt x="11503" y="3661"/>
                </a:lnTo>
                <a:lnTo>
                  <a:pt x="10301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479006" y="2367834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99" y="13909"/>
                </a:moveTo>
                <a:lnTo>
                  <a:pt x="0" y="13909"/>
                </a:lnTo>
                <a:lnTo>
                  <a:pt x="311" y="15375"/>
                </a:lnTo>
                <a:lnTo>
                  <a:pt x="575" y="16104"/>
                </a:lnTo>
                <a:lnTo>
                  <a:pt x="1147" y="16787"/>
                </a:lnTo>
                <a:lnTo>
                  <a:pt x="2195" y="18200"/>
                </a:lnTo>
                <a:lnTo>
                  <a:pt x="4026" y="18983"/>
                </a:lnTo>
                <a:lnTo>
                  <a:pt x="9829" y="18983"/>
                </a:lnTo>
                <a:lnTo>
                  <a:pt x="11780" y="16995"/>
                </a:lnTo>
                <a:lnTo>
                  <a:pt x="4079" y="16995"/>
                </a:lnTo>
                <a:lnTo>
                  <a:pt x="2874" y="15950"/>
                </a:lnTo>
                <a:lnTo>
                  <a:pt x="2299" y="13909"/>
                </a:lnTo>
                <a:close/>
              </a:path>
              <a:path w="12700" h="19050">
                <a:moveTo>
                  <a:pt x="11994" y="8313"/>
                </a:moveTo>
                <a:lnTo>
                  <a:pt x="8524" y="8313"/>
                </a:lnTo>
                <a:lnTo>
                  <a:pt x="10090" y="9986"/>
                </a:lnTo>
                <a:lnTo>
                  <a:pt x="10090" y="15375"/>
                </a:lnTo>
                <a:lnTo>
                  <a:pt x="8574" y="16995"/>
                </a:lnTo>
                <a:lnTo>
                  <a:pt x="11780" y="16995"/>
                </a:lnTo>
                <a:lnTo>
                  <a:pt x="12446" y="16315"/>
                </a:lnTo>
                <a:lnTo>
                  <a:pt x="12446" y="8785"/>
                </a:lnTo>
                <a:lnTo>
                  <a:pt x="11994" y="8313"/>
                </a:lnTo>
                <a:close/>
              </a:path>
              <a:path w="12700" h="19050">
                <a:moveTo>
                  <a:pt x="11503" y="0"/>
                </a:moveTo>
                <a:lnTo>
                  <a:pt x="1984" y="0"/>
                </a:lnTo>
                <a:lnTo>
                  <a:pt x="575" y="9986"/>
                </a:lnTo>
                <a:lnTo>
                  <a:pt x="2717" y="9986"/>
                </a:lnTo>
                <a:lnTo>
                  <a:pt x="3765" y="8731"/>
                </a:lnTo>
                <a:lnTo>
                  <a:pt x="4652" y="8313"/>
                </a:lnTo>
                <a:lnTo>
                  <a:pt x="11994" y="8313"/>
                </a:lnTo>
                <a:lnTo>
                  <a:pt x="11092" y="7373"/>
                </a:lnTo>
                <a:lnTo>
                  <a:pt x="3085" y="7373"/>
                </a:lnTo>
                <a:lnTo>
                  <a:pt x="3815" y="2249"/>
                </a:lnTo>
                <a:lnTo>
                  <a:pt x="11503" y="2249"/>
                </a:lnTo>
                <a:lnTo>
                  <a:pt x="11503" y="0"/>
                </a:lnTo>
                <a:close/>
              </a:path>
              <a:path w="12700" h="19050">
                <a:moveTo>
                  <a:pt x="10040" y="6275"/>
                </a:moveTo>
                <a:lnTo>
                  <a:pt x="5177" y="6275"/>
                </a:lnTo>
                <a:lnTo>
                  <a:pt x="4129" y="6589"/>
                </a:lnTo>
                <a:lnTo>
                  <a:pt x="3085" y="7373"/>
                </a:lnTo>
                <a:lnTo>
                  <a:pt x="11092" y="7373"/>
                </a:lnTo>
                <a:lnTo>
                  <a:pt x="10040" y="627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430279" y="219203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4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1"/>
                </a:lnTo>
                <a:lnTo>
                  <a:pt x="0" y="6640"/>
                </a:lnTo>
                <a:lnTo>
                  <a:pt x="0" y="13126"/>
                </a:lnTo>
                <a:lnTo>
                  <a:pt x="471" y="15060"/>
                </a:lnTo>
                <a:lnTo>
                  <a:pt x="1569" y="16734"/>
                </a:lnTo>
                <a:lnTo>
                  <a:pt x="2563" y="18196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9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2"/>
                </a:lnTo>
                <a:lnTo>
                  <a:pt x="2352" y="8992"/>
                </a:lnTo>
                <a:lnTo>
                  <a:pt x="2406" y="4494"/>
                </a:lnTo>
                <a:lnTo>
                  <a:pt x="3818" y="1984"/>
                </a:lnTo>
                <a:lnTo>
                  <a:pt x="11431" y="1984"/>
                </a:lnTo>
                <a:lnTo>
                  <a:pt x="11399" y="1777"/>
                </a:lnTo>
                <a:lnTo>
                  <a:pt x="9414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2"/>
                </a:lnTo>
                <a:lnTo>
                  <a:pt x="8524" y="8992"/>
                </a:lnTo>
                <a:lnTo>
                  <a:pt x="9883" y="10509"/>
                </a:lnTo>
                <a:lnTo>
                  <a:pt x="9883" y="15268"/>
                </a:lnTo>
                <a:lnTo>
                  <a:pt x="8316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1" y="1984"/>
                </a:moveTo>
                <a:lnTo>
                  <a:pt x="8052" y="1984"/>
                </a:lnTo>
                <a:lnTo>
                  <a:pt x="9203" y="3032"/>
                </a:lnTo>
                <a:lnTo>
                  <a:pt x="9571" y="4809"/>
                </a:lnTo>
                <a:lnTo>
                  <a:pt x="11871" y="4809"/>
                </a:lnTo>
                <a:lnTo>
                  <a:pt x="11431" y="19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44621" y="219203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667" y="14170"/>
                </a:moveTo>
                <a:lnTo>
                  <a:pt x="368" y="14170"/>
                </a:lnTo>
                <a:lnTo>
                  <a:pt x="836" y="17202"/>
                </a:lnTo>
                <a:lnTo>
                  <a:pt x="2824" y="18983"/>
                </a:lnTo>
                <a:lnTo>
                  <a:pt x="7637" y="18983"/>
                </a:lnTo>
                <a:lnTo>
                  <a:pt x="9464" y="18039"/>
                </a:lnTo>
                <a:lnTo>
                  <a:pt x="10151" y="16995"/>
                </a:lnTo>
                <a:lnTo>
                  <a:pt x="4133" y="16995"/>
                </a:lnTo>
                <a:lnTo>
                  <a:pt x="3035" y="15947"/>
                </a:lnTo>
                <a:lnTo>
                  <a:pt x="2667" y="14170"/>
                </a:lnTo>
                <a:close/>
              </a:path>
              <a:path w="12700" h="19050">
                <a:moveTo>
                  <a:pt x="10490" y="1984"/>
                </a:moveTo>
                <a:lnTo>
                  <a:pt x="8106" y="1984"/>
                </a:lnTo>
                <a:lnTo>
                  <a:pt x="9729" y="3765"/>
                </a:lnTo>
                <a:lnTo>
                  <a:pt x="9729" y="8417"/>
                </a:lnTo>
                <a:lnTo>
                  <a:pt x="8159" y="9986"/>
                </a:lnTo>
                <a:lnTo>
                  <a:pt x="9883" y="9986"/>
                </a:lnTo>
                <a:lnTo>
                  <a:pt x="9832" y="14485"/>
                </a:lnTo>
                <a:lnTo>
                  <a:pt x="8367" y="16995"/>
                </a:lnTo>
                <a:lnTo>
                  <a:pt x="10151" y="16995"/>
                </a:lnTo>
                <a:lnTo>
                  <a:pt x="10565" y="16366"/>
                </a:lnTo>
                <a:lnTo>
                  <a:pt x="11713" y="14588"/>
                </a:lnTo>
                <a:lnTo>
                  <a:pt x="12239" y="12339"/>
                </a:lnTo>
                <a:lnTo>
                  <a:pt x="12239" y="5856"/>
                </a:lnTo>
                <a:lnTo>
                  <a:pt x="11767" y="3922"/>
                </a:lnTo>
                <a:lnTo>
                  <a:pt x="10669" y="2249"/>
                </a:lnTo>
                <a:lnTo>
                  <a:pt x="10490" y="1984"/>
                </a:lnTo>
                <a:close/>
              </a:path>
              <a:path w="12700" h="19050">
                <a:moveTo>
                  <a:pt x="8055" y="0"/>
                </a:moveTo>
                <a:lnTo>
                  <a:pt x="2510" y="0"/>
                </a:lnTo>
                <a:lnTo>
                  <a:pt x="0" y="2560"/>
                </a:lnTo>
                <a:lnTo>
                  <a:pt x="0" y="9622"/>
                </a:lnTo>
                <a:lnTo>
                  <a:pt x="2352" y="12025"/>
                </a:lnTo>
                <a:lnTo>
                  <a:pt x="7426" y="12025"/>
                </a:lnTo>
                <a:lnTo>
                  <a:pt x="8681" y="11399"/>
                </a:lnTo>
                <a:lnTo>
                  <a:pt x="9883" y="9986"/>
                </a:lnTo>
                <a:lnTo>
                  <a:pt x="3714" y="9986"/>
                </a:lnTo>
                <a:lnTo>
                  <a:pt x="2352" y="8470"/>
                </a:lnTo>
                <a:lnTo>
                  <a:pt x="2352" y="3658"/>
                </a:lnTo>
                <a:lnTo>
                  <a:pt x="3872" y="1984"/>
                </a:lnTo>
                <a:lnTo>
                  <a:pt x="10490" y="1984"/>
                </a:lnTo>
                <a:lnTo>
                  <a:pt x="9675" y="783"/>
                </a:lnTo>
                <a:lnTo>
                  <a:pt x="805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460310" y="220908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467958" y="2192035"/>
            <a:ext cx="6350" cy="18415"/>
          </a:xfrm>
          <a:custGeom>
            <a:avLst/>
            <a:gdLst/>
            <a:ahLst/>
            <a:cxnLst/>
            <a:rect l="l" t="t" r="r" b="b"/>
            <a:pathLst>
              <a:path w="6350" h="18414">
                <a:moveTo>
                  <a:pt x="6328" y="0"/>
                </a:moveTo>
                <a:lnTo>
                  <a:pt x="4862" y="0"/>
                </a:lnTo>
                <a:lnTo>
                  <a:pt x="4026" y="2821"/>
                </a:lnTo>
                <a:lnTo>
                  <a:pt x="3504" y="3189"/>
                </a:lnTo>
                <a:lnTo>
                  <a:pt x="0" y="3658"/>
                </a:lnTo>
                <a:lnTo>
                  <a:pt x="0" y="5281"/>
                </a:lnTo>
                <a:lnTo>
                  <a:pt x="4079" y="5281"/>
                </a:lnTo>
                <a:lnTo>
                  <a:pt x="4079" y="18407"/>
                </a:lnTo>
                <a:lnTo>
                  <a:pt x="6328" y="18407"/>
                </a:lnTo>
                <a:lnTo>
                  <a:pt x="632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479213" y="219203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791" y="0"/>
                </a:moveTo>
                <a:lnTo>
                  <a:pt x="4340" y="0"/>
                </a:lnTo>
                <a:lnTo>
                  <a:pt x="2771" y="729"/>
                </a:lnTo>
                <a:lnTo>
                  <a:pt x="1830" y="1984"/>
                </a:lnTo>
                <a:lnTo>
                  <a:pt x="629" y="3607"/>
                </a:lnTo>
                <a:lnTo>
                  <a:pt x="0" y="6064"/>
                </a:lnTo>
                <a:lnTo>
                  <a:pt x="0" y="15686"/>
                </a:lnTo>
                <a:lnTo>
                  <a:pt x="2091" y="18983"/>
                </a:lnTo>
                <a:lnTo>
                  <a:pt x="9936" y="18983"/>
                </a:lnTo>
                <a:lnTo>
                  <a:pt x="11162" y="17098"/>
                </a:lnTo>
                <a:lnTo>
                  <a:pt x="3557" y="17098"/>
                </a:lnTo>
                <a:lnTo>
                  <a:pt x="2352" y="14535"/>
                </a:lnTo>
                <a:lnTo>
                  <a:pt x="2352" y="4494"/>
                </a:lnTo>
                <a:lnTo>
                  <a:pt x="3557" y="1984"/>
                </a:lnTo>
                <a:lnTo>
                  <a:pt x="10301" y="1984"/>
                </a:lnTo>
                <a:lnTo>
                  <a:pt x="9307" y="729"/>
                </a:lnTo>
                <a:lnTo>
                  <a:pt x="7791" y="0"/>
                </a:lnTo>
                <a:close/>
              </a:path>
              <a:path w="12700" h="19050">
                <a:moveTo>
                  <a:pt x="10301" y="1984"/>
                </a:moveTo>
                <a:lnTo>
                  <a:pt x="8524" y="1984"/>
                </a:lnTo>
                <a:lnTo>
                  <a:pt x="9729" y="4494"/>
                </a:lnTo>
                <a:lnTo>
                  <a:pt x="9729" y="14642"/>
                </a:lnTo>
                <a:lnTo>
                  <a:pt x="8524" y="17098"/>
                </a:lnTo>
                <a:lnTo>
                  <a:pt x="11162" y="17098"/>
                </a:lnTo>
                <a:lnTo>
                  <a:pt x="12082" y="15686"/>
                </a:lnTo>
                <a:lnTo>
                  <a:pt x="12082" y="6064"/>
                </a:lnTo>
                <a:lnTo>
                  <a:pt x="11506" y="3658"/>
                </a:lnTo>
                <a:lnTo>
                  <a:pt x="10301" y="19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430410" y="2015828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4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4"/>
                </a:lnTo>
                <a:lnTo>
                  <a:pt x="0" y="6643"/>
                </a:lnTo>
                <a:lnTo>
                  <a:pt x="0" y="13126"/>
                </a:lnTo>
                <a:lnTo>
                  <a:pt x="471" y="15060"/>
                </a:lnTo>
                <a:lnTo>
                  <a:pt x="1569" y="16734"/>
                </a:lnTo>
                <a:lnTo>
                  <a:pt x="2563" y="18200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9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6"/>
                </a:lnTo>
                <a:lnTo>
                  <a:pt x="2352" y="8996"/>
                </a:lnTo>
                <a:lnTo>
                  <a:pt x="2406" y="4498"/>
                </a:lnTo>
                <a:lnTo>
                  <a:pt x="3818" y="1988"/>
                </a:lnTo>
                <a:lnTo>
                  <a:pt x="11432" y="1988"/>
                </a:lnTo>
                <a:lnTo>
                  <a:pt x="11399" y="1777"/>
                </a:lnTo>
                <a:lnTo>
                  <a:pt x="9414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6"/>
                </a:lnTo>
                <a:lnTo>
                  <a:pt x="8524" y="8996"/>
                </a:lnTo>
                <a:lnTo>
                  <a:pt x="9883" y="10512"/>
                </a:lnTo>
                <a:lnTo>
                  <a:pt x="9883" y="15271"/>
                </a:lnTo>
                <a:lnTo>
                  <a:pt x="8316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2" y="1988"/>
                </a:moveTo>
                <a:lnTo>
                  <a:pt x="8052" y="1988"/>
                </a:lnTo>
                <a:lnTo>
                  <a:pt x="9203" y="3032"/>
                </a:lnTo>
                <a:lnTo>
                  <a:pt x="9571" y="4812"/>
                </a:lnTo>
                <a:lnTo>
                  <a:pt x="11871" y="4812"/>
                </a:lnTo>
                <a:lnTo>
                  <a:pt x="11432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444751" y="2015828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667" y="14173"/>
                </a:moveTo>
                <a:lnTo>
                  <a:pt x="368" y="14173"/>
                </a:lnTo>
                <a:lnTo>
                  <a:pt x="836" y="17206"/>
                </a:lnTo>
                <a:lnTo>
                  <a:pt x="2824" y="18983"/>
                </a:lnTo>
                <a:lnTo>
                  <a:pt x="7637" y="18983"/>
                </a:lnTo>
                <a:lnTo>
                  <a:pt x="9464" y="18042"/>
                </a:lnTo>
                <a:lnTo>
                  <a:pt x="10154" y="16995"/>
                </a:lnTo>
                <a:lnTo>
                  <a:pt x="4133" y="16995"/>
                </a:lnTo>
                <a:lnTo>
                  <a:pt x="3035" y="15950"/>
                </a:lnTo>
                <a:lnTo>
                  <a:pt x="2667" y="14173"/>
                </a:lnTo>
                <a:close/>
              </a:path>
              <a:path w="12700" h="19050">
                <a:moveTo>
                  <a:pt x="10492" y="1988"/>
                </a:moveTo>
                <a:lnTo>
                  <a:pt x="8106" y="1988"/>
                </a:lnTo>
                <a:lnTo>
                  <a:pt x="9729" y="3765"/>
                </a:lnTo>
                <a:lnTo>
                  <a:pt x="9729" y="8420"/>
                </a:lnTo>
                <a:lnTo>
                  <a:pt x="8159" y="9990"/>
                </a:lnTo>
                <a:lnTo>
                  <a:pt x="9886" y="9990"/>
                </a:lnTo>
                <a:lnTo>
                  <a:pt x="9832" y="14485"/>
                </a:lnTo>
                <a:lnTo>
                  <a:pt x="8367" y="16995"/>
                </a:lnTo>
                <a:lnTo>
                  <a:pt x="10154" y="16995"/>
                </a:lnTo>
                <a:lnTo>
                  <a:pt x="10565" y="16369"/>
                </a:lnTo>
                <a:lnTo>
                  <a:pt x="11713" y="14592"/>
                </a:lnTo>
                <a:lnTo>
                  <a:pt x="12239" y="12343"/>
                </a:lnTo>
                <a:lnTo>
                  <a:pt x="12239" y="5856"/>
                </a:lnTo>
                <a:lnTo>
                  <a:pt x="11767" y="3922"/>
                </a:lnTo>
                <a:lnTo>
                  <a:pt x="10669" y="2249"/>
                </a:lnTo>
                <a:lnTo>
                  <a:pt x="10492" y="1988"/>
                </a:lnTo>
                <a:close/>
              </a:path>
              <a:path w="12700" h="19050">
                <a:moveTo>
                  <a:pt x="8055" y="0"/>
                </a:moveTo>
                <a:lnTo>
                  <a:pt x="2510" y="0"/>
                </a:lnTo>
                <a:lnTo>
                  <a:pt x="0" y="2563"/>
                </a:lnTo>
                <a:lnTo>
                  <a:pt x="0" y="9622"/>
                </a:lnTo>
                <a:lnTo>
                  <a:pt x="2356" y="12028"/>
                </a:lnTo>
                <a:lnTo>
                  <a:pt x="7426" y="12028"/>
                </a:lnTo>
                <a:lnTo>
                  <a:pt x="8681" y="11399"/>
                </a:lnTo>
                <a:lnTo>
                  <a:pt x="9886" y="9990"/>
                </a:lnTo>
                <a:lnTo>
                  <a:pt x="3714" y="9990"/>
                </a:lnTo>
                <a:lnTo>
                  <a:pt x="2356" y="8470"/>
                </a:lnTo>
                <a:lnTo>
                  <a:pt x="2356" y="3661"/>
                </a:lnTo>
                <a:lnTo>
                  <a:pt x="3872" y="1988"/>
                </a:lnTo>
                <a:lnTo>
                  <a:pt x="10492" y="1988"/>
                </a:lnTo>
                <a:lnTo>
                  <a:pt x="9675" y="786"/>
                </a:lnTo>
                <a:lnTo>
                  <a:pt x="805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460441" y="2032877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468089" y="2015828"/>
            <a:ext cx="6350" cy="18415"/>
          </a:xfrm>
          <a:custGeom>
            <a:avLst/>
            <a:gdLst/>
            <a:ahLst/>
            <a:cxnLst/>
            <a:rect l="l" t="t" r="r" b="b"/>
            <a:pathLst>
              <a:path w="6350" h="18414">
                <a:moveTo>
                  <a:pt x="6328" y="0"/>
                </a:moveTo>
                <a:lnTo>
                  <a:pt x="4862" y="0"/>
                </a:lnTo>
                <a:lnTo>
                  <a:pt x="4026" y="2824"/>
                </a:lnTo>
                <a:lnTo>
                  <a:pt x="3504" y="3189"/>
                </a:lnTo>
                <a:lnTo>
                  <a:pt x="0" y="3661"/>
                </a:lnTo>
                <a:lnTo>
                  <a:pt x="0" y="5281"/>
                </a:lnTo>
                <a:lnTo>
                  <a:pt x="4079" y="5281"/>
                </a:lnTo>
                <a:lnTo>
                  <a:pt x="4079" y="18407"/>
                </a:lnTo>
                <a:lnTo>
                  <a:pt x="6328" y="18407"/>
                </a:lnTo>
                <a:lnTo>
                  <a:pt x="632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479006" y="2015828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99" y="13909"/>
                </a:moveTo>
                <a:lnTo>
                  <a:pt x="0" y="13909"/>
                </a:lnTo>
                <a:lnTo>
                  <a:pt x="311" y="15375"/>
                </a:lnTo>
                <a:lnTo>
                  <a:pt x="575" y="16108"/>
                </a:lnTo>
                <a:lnTo>
                  <a:pt x="1147" y="16787"/>
                </a:lnTo>
                <a:lnTo>
                  <a:pt x="2195" y="18200"/>
                </a:lnTo>
                <a:lnTo>
                  <a:pt x="4026" y="18983"/>
                </a:lnTo>
                <a:lnTo>
                  <a:pt x="9829" y="18983"/>
                </a:lnTo>
                <a:lnTo>
                  <a:pt x="11780" y="16995"/>
                </a:lnTo>
                <a:lnTo>
                  <a:pt x="4079" y="16995"/>
                </a:lnTo>
                <a:lnTo>
                  <a:pt x="2874" y="15950"/>
                </a:lnTo>
                <a:lnTo>
                  <a:pt x="2299" y="13909"/>
                </a:lnTo>
                <a:close/>
              </a:path>
              <a:path w="12700" h="19050">
                <a:moveTo>
                  <a:pt x="11997" y="8316"/>
                </a:moveTo>
                <a:lnTo>
                  <a:pt x="8524" y="8316"/>
                </a:lnTo>
                <a:lnTo>
                  <a:pt x="10090" y="9990"/>
                </a:lnTo>
                <a:lnTo>
                  <a:pt x="10090" y="15375"/>
                </a:lnTo>
                <a:lnTo>
                  <a:pt x="8574" y="16995"/>
                </a:lnTo>
                <a:lnTo>
                  <a:pt x="11780" y="16995"/>
                </a:lnTo>
                <a:lnTo>
                  <a:pt x="12446" y="16315"/>
                </a:lnTo>
                <a:lnTo>
                  <a:pt x="12446" y="8785"/>
                </a:lnTo>
                <a:lnTo>
                  <a:pt x="11997" y="8316"/>
                </a:lnTo>
                <a:close/>
              </a:path>
              <a:path w="12700" h="19050">
                <a:moveTo>
                  <a:pt x="11503" y="0"/>
                </a:moveTo>
                <a:lnTo>
                  <a:pt x="1984" y="0"/>
                </a:lnTo>
                <a:lnTo>
                  <a:pt x="575" y="9990"/>
                </a:lnTo>
                <a:lnTo>
                  <a:pt x="2717" y="9990"/>
                </a:lnTo>
                <a:lnTo>
                  <a:pt x="3765" y="8735"/>
                </a:lnTo>
                <a:lnTo>
                  <a:pt x="4652" y="8316"/>
                </a:lnTo>
                <a:lnTo>
                  <a:pt x="11997" y="8316"/>
                </a:lnTo>
                <a:lnTo>
                  <a:pt x="11092" y="7373"/>
                </a:lnTo>
                <a:lnTo>
                  <a:pt x="3085" y="7373"/>
                </a:lnTo>
                <a:lnTo>
                  <a:pt x="3815" y="2249"/>
                </a:lnTo>
                <a:lnTo>
                  <a:pt x="11503" y="2249"/>
                </a:lnTo>
                <a:lnTo>
                  <a:pt x="11503" y="0"/>
                </a:lnTo>
                <a:close/>
              </a:path>
              <a:path w="12700" h="19050">
                <a:moveTo>
                  <a:pt x="10040" y="6275"/>
                </a:moveTo>
                <a:lnTo>
                  <a:pt x="5177" y="6275"/>
                </a:lnTo>
                <a:lnTo>
                  <a:pt x="4129" y="6589"/>
                </a:lnTo>
                <a:lnTo>
                  <a:pt x="3085" y="7373"/>
                </a:lnTo>
                <a:lnTo>
                  <a:pt x="11092" y="7373"/>
                </a:lnTo>
                <a:lnTo>
                  <a:pt x="10040" y="627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428673" y="183921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1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1"/>
                </a:lnTo>
                <a:lnTo>
                  <a:pt x="0" y="6640"/>
                </a:lnTo>
                <a:lnTo>
                  <a:pt x="0" y="13126"/>
                </a:lnTo>
                <a:lnTo>
                  <a:pt x="468" y="15060"/>
                </a:lnTo>
                <a:lnTo>
                  <a:pt x="1566" y="16734"/>
                </a:lnTo>
                <a:lnTo>
                  <a:pt x="2560" y="18196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6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2"/>
                </a:lnTo>
                <a:lnTo>
                  <a:pt x="2352" y="8992"/>
                </a:lnTo>
                <a:lnTo>
                  <a:pt x="2403" y="4494"/>
                </a:lnTo>
                <a:lnTo>
                  <a:pt x="3815" y="1984"/>
                </a:lnTo>
                <a:lnTo>
                  <a:pt x="11431" y="1984"/>
                </a:lnTo>
                <a:lnTo>
                  <a:pt x="11399" y="1777"/>
                </a:lnTo>
                <a:lnTo>
                  <a:pt x="9411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2"/>
                </a:lnTo>
                <a:lnTo>
                  <a:pt x="8524" y="8992"/>
                </a:lnTo>
                <a:lnTo>
                  <a:pt x="9883" y="10509"/>
                </a:lnTo>
                <a:lnTo>
                  <a:pt x="9883" y="15268"/>
                </a:lnTo>
                <a:lnTo>
                  <a:pt x="8313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1" y="1984"/>
                </a:moveTo>
                <a:lnTo>
                  <a:pt x="8052" y="1984"/>
                </a:lnTo>
                <a:lnTo>
                  <a:pt x="9203" y="3032"/>
                </a:lnTo>
                <a:lnTo>
                  <a:pt x="9568" y="4809"/>
                </a:lnTo>
                <a:lnTo>
                  <a:pt x="11871" y="4809"/>
                </a:lnTo>
                <a:lnTo>
                  <a:pt x="11431" y="19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443014" y="183921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667" y="14170"/>
                </a:moveTo>
                <a:lnTo>
                  <a:pt x="364" y="14170"/>
                </a:lnTo>
                <a:lnTo>
                  <a:pt x="836" y="17202"/>
                </a:lnTo>
                <a:lnTo>
                  <a:pt x="2824" y="18983"/>
                </a:lnTo>
                <a:lnTo>
                  <a:pt x="7634" y="18983"/>
                </a:lnTo>
                <a:lnTo>
                  <a:pt x="9464" y="18039"/>
                </a:lnTo>
                <a:lnTo>
                  <a:pt x="10149" y="16995"/>
                </a:lnTo>
                <a:lnTo>
                  <a:pt x="4129" y="16995"/>
                </a:lnTo>
                <a:lnTo>
                  <a:pt x="3032" y="15947"/>
                </a:lnTo>
                <a:lnTo>
                  <a:pt x="2667" y="14170"/>
                </a:lnTo>
                <a:close/>
              </a:path>
              <a:path w="12700" h="19050">
                <a:moveTo>
                  <a:pt x="10487" y="1984"/>
                </a:moveTo>
                <a:lnTo>
                  <a:pt x="8106" y="1984"/>
                </a:lnTo>
                <a:lnTo>
                  <a:pt x="9725" y="3765"/>
                </a:lnTo>
                <a:lnTo>
                  <a:pt x="9725" y="8417"/>
                </a:lnTo>
                <a:lnTo>
                  <a:pt x="8156" y="9986"/>
                </a:lnTo>
                <a:lnTo>
                  <a:pt x="9883" y="9986"/>
                </a:lnTo>
                <a:lnTo>
                  <a:pt x="9829" y="14485"/>
                </a:lnTo>
                <a:lnTo>
                  <a:pt x="8367" y="16995"/>
                </a:lnTo>
                <a:lnTo>
                  <a:pt x="10149" y="16995"/>
                </a:lnTo>
                <a:lnTo>
                  <a:pt x="11713" y="14588"/>
                </a:lnTo>
                <a:lnTo>
                  <a:pt x="12236" y="12339"/>
                </a:lnTo>
                <a:lnTo>
                  <a:pt x="12236" y="5856"/>
                </a:lnTo>
                <a:lnTo>
                  <a:pt x="11764" y="3922"/>
                </a:lnTo>
                <a:lnTo>
                  <a:pt x="10666" y="2249"/>
                </a:lnTo>
                <a:lnTo>
                  <a:pt x="10487" y="1984"/>
                </a:lnTo>
                <a:close/>
              </a:path>
              <a:path w="12700" h="19050">
                <a:moveTo>
                  <a:pt x="8052" y="0"/>
                </a:moveTo>
                <a:lnTo>
                  <a:pt x="2510" y="0"/>
                </a:lnTo>
                <a:lnTo>
                  <a:pt x="0" y="2560"/>
                </a:lnTo>
                <a:lnTo>
                  <a:pt x="0" y="9622"/>
                </a:lnTo>
                <a:lnTo>
                  <a:pt x="2352" y="12025"/>
                </a:lnTo>
                <a:lnTo>
                  <a:pt x="7426" y="12025"/>
                </a:lnTo>
                <a:lnTo>
                  <a:pt x="8681" y="11399"/>
                </a:lnTo>
                <a:lnTo>
                  <a:pt x="9883" y="9986"/>
                </a:lnTo>
                <a:lnTo>
                  <a:pt x="3711" y="9986"/>
                </a:lnTo>
                <a:lnTo>
                  <a:pt x="2352" y="8470"/>
                </a:lnTo>
                <a:lnTo>
                  <a:pt x="2352" y="3658"/>
                </a:lnTo>
                <a:lnTo>
                  <a:pt x="3868" y="1984"/>
                </a:lnTo>
                <a:lnTo>
                  <a:pt x="10487" y="1984"/>
                </a:lnTo>
                <a:lnTo>
                  <a:pt x="9672" y="783"/>
                </a:lnTo>
                <a:lnTo>
                  <a:pt x="805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58701" y="185626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64558" y="1839219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1303" y="1984"/>
                </a:moveTo>
                <a:lnTo>
                  <a:pt x="8474" y="1984"/>
                </a:lnTo>
                <a:lnTo>
                  <a:pt x="10040" y="3450"/>
                </a:lnTo>
                <a:lnTo>
                  <a:pt x="10040" y="6901"/>
                </a:lnTo>
                <a:lnTo>
                  <a:pt x="9203" y="8156"/>
                </a:lnTo>
                <a:lnTo>
                  <a:pt x="7583" y="9096"/>
                </a:lnTo>
                <a:lnTo>
                  <a:pt x="5177" y="10405"/>
                </a:lnTo>
                <a:lnTo>
                  <a:pt x="1308" y="12600"/>
                </a:lnTo>
                <a:lnTo>
                  <a:pt x="210" y="14327"/>
                </a:lnTo>
                <a:lnTo>
                  <a:pt x="0" y="18407"/>
                </a:lnTo>
                <a:lnTo>
                  <a:pt x="12239" y="18407"/>
                </a:lnTo>
                <a:lnTo>
                  <a:pt x="12239" y="16158"/>
                </a:lnTo>
                <a:lnTo>
                  <a:pt x="2563" y="16158"/>
                </a:lnTo>
                <a:lnTo>
                  <a:pt x="2824" y="14642"/>
                </a:lnTo>
                <a:lnTo>
                  <a:pt x="3607" y="13698"/>
                </a:lnTo>
                <a:lnTo>
                  <a:pt x="5910" y="12339"/>
                </a:lnTo>
                <a:lnTo>
                  <a:pt x="8474" y="10927"/>
                </a:lnTo>
                <a:lnTo>
                  <a:pt x="11088" y="9568"/>
                </a:lnTo>
                <a:lnTo>
                  <a:pt x="12393" y="7634"/>
                </a:lnTo>
                <a:lnTo>
                  <a:pt x="12393" y="3868"/>
                </a:lnTo>
                <a:lnTo>
                  <a:pt x="11767" y="2403"/>
                </a:lnTo>
                <a:lnTo>
                  <a:pt x="11303" y="1984"/>
                </a:lnTo>
                <a:close/>
              </a:path>
              <a:path w="12700" h="18414">
                <a:moveTo>
                  <a:pt x="8209" y="0"/>
                </a:moveTo>
                <a:lnTo>
                  <a:pt x="4133" y="0"/>
                </a:lnTo>
                <a:lnTo>
                  <a:pt x="2406" y="836"/>
                </a:lnTo>
                <a:lnTo>
                  <a:pt x="1412" y="2352"/>
                </a:lnTo>
                <a:lnTo>
                  <a:pt x="732" y="3346"/>
                </a:lnTo>
                <a:lnTo>
                  <a:pt x="471" y="4494"/>
                </a:lnTo>
                <a:lnTo>
                  <a:pt x="418" y="6379"/>
                </a:lnTo>
                <a:lnTo>
                  <a:pt x="2720" y="6379"/>
                </a:lnTo>
                <a:lnTo>
                  <a:pt x="2771" y="5123"/>
                </a:lnTo>
                <a:lnTo>
                  <a:pt x="2928" y="4391"/>
                </a:lnTo>
                <a:lnTo>
                  <a:pt x="3243" y="3765"/>
                </a:lnTo>
                <a:lnTo>
                  <a:pt x="3818" y="2667"/>
                </a:lnTo>
                <a:lnTo>
                  <a:pt x="5020" y="1984"/>
                </a:lnTo>
                <a:lnTo>
                  <a:pt x="11303" y="1984"/>
                </a:lnTo>
                <a:lnTo>
                  <a:pt x="10669" y="1412"/>
                </a:lnTo>
                <a:lnTo>
                  <a:pt x="9571" y="468"/>
                </a:lnTo>
                <a:lnTo>
                  <a:pt x="820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79213" y="183921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791" y="0"/>
                </a:moveTo>
                <a:lnTo>
                  <a:pt x="4340" y="0"/>
                </a:lnTo>
                <a:lnTo>
                  <a:pt x="2771" y="729"/>
                </a:lnTo>
                <a:lnTo>
                  <a:pt x="1830" y="1984"/>
                </a:lnTo>
                <a:lnTo>
                  <a:pt x="629" y="3607"/>
                </a:lnTo>
                <a:lnTo>
                  <a:pt x="0" y="6064"/>
                </a:lnTo>
                <a:lnTo>
                  <a:pt x="0" y="15686"/>
                </a:lnTo>
                <a:lnTo>
                  <a:pt x="2091" y="18983"/>
                </a:lnTo>
                <a:lnTo>
                  <a:pt x="9936" y="18983"/>
                </a:lnTo>
                <a:lnTo>
                  <a:pt x="11162" y="17098"/>
                </a:lnTo>
                <a:lnTo>
                  <a:pt x="3557" y="17098"/>
                </a:lnTo>
                <a:lnTo>
                  <a:pt x="2352" y="14535"/>
                </a:lnTo>
                <a:lnTo>
                  <a:pt x="2352" y="4494"/>
                </a:lnTo>
                <a:lnTo>
                  <a:pt x="3557" y="1984"/>
                </a:lnTo>
                <a:lnTo>
                  <a:pt x="10301" y="1984"/>
                </a:lnTo>
                <a:lnTo>
                  <a:pt x="9307" y="729"/>
                </a:lnTo>
                <a:lnTo>
                  <a:pt x="7791" y="0"/>
                </a:lnTo>
                <a:close/>
              </a:path>
              <a:path w="12700" h="19050">
                <a:moveTo>
                  <a:pt x="10301" y="1984"/>
                </a:moveTo>
                <a:lnTo>
                  <a:pt x="8524" y="1984"/>
                </a:lnTo>
                <a:lnTo>
                  <a:pt x="9729" y="4494"/>
                </a:lnTo>
                <a:lnTo>
                  <a:pt x="9729" y="14642"/>
                </a:lnTo>
                <a:lnTo>
                  <a:pt x="8524" y="17098"/>
                </a:lnTo>
                <a:lnTo>
                  <a:pt x="11162" y="17098"/>
                </a:lnTo>
                <a:lnTo>
                  <a:pt x="12082" y="15686"/>
                </a:lnTo>
                <a:lnTo>
                  <a:pt x="12082" y="6064"/>
                </a:lnTo>
                <a:lnTo>
                  <a:pt x="11506" y="3658"/>
                </a:lnTo>
                <a:lnTo>
                  <a:pt x="10301" y="19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499910" y="2552171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1034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499910" y="2376790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1034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499910" y="2200964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1034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499910" y="2024784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1034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499910" y="1848172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0" y="0"/>
                </a:moveTo>
                <a:lnTo>
                  <a:pt x="11034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643208" y="2723448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1034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894378" y="2723448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1034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2145520" y="2723448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1034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396650" y="2723448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1034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618773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302" y="13072"/>
                </a:moveTo>
                <a:lnTo>
                  <a:pt x="0" y="13072"/>
                </a:lnTo>
                <a:lnTo>
                  <a:pt x="107" y="14538"/>
                </a:lnTo>
                <a:lnTo>
                  <a:pt x="368" y="15479"/>
                </a:lnTo>
                <a:lnTo>
                  <a:pt x="786" y="16315"/>
                </a:lnTo>
                <a:lnTo>
                  <a:pt x="1726" y="18092"/>
                </a:lnTo>
                <a:lnTo>
                  <a:pt x="3557" y="18983"/>
                </a:lnTo>
                <a:lnTo>
                  <a:pt x="9886" y="18983"/>
                </a:lnTo>
                <a:lnTo>
                  <a:pt x="12010" y="16995"/>
                </a:lnTo>
                <a:lnTo>
                  <a:pt x="3661" y="16995"/>
                </a:lnTo>
                <a:lnTo>
                  <a:pt x="2459" y="15740"/>
                </a:lnTo>
                <a:lnTo>
                  <a:pt x="2302" y="13072"/>
                </a:lnTo>
                <a:close/>
              </a:path>
              <a:path w="12700" h="19050">
                <a:moveTo>
                  <a:pt x="11767" y="1988"/>
                </a:moveTo>
                <a:lnTo>
                  <a:pt x="8213" y="1988"/>
                </a:lnTo>
                <a:lnTo>
                  <a:pt x="9414" y="3189"/>
                </a:lnTo>
                <a:lnTo>
                  <a:pt x="9414" y="6432"/>
                </a:lnTo>
                <a:lnTo>
                  <a:pt x="8942" y="7215"/>
                </a:lnTo>
                <a:lnTo>
                  <a:pt x="7322" y="7895"/>
                </a:lnTo>
                <a:lnTo>
                  <a:pt x="6539" y="8002"/>
                </a:lnTo>
                <a:lnTo>
                  <a:pt x="4916" y="8002"/>
                </a:lnTo>
                <a:lnTo>
                  <a:pt x="4916" y="9936"/>
                </a:lnTo>
                <a:lnTo>
                  <a:pt x="8681" y="9936"/>
                </a:lnTo>
                <a:lnTo>
                  <a:pt x="9990" y="11088"/>
                </a:lnTo>
                <a:lnTo>
                  <a:pt x="9990" y="15582"/>
                </a:lnTo>
                <a:lnTo>
                  <a:pt x="8524" y="16995"/>
                </a:lnTo>
                <a:lnTo>
                  <a:pt x="12010" y="16995"/>
                </a:lnTo>
                <a:lnTo>
                  <a:pt x="12289" y="16734"/>
                </a:lnTo>
                <a:lnTo>
                  <a:pt x="12289" y="10930"/>
                </a:lnTo>
                <a:lnTo>
                  <a:pt x="11402" y="9622"/>
                </a:lnTo>
                <a:lnTo>
                  <a:pt x="9203" y="8889"/>
                </a:lnTo>
                <a:lnTo>
                  <a:pt x="10930" y="8209"/>
                </a:lnTo>
                <a:lnTo>
                  <a:pt x="11767" y="6904"/>
                </a:lnTo>
                <a:lnTo>
                  <a:pt x="11767" y="1988"/>
                </a:lnTo>
                <a:close/>
              </a:path>
              <a:path w="12700" h="19050">
                <a:moveTo>
                  <a:pt x="9675" y="0"/>
                </a:moveTo>
                <a:lnTo>
                  <a:pt x="2459" y="0"/>
                </a:lnTo>
                <a:lnTo>
                  <a:pt x="471" y="1988"/>
                </a:lnTo>
                <a:lnTo>
                  <a:pt x="368" y="5910"/>
                </a:lnTo>
                <a:lnTo>
                  <a:pt x="2667" y="5910"/>
                </a:lnTo>
                <a:lnTo>
                  <a:pt x="2720" y="4812"/>
                </a:lnTo>
                <a:lnTo>
                  <a:pt x="2824" y="4183"/>
                </a:lnTo>
                <a:lnTo>
                  <a:pt x="3085" y="3607"/>
                </a:lnTo>
                <a:lnTo>
                  <a:pt x="3611" y="2613"/>
                </a:lnTo>
                <a:lnTo>
                  <a:pt x="4759" y="1988"/>
                </a:lnTo>
                <a:lnTo>
                  <a:pt x="11767" y="1988"/>
                </a:lnTo>
                <a:lnTo>
                  <a:pt x="96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633271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302" y="13909"/>
                </a:moveTo>
                <a:lnTo>
                  <a:pt x="0" y="13909"/>
                </a:lnTo>
                <a:lnTo>
                  <a:pt x="314" y="15375"/>
                </a:lnTo>
                <a:lnTo>
                  <a:pt x="575" y="16108"/>
                </a:lnTo>
                <a:lnTo>
                  <a:pt x="1151" y="16787"/>
                </a:lnTo>
                <a:lnTo>
                  <a:pt x="2198" y="18200"/>
                </a:lnTo>
                <a:lnTo>
                  <a:pt x="4029" y="18983"/>
                </a:lnTo>
                <a:lnTo>
                  <a:pt x="9832" y="18983"/>
                </a:lnTo>
                <a:lnTo>
                  <a:pt x="11781" y="16995"/>
                </a:lnTo>
                <a:lnTo>
                  <a:pt x="4079" y="16995"/>
                </a:lnTo>
                <a:lnTo>
                  <a:pt x="2878" y="15950"/>
                </a:lnTo>
                <a:lnTo>
                  <a:pt x="2302" y="13909"/>
                </a:lnTo>
                <a:close/>
              </a:path>
              <a:path w="12700" h="19050">
                <a:moveTo>
                  <a:pt x="11994" y="8313"/>
                </a:moveTo>
                <a:lnTo>
                  <a:pt x="8524" y="8313"/>
                </a:lnTo>
                <a:lnTo>
                  <a:pt x="10094" y="9986"/>
                </a:lnTo>
                <a:lnTo>
                  <a:pt x="10094" y="15375"/>
                </a:lnTo>
                <a:lnTo>
                  <a:pt x="8577" y="16995"/>
                </a:lnTo>
                <a:lnTo>
                  <a:pt x="11781" y="16995"/>
                </a:lnTo>
                <a:lnTo>
                  <a:pt x="12446" y="16315"/>
                </a:lnTo>
                <a:lnTo>
                  <a:pt x="12446" y="8785"/>
                </a:lnTo>
                <a:lnTo>
                  <a:pt x="11994" y="8313"/>
                </a:lnTo>
                <a:close/>
              </a:path>
              <a:path w="12700" h="19050">
                <a:moveTo>
                  <a:pt x="11506" y="0"/>
                </a:moveTo>
                <a:lnTo>
                  <a:pt x="1988" y="0"/>
                </a:lnTo>
                <a:lnTo>
                  <a:pt x="575" y="9986"/>
                </a:lnTo>
                <a:lnTo>
                  <a:pt x="2720" y="9986"/>
                </a:lnTo>
                <a:lnTo>
                  <a:pt x="3768" y="8731"/>
                </a:lnTo>
                <a:lnTo>
                  <a:pt x="4655" y="8313"/>
                </a:lnTo>
                <a:lnTo>
                  <a:pt x="11994" y="8313"/>
                </a:lnTo>
                <a:lnTo>
                  <a:pt x="11092" y="7373"/>
                </a:lnTo>
                <a:lnTo>
                  <a:pt x="3085" y="7373"/>
                </a:lnTo>
                <a:lnTo>
                  <a:pt x="3818" y="2249"/>
                </a:lnTo>
                <a:lnTo>
                  <a:pt x="11506" y="2249"/>
                </a:lnTo>
                <a:lnTo>
                  <a:pt x="11506" y="0"/>
                </a:lnTo>
                <a:close/>
              </a:path>
              <a:path w="12700" h="19050">
                <a:moveTo>
                  <a:pt x="10040" y="6275"/>
                </a:moveTo>
                <a:lnTo>
                  <a:pt x="5177" y="6275"/>
                </a:lnTo>
                <a:lnTo>
                  <a:pt x="4133" y="6589"/>
                </a:lnTo>
                <a:lnTo>
                  <a:pt x="3085" y="7373"/>
                </a:lnTo>
                <a:lnTo>
                  <a:pt x="11092" y="7373"/>
                </a:lnTo>
                <a:lnTo>
                  <a:pt x="10040" y="627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649065" y="275944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654989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64" y="0"/>
                </a:moveTo>
                <a:lnTo>
                  <a:pt x="2978" y="0"/>
                </a:lnTo>
                <a:lnTo>
                  <a:pt x="679" y="1988"/>
                </a:lnTo>
                <a:lnTo>
                  <a:pt x="712" y="6640"/>
                </a:lnTo>
                <a:lnTo>
                  <a:pt x="1305" y="7530"/>
                </a:lnTo>
                <a:lnTo>
                  <a:pt x="3189" y="8731"/>
                </a:lnTo>
                <a:lnTo>
                  <a:pt x="1044" y="9725"/>
                </a:lnTo>
                <a:lnTo>
                  <a:pt x="0" y="11242"/>
                </a:lnTo>
                <a:lnTo>
                  <a:pt x="0" y="16680"/>
                </a:lnTo>
                <a:lnTo>
                  <a:pt x="2560" y="18983"/>
                </a:lnTo>
                <a:lnTo>
                  <a:pt x="9829" y="18983"/>
                </a:lnTo>
                <a:lnTo>
                  <a:pt x="12043" y="16995"/>
                </a:lnTo>
                <a:lnTo>
                  <a:pt x="3922" y="16995"/>
                </a:lnTo>
                <a:lnTo>
                  <a:pt x="2352" y="15479"/>
                </a:lnTo>
                <a:lnTo>
                  <a:pt x="2352" y="11191"/>
                </a:lnTo>
                <a:lnTo>
                  <a:pt x="3922" y="9725"/>
                </a:lnTo>
                <a:lnTo>
                  <a:pt x="11345" y="9725"/>
                </a:lnTo>
                <a:lnTo>
                  <a:pt x="9203" y="8731"/>
                </a:lnTo>
                <a:lnTo>
                  <a:pt x="10788" y="7791"/>
                </a:lnTo>
                <a:lnTo>
                  <a:pt x="4287" y="7791"/>
                </a:lnTo>
                <a:lnTo>
                  <a:pt x="3032" y="6640"/>
                </a:lnTo>
                <a:lnTo>
                  <a:pt x="3032" y="3139"/>
                </a:lnTo>
                <a:lnTo>
                  <a:pt x="4287" y="1988"/>
                </a:lnTo>
                <a:lnTo>
                  <a:pt x="11764" y="1988"/>
                </a:lnTo>
                <a:lnTo>
                  <a:pt x="9464" y="0"/>
                </a:lnTo>
                <a:close/>
              </a:path>
              <a:path w="12700" h="19050">
                <a:moveTo>
                  <a:pt x="11345" y="9725"/>
                </a:moveTo>
                <a:lnTo>
                  <a:pt x="8470" y="9725"/>
                </a:lnTo>
                <a:lnTo>
                  <a:pt x="10040" y="11191"/>
                </a:lnTo>
                <a:lnTo>
                  <a:pt x="10040" y="15532"/>
                </a:lnTo>
                <a:lnTo>
                  <a:pt x="8470" y="16995"/>
                </a:lnTo>
                <a:lnTo>
                  <a:pt x="12043" y="16995"/>
                </a:lnTo>
                <a:lnTo>
                  <a:pt x="12393" y="16680"/>
                </a:lnTo>
                <a:lnTo>
                  <a:pt x="12393" y="11242"/>
                </a:lnTo>
                <a:lnTo>
                  <a:pt x="11345" y="9725"/>
                </a:lnTo>
                <a:close/>
              </a:path>
              <a:path w="12700" h="19050">
                <a:moveTo>
                  <a:pt x="11764" y="1988"/>
                </a:moveTo>
                <a:lnTo>
                  <a:pt x="8156" y="1988"/>
                </a:lnTo>
                <a:lnTo>
                  <a:pt x="9411" y="3139"/>
                </a:lnTo>
                <a:lnTo>
                  <a:pt x="9411" y="6640"/>
                </a:lnTo>
                <a:lnTo>
                  <a:pt x="8106" y="7791"/>
                </a:lnTo>
                <a:lnTo>
                  <a:pt x="10788" y="7791"/>
                </a:lnTo>
                <a:lnTo>
                  <a:pt x="11138" y="7583"/>
                </a:lnTo>
                <a:lnTo>
                  <a:pt x="11764" y="6640"/>
                </a:lnTo>
                <a:lnTo>
                  <a:pt x="11764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869943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302" y="13072"/>
                </a:moveTo>
                <a:lnTo>
                  <a:pt x="0" y="13072"/>
                </a:lnTo>
                <a:lnTo>
                  <a:pt x="107" y="14538"/>
                </a:lnTo>
                <a:lnTo>
                  <a:pt x="368" y="15479"/>
                </a:lnTo>
                <a:lnTo>
                  <a:pt x="786" y="16315"/>
                </a:lnTo>
                <a:lnTo>
                  <a:pt x="1726" y="18092"/>
                </a:lnTo>
                <a:lnTo>
                  <a:pt x="3557" y="18983"/>
                </a:lnTo>
                <a:lnTo>
                  <a:pt x="9883" y="18983"/>
                </a:lnTo>
                <a:lnTo>
                  <a:pt x="12010" y="16995"/>
                </a:lnTo>
                <a:lnTo>
                  <a:pt x="3661" y="16995"/>
                </a:lnTo>
                <a:lnTo>
                  <a:pt x="2459" y="15740"/>
                </a:lnTo>
                <a:lnTo>
                  <a:pt x="2302" y="13072"/>
                </a:lnTo>
                <a:close/>
              </a:path>
              <a:path w="12700" h="19050">
                <a:moveTo>
                  <a:pt x="11767" y="1988"/>
                </a:moveTo>
                <a:lnTo>
                  <a:pt x="8209" y="1988"/>
                </a:lnTo>
                <a:lnTo>
                  <a:pt x="9414" y="3189"/>
                </a:lnTo>
                <a:lnTo>
                  <a:pt x="9414" y="6432"/>
                </a:lnTo>
                <a:lnTo>
                  <a:pt x="8942" y="7215"/>
                </a:lnTo>
                <a:lnTo>
                  <a:pt x="7322" y="7895"/>
                </a:lnTo>
                <a:lnTo>
                  <a:pt x="6536" y="8002"/>
                </a:lnTo>
                <a:lnTo>
                  <a:pt x="4916" y="8002"/>
                </a:lnTo>
                <a:lnTo>
                  <a:pt x="4916" y="9936"/>
                </a:lnTo>
                <a:lnTo>
                  <a:pt x="8681" y="9936"/>
                </a:lnTo>
                <a:lnTo>
                  <a:pt x="9990" y="11088"/>
                </a:lnTo>
                <a:lnTo>
                  <a:pt x="9990" y="15582"/>
                </a:lnTo>
                <a:lnTo>
                  <a:pt x="8524" y="16995"/>
                </a:lnTo>
                <a:lnTo>
                  <a:pt x="12010" y="16995"/>
                </a:lnTo>
                <a:lnTo>
                  <a:pt x="12289" y="16734"/>
                </a:lnTo>
                <a:lnTo>
                  <a:pt x="12289" y="10930"/>
                </a:lnTo>
                <a:lnTo>
                  <a:pt x="11402" y="9622"/>
                </a:lnTo>
                <a:lnTo>
                  <a:pt x="9203" y="8889"/>
                </a:lnTo>
                <a:lnTo>
                  <a:pt x="10930" y="8209"/>
                </a:lnTo>
                <a:lnTo>
                  <a:pt x="11767" y="6904"/>
                </a:lnTo>
                <a:lnTo>
                  <a:pt x="11767" y="1988"/>
                </a:lnTo>
                <a:close/>
              </a:path>
              <a:path w="12700" h="19050">
                <a:moveTo>
                  <a:pt x="9675" y="0"/>
                </a:moveTo>
                <a:lnTo>
                  <a:pt x="2459" y="0"/>
                </a:lnTo>
                <a:lnTo>
                  <a:pt x="471" y="1988"/>
                </a:lnTo>
                <a:lnTo>
                  <a:pt x="368" y="5910"/>
                </a:lnTo>
                <a:lnTo>
                  <a:pt x="2667" y="5910"/>
                </a:lnTo>
                <a:lnTo>
                  <a:pt x="2720" y="4812"/>
                </a:lnTo>
                <a:lnTo>
                  <a:pt x="2824" y="4183"/>
                </a:lnTo>
                <a:lnTo>
                  <a:pt x="3085" y="3607"/>
                </a:lnTo>
                <a:lnTo>
                  <a:pt x="3607" y="2613"/>
                </a:lnTo>
                <a:lnTo>
                  <a:pt x="4759" y="1988"/>
                </a:lnTo>
                <a:lnTo>
                  <a:pt x="11767" y="1988"/>
                </a:lnTo>
                <a:lnTo>
                  <a:pt x="96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884652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1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4"/>
                </a:lnTo>
                <a:lnTo>
                  <a:pt x="0" y="6640"/>
                </a:lnTo>
                <a:lnTo>
                  <a:pt x="0" y="13126"/>
                </a:lnTo>
                <a:lnTo>
                  <a:pt x="468" y="15060"/>
                </a:lnTo>
                <a:lnTo>
                  <a:pt x="1569" y="16734"/>
                </a:lnTo>
                <a:lnTo>
                  <a:pt x="2563" y="18200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9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6"/>
                </a:lnTo>
                <a:lnTo>
                  <a:pt x="2352" y="8996"/>
                </a:lnTo>
                <a:lnTo>
                  <a:pt x="2406" y="4498"/>
                </a:lnTo>
                <a:lnTo>
                  <a:pt x="3815" y="1988"/>
                </a:lnTo>
                <a:lnTo>
                  <a:pt x="11432" y="1988"/>
                </a:lnTo>
                <a:lnTo>
                  <a:pt x="11399" y="1777"/>
                </a:lnTo>
                <a:lnTo>
                  <a:pt x="9411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6"/>
                </a:lnTo>
                <a:lnTo>
                  <a:pt x="8524" y="8996"/>
                </a:lnTo>
                <a:lnTo>
                  <a:pt x="9883" y="10512"/>
                </a:lnTo>
                <a:lnTo>
                  <a:pt x="9883" y="15271"/>
                </a:lnTo>
                <a:lnTo>
                  <a:pt x="8313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2" y="1988"/>
                </a:moveTo>
                <a:lnTo>
                  <a:pt x="8052" y="1988"/>
                </a:lnTo>
                <a:lnTo>
                  <a:pt x="9203" y="3032"/>
                </a:lnTo>
                <a:lnTo>
                  <a:pt x="9568" y="4812"/>
                </a:lnTo>
                <a:lnTo>
                  <a:pt x="11871" y="4812"/>
                </a:lnTo>
                <a:lnTo>
                  <a:pt x="11432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900235" y="275944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906303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791" y="0"/>
                </a:moveTo>
                <a:lnTo>
                  <a:pt x="4340" y="0"/>
                </a:lnTo>
                <a:lnTo>
                  <a:pt x="2771" y="732"/>
                </a:lnTo>
                <a:lnTo>
                  <a:pt x="625" y="3607"/>
                </a:lnTo>
                <a:lnTo>
                  <a:pt x="0" y="6067"/>
                </a:lnTo>
                <a:lnTo>
                  <a:pt x="0" y="15689"/>
                </a:lnTo>
                <a:lnTo>
                  <a:pt x="2091" y="18983"/>
                </a:lnTo>
                <a:lnTo>
                  <a:pt x="9933" y="18983"/>
                </a:lnTo>
                <a:lnTo>
                  <a:pt x="11160" y="17098"/>
                </a:lnTo>
                <a:lnTo>
                  <a:pt x="3554" y="17098"/>
                </a:lnTo>
                <a:lnTo>
                  <a:pt x="2352" y="14538"/>
                </a:lnTo>
                <a:lnTo>
                  <a:pt x="2352" y="4498"/>
                </a:lnTo>
                <a:lnTo>
                  <a:pt x="3554" y="1988"/>
                </a:lnTo>
                <a:lnTo>
                  <a:pt x="10301" y="1988"/>
                </a:lnTo>
                <a:lnTo>
                  <a:pt x="9307" y="732"/>
                </a:lnTo>
                <a:lnTo>
                  <a:pt x="7791" y="0"/>
                </a:lnTo>
                <a:close/>
              </a:path>
              <a:path w="12700" h="19050">
                <a:moveTo>
                  <a:pt x="10301" y="1988"/>
                </a:moveTo>
                <a:lnTo>
                  <a:pt x="8524" y="1988"/>
                </a:lnTo>
                <a:lnTo>
                  <a:pt x="9725" y="4498"/>
                </a:lnTo>
                <a:lnTo>
                  <a:pt x="9725" y="14642"/>
                </a:lnTo>
                <a:lnTo>
                  <a:pt x="8524" y="17098"/>
                </a:lnTo>
                <a:lnTo>
                  <a:pt x="11160" y="17098"/>
                </a:lnTo>
                <a:lnTo>
                  <a:pt x="12078" y="15689"/>
                </a:lnTo>
                <a:lnTo>
                  <a:pt x="12078" y="6067"/>
                </a:lnTo>
                <a:lnTo>
                  <a:pt x="11503" y="3661"/>
                </a:lnTo>
                <a:lnTo>
                  <a:pt x="10301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121085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302" y="13072"/>
                </a:moveTo>
                <a:lnTo>
                  <a:pt x="0" y="13072"/>
                </a:lnTo>
                <a:lnTo>
                  <a:pt x="107" y="14538"/>
                </a:lnTo>
                <a:lnTo>
                  <a:pt x="368" y="15479"/>
                </a:lnTo>
                <a:lnTo>
                  <a:pt x="786" y="16315"/>
                </a:lnTo>
                <a:lnTo>
                  <a:pt x="1726" y="18092"/>
                </a:lnTo>
                <a:lnTo>
                  <a:pt x="3557" y="18983"/>
                </a:lnTo>
                <a:lnTo>
                  <a:pt x="9886" y="18983"/>
                </a:lnTo>
                <a:lnTo>
                  <a:pt x="12010" y="16995"/>
                </a:lnTo>
                <a:lnTo>
                  <a:pt x="3661" y="16995"/>
                </a:lnTo>
                <a:lnTo>
                  <a:pt x="2459" y="15740"/>
                </a:lnTo>
                <a:lnTo>
                  <a:pt x="2302" y="13072"/>
                </a:lnTo>
                <a:close/>
              </a:path>
              <a:path w="12700" h="19050">
                <a:moveTo>
                  <a:pt x="11767" y="1988"/>
                </a:moveTo>
                <a:lnTo>
                  <a:pt x="8213" y="1988"/>
                </a:lnTo>
                <a:lnTo>
                  <a:pt x="9414" y="3189"/>
                </a:lnTo>
                <a:lnTo>
                  <a:pt x="9414" y="6432"/>
                </a:lnTo>
                <a:lnTo>
                  <a:pt x="8942" y="7215"/>
                </a:lnTo>
                <a:lnTo>
                  <a:pt x="7322" y="7895"/>
                </a:lnTo>
                <a:lnTo>
                  <a:pt x="6539" y="8002"/>
                </a:lnTo>
                <a:lnTo>
                  <a:pt x="4916" y="8002"/>
                </a:lnTo>
                <a:lnTo>
                  <a:pt x="4916" y="9936"/>
                </a:lnTo>
                <a:lnTo>
                  <a:pt x="8681" y="9936"/>
                </a:lnTo>
                <a:lnTo>
                  <a:pt x="9990" y="11088"/>
                </a:lnTo>
                <a:lnTo>
                  <a:pt x="9990" y="15582"/>
                </a:lnTo>
                <a:lnTo>
                  <a:pt x="8524" y="16995"/>
                </a:lnTo>
                <a:lnTo>
                  <a:pt x="12010" y="16995"/>
                </a:lnTo>
                <a:lnTo>
                  <a:pt x="12289" y="16734"/>
                </a:lnTo>
                <a:lnTo>
                  <a:pt x="12289" y="10930"/>
                </a:lnTo>
                <a:lnTo>
                  <a:pt x="11402" y="9622"/>
                </a:lnTo>
                <a:lnTo>
                  <a:pt x="9203" y="8889"/>
                </a:lnTo>
                <a:lnTo>
                  <a:pt x="10930" y="8209"/>
                </a:lnTo>
                <a:lnTo>
                  <a:pt x="11767" y="6904"/>
                </a:lnTo>
                <a:lnTo>
                  <a:pt x="11767" y="1988"/>
                </a:lnTo>
                <a:close/>
              </a:path>
              <a:path w="12700" h="19050">
                <a:moveTo>
                  <a:pt x="9675" y="0"/>
                </a:moveTo>
                <a:lnTo>
                  <a:pt x="2459" y="0"/>
                </a:lnTo>
                <a:lnTo>
                  <a:pt x="471" y="1988"/>
                </a:lnTo>
                <a:lnTo>
                  <a:pt x="368" y="5910"/>
                </a:lnTo>
                <a:lnTo>
                  <a:pt x="2667" y="5910"/>
                </a:lnTo>
                <a:lnTo>
                  <a:pt x="2720" y="4812"/>
                </a:lnTo>
                <a:lnTo>
                  <a:pt x="2824" y="4183"/>
                </a:lnTo>
                <a:lnTo>
                  <a:pt x="3085" y="3607"/>
                </a:lnTo>
                <a:lnTo>
                  <a:pt x="3611" y="2613"/>
                </a:lnTo>
                <a:lnTo>
                  <a:pt x="4759" y="1988"/>
                </a:lnTo>
                <a:lnTo>
                  <a:pt x="11767" y="1988"/>
                </a:lnTo>
                <a:lnTo>
                  <a:pt x="96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35781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4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4"/>
                </a:lnTo>
                <a:lnTo>
                  <a:pt x="0" y="6640"/>
                </a:lnTo>
                <a:lnTo>
                  <a:pt x="0" y="13126"/>
                </a:lnTo>
                <a:lnTo>
                  <a:pt x="471" y="15060"/>
                </a:lnTo>
                <a:lnTo>
                  <a:pt x="1569" y="16734"/>
                </a:lnTo>
                <a:lnTo>
                  <a:pt x="2563" y="18200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9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6"/>
                </a:lnTo>
                <a:lnTo>
                  <a:pt x="2352" y="8996"/>
                </a:lnTo>
                <a:lnTo>
                  <a:pt x="2406" y="4498"/>
                </a:lnTo>
                <a:lnTo>
                  <a:pt x="3818" y="1988"/>
                </a:lnTo>
                <a:lnTo>
                  <a:pt x="11432" y="1988"/>
                </a:lnTo>
                <a:lnTo>
                  <a:pt x="11399" y="1777"/>
                </a:lnTo>
                <a:lnTo>
                  <a:pt x="9414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6"/>
                </a:lnTo>
                <a:lnTo>
                  <a:pt x="8524" y="8996"/>
                </a:lnTo>
                <a:lnTo>
                  <a:pt x="9883" y="10512"/>
                </a:lnTo>
                <a:lnTo>
                  <a:pt x="9883" y="15271"/>
                </a:lnTo>
                <a:lnTo>
                  <a:pt x="8313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2" y="1988"/>
                </a:moveTo>
                <a:lnTo>
                  <a:pt x="8052" y="1988"/>
                </a:lnTo>
                <a:lnTo>
                  <a:pt x="9203" y="3032"/>
                </a:lnTo>
                <a:lnTo>
                  <a:pt x="9568" y="4812"/>
                </a:lnTo>
                <a:lnTo>
                  <a:pt x="11871" y="4812"/>
                </a:lnTo>
                <a:lnTo>
                  <a:pt x="11432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2151377" y="275944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157234" y="2742391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1305" y="1988"/>
                </a:moveTo>
                <a:lnTo>
                  <a:pt x="8470" y="1988"/>
                </a:lnTo>
                <a:lnTo>
                  <a:pt x="10040" y="3450"/>
                </a:lnTo>
                <a:lnTo>
                  <a:pt x="10040" y="6904"/>
                </a:lnTo>
                <a:lnTo>
                  <a:pt x="9203" y="8159"/>
                </a:lnTo>
                <a:lnTo>
                  <a:pt x="7583" y="9100"/>
                </a:lnTo>
                <a:lnTo>
                  <a:pt x="5177" y="10405"/>
                </a:lnTo>
                <a:lnTo>
                  <a:pt x="1308" y="12604"/>
                </a:lnTo>
                <a:lnTo>
                  <a:pt x="210" y="14327"/>
                </a:lnTo>
                <a:lnTo>
                  <a:pt x="0" y="18407"/>
                </a:lnTo>
                <a:lnTo>
                  <a:pt x="12236" y="18407"/>
                </a:lnTo>
                <a:lnTo>
                  <a:pt x="12236" y="16158"/>
                </a:lnTo>
                <a:lnTo>
                  <a:pt x="2563" y="16158"/>
                </a:lnTo>
                <a:lnTo>
                  <a:pt x="2824" y="14642"/>
                </a:lnTo>
                <a:lnTo>
                  <a:pt x="3607" y="13701"/>
                </a:lnTo>
                <a:lnTo>
                  <a:pt x="5910" y="12343"/>
                </a:lnTo>
                <a:lnTo>
                  <a:pt x="8470" y="10930"/>
                </a:lnTo>
                <a:lnTo>
                  <a:pt x="11088" y="9568"/>
                </a:lnTo>
                <a:lnTo>
                  <a:pt x="12393" y="7634"/>
                </a:lnTo>
                <a:lnTo>
                  <a:pt x="12393" y="3868"/>
                </a:lnTo>
                <a:lnTo>
                  <a:pt x="11767" y="2406"/>
                </a:lnTo>
                <a:lnTo>
                  <a:pt x="11305" y="1988"/>
                </a:lnTo>
                <a:close/>
              </a:path>
              <a:path w="12700" h="18414">
                <a:moveTo>
                  <a:pt x="8209" y="0"/>
                </a:moveTo>
                <a:lnTo>
                  <a:pt x="4133" y="0"/>
                </a:lnTo>
                <a:lnTo>
                  <a:pt x="2406" y="836"/>
                </a:lnTo>
                <a:lnTo>
                  <a:pt x="1412" y="2352"/>
                </a:lnTo>
                <a:lnTo>
                  <a:pt x="732" y="3346"/>
                </a:lnTo>
                <a:lnTo>
                  <a:pt x="471" y="4498"/>
                </a:lnTo>
                <a:lnTo>
                  <a:pt x="418" y="6379"/>
                </a:lnTo>
                <a:lnTo>
                  <a:pt x="2720" y="6379"/>
                </a:lnTo>
                <a:lnTo>
                  <a:pt x="2771" y="5123"/>
                </a:lnTo>
                <a:lnTo>
                  <a:pt x="2928" y="4394"/>
                </a:lnTo>
                <a:lnTo>
                  <a:pt x="3243" y="3765"/>
                </a:lnTo>
                <a:lnTo>
                  <a:pt x="3818" y="2667"/>
                </a:lnTo>
                <a:lnTo>
                  <a:pt x="5020" y="1988"/>
                </a:lnTo>
                <a:lnTo>
                  <a:pt x="11305" y="1988"/>
                </a:lnTo>
                <a:lnTo>
                  <a:pt x="10669" y="1412"/>
                </a:lnTo>
                <a:lnTo>
                  <a:pt x="9571" y="471"/>
                </a:lnTo>
                <a:lnTo>
                  <a:pt x="820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372218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99" y="13072"/>
                </a:moveTo>
                <a:lnTo>
                  <a:pt x="0" y="13072"/>
                </a:lnTo>
                <a:lnTo>
                  <a:pt x="103" y="14538"/>
                </a:lnTo>
                <a:lnTo>
                  <a:pt x="364" y="15479"/>
                </a:lnTo>
                <a:lnTo>
                  <a:pt x="783" y="16315"/>
                </a:lnTo>
                <a:lnTo>
                  <a:pt x="1723" y="18092"/>
                </a:lnTo>
                <a:lnTo>
                  <a:pt x="3554" y="18983"/>
                </a:lnTo>
                <a:lnTo>
                  <a:pt x="9883" y="18983"/>
                </a:lnTo>
                <a:lnTo>
                  <a:pt x="12007" y="16995"/>
                </a:lnTo>
                <a:lnTo>
                  <a:pt x="3658" y="16995"/>
                </a:lnTo>
                <a:lnTo>
                  <a:pt x="2456" y="15740"/>
                </a:lnTo>
                <a:lnTo>
                  <a:pt x="2299" y="13072"/>
                </a:lnTo>
                <a:close/>
              </a:path>
              <a:path w="12700" h="19050">
                <a:moveTo>
                  <a:pt x="11764" y="1988"/>
                </a:moveTo>
                <a:lnTo>
                  <a:pt x="8209" y="1988"/>
                </a:lnTo>
                <a:lnTo>
                  <a:pt x="9411" y="3189"/>
                </a:lnTo>
                <a:lnTo>
                  <a:pt x="9411" y="6432"/>
                </a:lnTo>
                <a:lnTo>
                  <a:pt x="8939" y="7215"/>
                </a:lnTo>
                <a:lnTo>
                  <a:pt x="7319" y="7895"/>
                </a:lnTo>
                <a:lnTo>
                  <a:pt x="6536" y="8002"/>
                </a:lnTo>
                <a:lnTo>
                  <a:pt x="4913" y="8002"/>
                </a:lnTo>
                <a:lnTo>
                  <a:pt x="4913" y="9936"/>
                </a:lnTo>
                <a:lnTo>
                  <a:pt x="8678" y="9936"/>
                </a:lnTo>
                <a:lnTo>
                  <a:pt x="9986" y="11088"/>
                </a:lnTo>
                <a:lnTo>
                  <a:pt x="9986" y="15582"/>
                </a:lnTo>
                <a:lnTo>
                  <a:pt x="8521" y="16995"/>
                </a:lnTo>
                <a:lnTo>
                  <a:pt x="12007" y="16995"/>
                </a:lnTo>
                <a:lnTo>
                  <a:pt x="12286" y="16734"/>
                </a:lnTo>
                <a:lnTo>
                  <a:pt x="12286" y="10930"/>
                </a:lnTo>
                <a:lnTo>
                  <a:pt x="11399" y="9622"/>
                </a:lnTo>
                <a:lnTo>
                  <a:pt x="9203" y="8889"/>
                </a:lnTo>
                <a:lnTo>
                  <a:pt x="10927" y="8209"/>
                </a:lnTo>
                <a:lnTo>
                  <a:pt x="11764" y="6904"/>
                </a:lnTo>
                <a:lnTo>
                  <a:pt x="11764" y="1988"/>
                </a:lnTo>
                <a:close/>
              </a:path>
              <a:path w="12700" h="19050">
                <a:moveTo>
                  <a:pt x="9672" y="0"/>
                </a:moveTo>
                <a:lnTo>
                  <a:pt x="2456" y="0"/>
                </a:lnTo>
                <a:lnTo>
                  <a:pt x="468" y="1988"/>
                </a:lnTo>
                <a:lnTo>
                  <a:pt x="364" y="5910"/>
                </a:lnTo>
                <a:lnTo>
                  <a:pt x="2664" y="5910"/>
                </a:lnTo>
                <a:lnTo>
                  <a:pt x="2717" y="4812"/>
                </a:lnTo>
                <a:lnTo>
                  <a:pt x="2821" y="4183"/>
                </a:lnTo>
                <a:lnTo>
                  <a:pt x="3082" y="3607"/>
                </a:lnTo>
                <a:lnTo>
                  <a:pt x="3607" y="2613"/>
                </a:lnTo>
                <a:lnTo>
                  <a:pt x="4755" y="1988"/>
                </a:lnTo>
                <a:lnTo>
                  <a:pt x="11764" y="1988"/>
                </a:lnTo>
                <a:lnTo>
                  <a:pt x="967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386924" y="274239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414" y="0"/>
                </a:moveTo>
                <a:lnTo>
                  <a:pt x="4601" y="0"/>
                </a:lnTo>
                <a:lnTo>
                  <a:pt x="2771" y="994"/>
                </a:lnTo>
                <a:lnTo>
                  <a:pt x="1673" y="2613"/>
                </a:lnTo>
                <a:lnTo>
                  <a:pt x="522" y="4394"/>
                </a:lnTo>
                <a:lnTo>
                  <a:pt x="0" y="6640"/>
                </a:lnTo>
                <a:lnTo>
                  <a:pt x="0" y="13126"/>
                </a:lnTo>
                <a:lnTo>
                  <a:pt x="471" y="15060"/>
                </a:lnTo>
                <a:lnTo>
                  <a:pt x="1569" y="16734"/>
                </a:lnTo>
                <a:lnTo>
                  <a:pt x="2563" y="18200"/>
                </a:lnTo>
                <a:lnTo>
                  <a:pt x="4183" y="18983"/>
                </a:lnTo>
                <a:lnTo>
                  <a:pt x="9725" y="18983"/>
                </a:lnTo>
                <a:lnTo>
                  <a:pt x="11672" y="16995"/>
                </a:lnTo>
                <a:lnTo>
                  <a:pt x="4079" y="16995"/>
                </a:lnTo>
                <a:lnTo>
                  <a:pt x="2510" y="15218"/>
                </a:lnTo>
                <a:lnTo>
                  <a:pt x="2510" y="10562"/>
                </a:lnTo>
                <a:lnTo>
                  <a:pt x="4026" y="8996"/>
                </a:lnTo>
                <a:lnTo>
                  <a:pt x="2352" y="8996"/>
                </a:lnTo>
                <a:lnTo>
                  <a:pt x="2406" y="4498"/>
                </a:lnTo>
                <a:lnTo>
                  <a:pt x="3818" y="1988"/>
                </a:lnTo>
                <a:lnTo>
                  <a:pt x="11432" y="1988"/>
                </a:lnTo>
                <a:lnTo>
                  <a:pt x="11399" y="1777"/>
                </a:lnTo>
                <a:lnTo>
                  <a:pt x="9414" y="0"/>
                </a:lnTo>
                <a:close/>
              </a:path>
              <a:path w="12700" h="19050">
                <a:moveTo>
                  <a:pt x="9883" y="6954"/>
                </a:moveTo>
                <a:lnTo>
                  <a:pt x="4759" y="6954"/>
                </a:lnTo>
                <a:lnTo>
                  <a:pt x="3346" y="7634"/>
                </a:lnTo>
                <a:lnTo>
                  <a:pt x="2352" y="8996"/>
                </a:lnTo>
                <a:lnTo>
                  <a:pt x="8524" y="8996"/>
                </a:lnTo>
                <a:lnTo>
                  <a:pt x="9883" y="10512"/>
                </a:lnTo>
                <a:lnTo>
                  <a:pt x="9883" y="15271"/>
                </a:lnTo>
                <a:lnTo>
                  <a:pt x="8313" y="16995"/>
                </a:lnTo>
                <a:lnTo>
                  <a:pt x="11672" y="16995"/>
                </a:lnTo>
                <a:lnTo>
                  <a:pt x="12236" y="16419"/>
                </a:lnTo>
                <a:lnTo>
                  <a:pt x="12236" y="9361"/>
                </a:lnTo>
                <a:lnTo>
                  <a:pt x="9883" y="6954"/>
                </a:lnTo>
                <a:close/>
              </a:path>
              <a:path w="12700" h="19050">
                <a:moveTo>
                  <a:pt x="11432" y="1988"/>
                </a:moveTo>
                <a:lnTo>
                  <a:pt x="8052" y="1988"/>
                </a:lnTo>
                <a:lnTo>
                  <a:pt x="9203" y="3032"/>
                </a:lnTo>
                <a:lnTo>
                  <a:pt x="9568" y="4812"/>
                </a:lnTo>
                <a:lnTo>
                  <a:pt x="11871" y="4812"/>
                </a:lnTo>
                <a:lnTo>
                  <a:pt x="11432" y="19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402507" y="275944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71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408220" y="2742391"/>
            <a:ext cx="13335" cy="18415"/>
          </a:xfrm>
          <a:custGeom>
            <a:avLst/>
            <a:gdLst/>
            <a:ahLst/>
            <a:cxnLst/>
            <a:rect l="l" t="t" r="r" b="b"/>
            <a:pathLst>
              <a:path w="13335" h="18414">
                <a:moveTo>
                  <a:pt x="10040" y="14016"/>
                </a:moveTo>
                <a:lnTo>
                  <a:pt x="7794" y="14016"/>
                </a:lnTo>
                <a:lnTo>
                  <a:pt x="7794" y="18407"/>
                </a:lnTo>
                <a:lnTo>
                  <a:pt x="10040" y="18407"/>
                </a:lnTo>
                <a:lnTo>
                  <a:pt x="10040" y="14016"/>
                </a:lnTo>
                <a:close/>
              </a:path>
              <a:path w="13335" h="18414">
                <a:moveTo>
                  <a:pt x="10040" y="0"/>
                </a:moveTo>
                <a:lnTo>
                  <a:pt x="8367" y="0"/>
                </a:lnTo>
                <a:lnTo>
                  <a:pt x="0" y="11556"/>
                </a:lnTo>
                <a:lnTo>
                  <a:pt x="0" y="14016"/>
                </a:lnTo>
                <a:lnTo>
                  <a:pt x="12761" y="14016"/>
                </a:lnTo>
                <a:lnTo>
                  <a:pt x="12761" y="11924"/>
                </a:lnTo>
                <a:lnTo>
                  <a:pt x="1988" y="11924"/>
                </a:lnTo>
                <a:lnTo>
                  <a:pt x="7794" y="3868"/>
                </a:lnTo>
                <a:lnTo>
                  <a:pt x="10040" y="3868"/>
                </a:lnTo>
                <a:lnTo>
                  <a:pt x="10040" y="0"/>
                </a:lnTo>
                <a:close/>
              </a:path>
              <a:path w="13335" h="18414">
                <a:moveTo>
                  <a:pt x="10040" y="3868"/>
                </a:moveTo>
                <a:lnTo>
                  <a:pt x="7794" y="3868"/>
                </a:lnTo>
                <a:lnTo>
                  <a:pt x="7794" y="11924"/>
                </a:lnTo>
                <a:lnTo>
                  <a:pt x="10040" y="11924"/>
                </a:lnTo>
                <a:lnTo>
                  <a:pt x="10040" y="38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028187" y="2776057"/>
            <a:ext cx="104775" cy="24130"/>
          </a:xfrm>
          <a:custGeom>
            <a:avLst/>
            <a:gdLst/>
            <a:ahLst/>
            <a:cxnLst/>
            <a:rect l="l" t="t" r="r" b="b"/>
            <a:pathLst>
              <a:path w="104775" h="24130">
                <a:moveTo>
                  <a:pt x="2613" y="468"/>
                </a:moveTo>
                <a:lnTo>
                  <a:pt x="0" y="468"/>
                </a:lnTo>
                <a:lnTo>
                  <a:pt x="0" y="16784"/>
                </a:lnTo>
                <a:lnTo>
                  <a:pt x="17202" y="16784"/>
                </a:lnTo>
                <a:lnTo>
                  <a:pt x="17202" y="14431"/>
                </a:lnTo>
                <a:lnTo>
                  <a:pt x="2613" y="14431"/>
                </a:lnTo>
                <a:lnTo>
                  <a:pt x="2613" y="468"/>
                </a:lnTo>
                <a:close/>
              </a:path>
              <a:path w="104775" h="24130">
                <a:moveTo>
                  <a:pt x="9883" y="468"/>
                </a:moveTo>
                <a:lnTo>
                  <a:pt x="7265" y="468"/>
                </a:lnTo>
                <a:lnTo>
                  <a:pt x="7265" y="14431"/>
                </a:lnTo>
                <a:lnTo>
                  <a:pt x="9883" y="14431"/>
                </a:lnTo>
                <a:lnTo>
                  <a:pt x="9883" y="468"/>
                </a:lnTo>
                <a:close/>
              </a:path>
              <a:path w="104775" h="24130">
                <a:moveTo>
                  <a:pt x="17202" y="468"/>
                </a:moveTo>
                <a:lnTo>
                  <a:pt x="14588" y="468"/>
                </a:lnTo>
                <a:lnTo>
                  <a:pt x="14588" y="14431"/>
                </a:lnTo>
                <a:lnTo>
                  <a:pt x="17202" y="14431"/>
                </a:lnTo>
                <a:lnTo>
                  <a:pt x="17202" y="468"/>
                </a:lnTo>
                <a:close/>
              </a:path>
              <a:path w="104775" h="24130">
                <a:moveTo>
                  <a:pt x="24170" y="468"/>
                </a:moveTo>
                <a:lnTo>
                  <a:pt x="21556" y="468"/>
                </a:lnTo>
                <a:lnTo>
                  <a:pt x="21556" y="16784"/>
                </a:lnTo>
                <a:lnTo>
                  <a:pt x="24957" y="16784"/>
                </a:lnTo>
                <a:lnTo>
                  <a:pt x="26920" y="13333"/>
                </a:lnTo>
                <a:lnTo>
                  <a:pt x="24170" y="13333"/>
                </a:lnTo>
                <a:lnTo>
                  <a:pt x="24170" y="468"/>
                </a:lnTo>
                <a:close/>
              </a:path>
              <a:path w="104775" h="24130">
                <a:moveTo>
                  <a:pt x="34840" y="3922"/>
                </a:moveTo>
                <a:lnTo>
                  <a:pt x="32276" y="3922"/>
                </a:lnTo>
                <a:lnTo>
                  <a:pt x="32276" y="16784"/>
                </a:lnTo>
                <a:lnTo>
                  <a:pt x="34840" y="16784"/>
                </a:lnTo>
                <a:lnTo>
                  <a:pt x="34840" y="3922"/>
                </a:lnTo>
                <a:close/>
              </a:path>
              <a:path w="104775" h="24130">
                <a:moveTo>
                  <a:pt x="34840" y="468"/>
                </a:moveTo>
                <a:lnTo>
                  <a:pt x="31493" y="468"/>
                </a:lnTo>
                <a:lnTo>
                  <a:pt x="24170" y="13333"/>
                </a:lnTo>
                <a:lnTo>
                  <a:pt x="26920" y="13333"/>
                </a:lnTo>
                <a:lnTo>
                  <a:pt x="32276" y="3922"/>
                </a:lnTo>
                <a:lnTo>
                  <a:pt x="34840" y="3922"/>
                </a:lnTo>
                <a:lnTo>
                  <a:pt x="34840" y="468"/>
                </a:lnTo>
                <a:close/>
              </a:path>
              <a:path w="104775" h="24130">
                <a:moveTo>
                  <a:pt x="41089" y="468"/>
                </a:moveTo>
                <a:lnTo>
                  <a:pt x="38682" y="468"/>
                </a:lnTo>
                <a:lnTo>
                  <a:pt x="38682" y="23585"/>
                </a:lnTo>
                <a:lnTo>
                  <a:pt x="41296" y="23585"/>
                </a:lnTo>
                <a:lnTo>
                  <a:pt x="41296" y="15060"/>
                </a:lnTo>
                <a:lnTo>
                  <a:pt x="43127" y="15060"/>
                </a:lnTo>
                <a:lnTo>
                  <a:pt x="41296" y="12600"/>
                </a:lnTo>
                <a:lnTo>
                  <a:pt x="41296" y="4913"/>
                </a:lnTo>
                <a:lnTo>
                  <a:pt x="42744" y="2928"/>
                </a:lnTo>
                <a:lnTo>
                  <a:pt x="41089" y="2928"/>
                </a:lnTo>
                <a:lnTo>
                  <a:pt x="41089" y="468"/>
                </a:lnTo>
                <a:close/>
              </a:path>
              <a:path w="104775" h="24130">
                <a:moveTo>
                  <a:pt x="52529" y="2403"/>
                </a:moveTo>
                <a:lnTo>
                  <a:pt x="48723" y="2403"/>
                </a:lnTo>
                <a:lnTo>
                  <a:pt x="50607" y="4966"/>
                </a:lnTo>
                <a:lnTo>
                  <a:pt x="50607" y="12550"/>
                </a:lnTo>
                <a:lnTo>
                  <a:pt x="48672" y="15060"/>
                </a:lnTo>
                <a:lnTo>
                  <a:pt x="41296" y="15060"/>
                </a:lnTo>
                <a:lnTo>
                  <a:pt x="42658" y="16734"/>
                </a:lnTo>
                <a:lnTo>
                  <a:pt x="44225" y="17517"/>
                </a:lnTo>
                <a:lnTo>
                  <a:pt x="50553" y="17517"/>
                </a:lnTo>
                <a:lnTo>
                  <a:pt x="53325" y="14116"/>
                </a:lnTo>
                <a:lnTo>
                  <a:pt x="53325" y="3397"/>
                </a:lnTo>
                <a:lnTo>
                  <a:pt x="52529" y="2403"/>
                </a:lnTo>
                <a:close/>
              </a:path>
              <a:path w="104775" h="24130">
                <a:moveTo>
                  <a:pt x="50607" y="0"/>
                </a:moveTo>
                <a:lnTo>
                  <a:pt x="44071" y="0"/>
                </a:lnTo>
                <a:lnTo>
                  <a:pt x="42290" y="994"/>
                </a:lnTo>
                <a:lnTo>
                  <a:pt x="41089" y="2928"/>
                </a:lnTo>
                <a:lnTo>
                  <a:pt x="42744" y="2928"/>
                </a:lnTo>
                <a:lnTo>
                  <a:pt x="43127" y="2403"/>
                </a:lnTo>
                <a:lnTo>
                  <a:pt x="52529" y="2403"/>
                </a:lnTo>
                <a:lnTo>
                  <a:pt x="50607" y="0"/>
                </a:lnTo>
                <a:close/>
              </a:path>
              <a:path w="104775" h="24130">
                <a:moveTo>
                  <a:pt x="68138" y="0"/>
                </a:moveTo>
                <a:lnTo>
                  <a:pt x="58830" y="0"/>
                </a:lnTo>
                <a:lnTo>
                  <a:pt x="56059" y="3239"/>
                </a:lnTo>
                <a:lnTo>
                  <a:pt x="56059" y="14224"/>
                </a:lnTo>
                <a:lnTo>
                  <a:pt x="58830" y="17517"/>
                </a:lnTo>
                <a:lnTo>
                  <a:pt x="68034" y="17517"/>
                </a:lnTo>
                <a:lnTo>
                  <a:pt x="70095" y="15110"/>
                </a:lnTo>
                <a:lnTo>
                  <a:pt x="60554" y="15110"/>
                </a:lnTo>
                <a:lnTo>
                  <a:pt x="58777" y="12707"/>
                </a:lnTo>
                <a:lnTo>
                  <a:pt x="58777" y="4809"/>
                </a:lnTo>
                <a:lnTo>
                  <a:pt x="60554" y="2403"/>
                </a:lnTo>
                <a:lnTo>
                  <a:pt x="70153" y="2403"/>
                </a:lnTo>
                <a:lnTo>
                  <a:pt x="68138" y="0"/>
                </a:lnTo>
                <a:close/>
              </a:path>
              <a:path w="104775" h="24130">
                <a:moveTo>
                  <a:pt x="70153" y="2403"/>
                </a:moveTo>
                <a:lnTo>
                  <a:pt x="66411" y="2403"/>
                </a:lnTo>
                <a:lnTo>
                  <a:pt x="68138" y="4809"/>
                </a:lnTo>
                <a:lnTo>
                  <a:pt x="68138" y="12654"/>
                </a:lnTo>
                <a:lnTo>
                  <a:pt x="66360" y="15110"/>
                </a:lnTo>
                <a:lnTo>
                  <a:pt x="70095" y="15110"/>
                </a:lnTo>
                <a:lnTo>
                  <a:pt x="70855" y="14224"/>
                </a:lnTo>
                <a:lnTo>
                  <a:pt x="70855" y="3239"/>
                </a:lnTo>
                <a:lnTo>
                  <a:pt x="70153" y="2403"/>
                </a:lnTo>
                <a:close/>
              </a:path>
              <a:path w="104775" h="24130">
                <a:moveTo>
                  <a:pt x="81304" y="2821"/>
                </a:moveTo>
                <a:lnTo>
                  <a:pt x="78687" y="2821"/>
                </a:lnTo>
                <a:lnTo>
                  <a:pt x="78687" y="16784"/>
                </a:lnTo>
                <a:lnTo>
                  <a:pt x="81304" y="16784"/>
                </a:lnTo>
                <a:lnTo>
                  <a:pt x="81304" y="2821"/>
                </a:lnTo>
                <a:close/>
              </a:path>
              <a:path w="104775" h="24130">
                <a:moveTo>
                  <a:pt x="85749" y="468"/>
                </a:moveTo>
                <a:lnTo>
                  <a:pt x="74192" y="468"/>
                </a:lnTo>
                <a:lnTo>
                  <a:pt x="74192" y="2821"/>
                </a:lnTo>
                <a:lnTo>
                  <a:pt x="85749" y="2821"/>
                </a:lnTo>
                <a:lnTo>
                  <a:pt x="85749" y="468"/>
                </a:lnTo>
                <a:close/>
              </a:path>
              <a:path w="104775" h="24130">
                <a:moveTo>
                  <a:pt x="102469" y="2403"/>
                </a:moveTo>
                <a:lnTo>
                  <a:pt x="98600" y="2403"/>
                </a:lnTo>
                <a:lnTo>
                  <a:pt x="99906" y="3239"/>
                </a:lnTo>
                <a:lnTo>
                  <a:pt x="99906" y="6586"/>
                </a:lnTo>
                <a:lnTo>
                  <a:pt x="99226" y="7058"/>
                </a:lnTo>
                <a:lnTo>
                  <a:pt x="93527" y="7791"/>
                </a:lnTo>
                <a:lnTo>
                  <a:pt x="92951" y="7895"/>
                </a:lnTo>
                <a:lnTo>
                  <a:pt x="90076" y="9096"/>
                </a:lnTo>
                <a:lnTo>
                  <a:pt x="89082" y="10562"/>
                </a:lnTo>
                <a:lnTo>
                  <a:pt x="89082" y="15636"/>
                </a:lnTo>
                <a:lnTo>
                  <a:pt x="91120" y="17517"/>
                </a:lnTo>
                <a:lnTo>
                  <a:pt x="96509" y="17517"/>
                </a:lnTo>
                <a:lnTo>
                  <a:pt x="98129" y="16784"/>
                </a:lnTo>
                <a:lnTo>
                  <a:pt x="99889" y="15218"/>
                </a:lnTo>
                <a:lnTo>
                  <a:pt x="93005" y="15218"/>
                </a:lnTo>
                <a:lnTo>
                  <a:pt x="91800" y="14274"/>
                </a:lnTo>
                <a:lnTo>
                  <a:pt x="91800" y="10877"/>
                </a:lnTo>
                <a:lnTo>
                  <a:pt x="92951" y="10040"/>
                </a:lnTo>
                <a:lnTo>
                  <a:pt x="95722" y="9622"/>
                </a:lnTo>
                <a:lnTo>
                  <a:pt x="98443" y="9253"/>
                </a:lnTo>
                <a:lnTo>
                  <a:pt x="99019" y="9096"/>
                </a:lnTo>
                <a:lnTo>
                  <a:pt x="99906" y="8731"/>
                </a:lnTo>
                <a:lnTo>
                  <a:pt x="102469" y="8731"/>
                </a:lnTo>
                <a:lnTo>
                  <a:pt x="102469" y="2403"/>
                </a:lnTo>
                <a:close/>
              </a:path>
              <a:path w="104775" h="24130">
                <a:moveTo>
                  <a:pt x="102758" y="15110"/>
                </a:moveTo>
                <a:lnTo>
                  <a:pt x="100009" y="15110"/>
                </a:lnTo>
                <a:lnTo>
                  <a:pt x="100167" y="16734"/>
                </a:lnTo>
                <a:lnTo>
                  <a:pt x="101004" y="17517"/>
                </a:lnTo>
                <a:lnTo>
                  <a:pt x="103202" y="17517"/>
                </a:lnTo>
                <a:lnTo>
                  <a:pt x="103621" y="17463"/>
                </a:lnTo>
                <a:lnTo>
                  <a:pt x="104457" y="17202"/>
                </a:lnTo>
                <a:lnTo>
                  <a:pt x="104457" y="15321"/>
                </a:lnTo>
                <a:lnTo>
                  <a:pt x="102992" y="15321"/>
                </a:lnTo>
                <a:lnTo>
                  <a:pt x="102758" y="15110"/>
                </a:lnTo>
                <a:close/>
              </a:path>
              <a:path w="104775" h="24130">
                <a:moveTo>
                  <a:pt x="104457" y="15268"/>
                </a:moveTo>
                <a:lnTo>
                  <a:pt x="104143" y="15321"/>
                </a:lnTo>
                <a:lnTo>
                  <a:pt x="104457" y="15321"/>
                </a:lnTo>
                <a:close/>
              </a:path>
              <a:path w="104775" h="24130">
                <a:moveTo>
                  <a:pt x="102469" y="8731"/>
                </a:moveTo>
                <a:lnTo>
                  <a:pt x="99906" y="8731"/>
                </a:lnTo>
                <a:lnTo>
                  <a:pt x="99906" y="12497"/>
                </a:lnTo>
                <a:lnTo>
                  <a:pt x="99645" y="13019"/>
                </a:lnTo>
                <a:lnTo>
                  <a:pt x="98862" y="13752"/>
                </a:lnTo>
                <a:lnTo>
                  <a:pt x="97814" y="14746"/>
                </a:lnTo>
                <a:lnTo>
                  <a:pt x="96509" y="15218"/>
                </a:lnTo>
                <a:lnTo>
                  <a:pt x="99889" y="15218"/>
                </a:lnTo>
                <a:lnTo>
                  <a:pt x="102758" y="15110"/>
                </a:lnTo>
                <a:lnTo>
                  <a:pt x="102469" y="14849"/>
                </a:lnTo>
                <a:lnTo>
                  <a:pt x="102469" y="8731"/>
                </a:lnTo>
                <a:close/>
              </a:path>
              <a:path w="104775" h="24130">
                <a:moveTo>
                  <a:pt x="100378" y="0"/>
                </a:moveTo>
                <a:lnTo>
                  <a:pt x="93999" y="0"/>
                </a:lnTo>
                <a:lnTo>
                  <a:pt x="92011" y="679"/>
                </a:lnTo>
                <a:lnTo>
                  <a:pt x="90913" y="1880"/>
                </a:lnTo>
                <a:lnTo>
                  <a:pt x="90180" y="2717"/>
                </a:lnTo>
                <a:lnTo>
                  <a:pt x="89865" y="3658"/>
                </a:lnTo>
                <a:lnTo>
                  <a:pt x="89815" y="5281"/>
                </a:lnTo>
                <a:lnTo>
                  <a:pt x="92429" y="5281"/>
                </a:lnTo>
                <a:lnTo>
                  <a:pt x="92636" y="3293"/>
                </a:lnTo>
                <a:lnTo>
                  <a:pt x="93841" y="2403"/>
                </a:lnTo>
                <a:lnTo>
                  <a:pt x="102469" y="2403"/>
                </a:lnTo>
                <a:lnTo>
                  <a:pt x="102469" y="1566"/>
                </a:lnTo>
                <a:lnTo>
                  <a:pt x="100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401440" y="2169049"/>
            <a:ext cx="20955" cy="115570"/>
          </a:xfrm>
          <a:custGeom>
            <a:avLst/>
            <a:gdLst/>
            <a:ahLst/>
            <a:cxnLst/>
            <a:rect l="l" t="t" r="r" b="b"/>
            <a:pathLst>
              <a:path w="20955" h="115569">
                <a:moveTo>
                  <a:pt x="20552" y="98497"/>
                </a:moveTo>
                <a:lnTo>
                  <a:pt x="14799" y="98497"/>
                </a:lnTo>
                <a:lnTo>
                  <a:pt x="14799" y="100485"/>
                </a:lnTo>
                <a:lnTo>
                  <a:pt x="471" y="100485"/>
                </a:lnTo>
                <a:lnTo>
                  <a:pt x="471" y="111047"/>
                </a:lnTo>
                <a:lnTo>
                  <a:pt x="10562" y="111047"/>
                </a:lnTo>
                <a:lnTo>
                  <a:pt x="14642" y="112095"/>
                </a:lnTo>
                <a:lnTo>
                  <a:pt x="14799" y="113611"/>
                </a:lnTo>
                <a:lnTo>
                  <a:pt x="14799" y="115388"/>
                </a:lnTo>
                <a:lnTo>
                  <a:pt x="20552" y="115388"/>
                </a:lnTo>
                <a:lnTo>
                  <a:pt x="20552" y="113193"/>
                </a:lnTo>
                <a:lnTo>
                  <a:pt x="16787" y="113193"/>
                </a:lnTo>
                <a:lnTo>
                  <a:pt x="16787" y="110003"/>
                </a:lnTo>
                <a:lnTo>
                  <a:pt x="14431" y="110003"/>
                </a:lnTo>
                <a:lnTo>
                  <a:pt x="12446" y="108905"/>
                </a:lnTo>
                <a:lnTo>
                  <a:pt x="9411" y="108487"/>
                </a:lnTo>
                <a:lnTo>
                  <a:pt x="2824" y="108487"/>
                </a:lnTo>
                <a:lnTo>
                  <a:pt x="2824" y="103099"/>
                </a:lnTo>
                <a:lnTo>
                  <a:pt x="16787" y="103099"/>
                </a:lnTo>
                <a:lnTo>
                  <a:pt x="16787" y="100692"/>
                </a:lnTo>
                <a:lnTo>
                  <a:pt x="20552" y="100692"/>
                </a:lnTo>
                <a:lnTo>
                  <a:pt x="20552" y="98497"/>
                </a:lnTo>
                <a:close/>
              </a:path>
              <a:path w="20955" h="115569">
                <a:moveTo>
                  <a:pt x="16787" y="103099"/>
                </a:moveTo>
                <a:lnTo>
                  <a:pt x="14431" y="103099"/>
                </a:lnTo>
                <a:lnTo>
                  <a:pt x="14431" y="110003"/>
                </a:lnTo>
                <a:lnTo>
                  <a:pt x="16787" y="110003"/>
                </a:lnTo>
                <a:lnTo>
                  <a:pt x="16787" y="103099"/>
                </a:lnTo>
                <a:close/>
              </a:path>
              <a:path w="20955" h="115569">
                <a:moveTo>
                  <a:pt x="14224" y="81686"/>
                </a:moveTo>
                <a:lnTo>
                  <a:pt x="3243" y="81686"/>
                </a:lnTo>
                <a:lnTo>
                  <a:pt x="0" y="84403"/>
                </a:lnTo>
                <a:lnTo>
                  <a:pt x="0" y="93711"/>
                </a:lnTo>
                <a:lnTo>
                  <a:pt x="3243" y="96485"/>
                </a:lnTo>
                <a:lnTo>
                  <a:pt x="14224" y="96485"/>
                </a:lnTo>
                <a:lnTo>
                  <a:pt x="17453" y="93764"/>
                </a:lnTo>
                <a:lnTo>
                  <a:pt x="4809" y="93764"/>
                </a:lnTo>
                <a:lnTo>
                  <a:pt x="2406" y="91987"/>
                </a:lnTo>
                <a:lnTo>
                  <a:pt x="2406" y="86130"/>
                </a:lnTo>
                <a:lnTo>
                  <a:pt x="4809" y="84403"/>
                </a:lnTo>
                <a:lnTo>
                  <a:pt x="17396" y="84403"/>
                </a:lnTo>
                <a:lnTo>
                  <a:pt x="14224" y="81686"/>
                </a:lnTo>
                <a:close/>
              </a:path>
              <a:path w="20955" h="115569">
                <a:moveTo>
                  <a:pt x="17396" y="84403"/>
                </a:moveTo>
                <a:lnTo>
                  <a:pt x="12654" y="84403"/>
                </a:lnTo>
                <a:lnTo>
                  <a:pt x="15114" y="86180"/>
                </a:lnTo>
                <a:lnTo>
                  <a:pt x="15114" y="91987"/>
                </a:lnTo>
                <a:lnTo>
                  <a:pt x="12707" y="93764"/>
                </a:lnTo>
                <a:lnTo>
                  <a:pt x="17453" y="93764"/>
                </a:lnTo>
                <a:lnTo>
                  <a:pt x="17517" y="84507"/>
                </a:lnTo>
                <a:close/>
              </a:path>
              <a:path w="20955" h="115569">
                <a:moveTo>
                  <a:pt x="16787" y="65069"/>
                </a:moveTo>
                <a:lnTo>
                  <a:pt x="471" y="65069"/>
                </a:lnTo>
                <a:lnTo>
                  <a:pt x="471" y="75631"/>
                </a:lnTo>
                <a:lnTo>
                  <a:pt x="11242" y="75631"/>
                </a:lnTo>
                <a:lnTo>
                  <a:pt x="14588" y="76468"/>
                </a:lnTo>
                <a:lnTo>
                  <a:pt x="14588" y="78038"/>
                </a:lnTo>
                <a:lnTo>
                  <a:pt x="17098" y="78038"/>
                </a:lnTo>
                <a:lnTo>
                  <a:pt x="17098" y="74115"/>
                </a:lnTo>
                <a:lnTo>
                  <a:pt x="11556" y="73017"/>
                </a:lnTo>
                <a:lnTo>
                  <a:pt x="2824" y="73017"/>
                </a:lnTo>
                <a:lnTo>
                  <a:pt x="2824" y="67682"/>
                </a:lnTo>
                <a:lnTo>
                  <a:pt x="16787" y="67682"/>
                </a:lnTo>
                <a:lnTo>
                  <a:pt x="16787" y="65069"/>
                </a:lnTo>
                <a:close/>
              </a:path>
              <a:path w="20955" h="115569">
                <a:moveTo>
                  <a:pt x="2824" y="51065"/>
                </a:moveTo>
                <a:lnTo>
                  <a:pt x="471" y="51065"/>
                </a:lnTo>
                <a:lnTo>
                  <a:pt x="471" y="60688"/>
                </a:lnTo>
                <a:lnTo>
                  <a:pt x="16787" y="60688"/>
                </a:lnTo>
                <a:lnTo>
                  <a:pt x="16787" y="58074"/>
                </a:lnTo>
                <a:lnTo>
                  <a:pt x="2824" y="58074"/>
                </a:lnTo>
                <a:lnTo>
                  <a:pt x="2824" y="51065"/>
                </a:lnTo>
                <a:close/>
              </a:path>
              <a:path w="20955" h="115569">
                <a:moveTo>
                  <a:pt x="14224" y="33588"/>
                </a:moveTo>
                <a:lnTo>
                  <a:pt x="3243" y="33588"/>
                </a:lnTo>
                <a:lnTo>
                  <a:pt x="0" y="36306"/>
                </a:lnTo>
                <a:lnTo>
                  <a:pt x="0" y="45613"/>
                </a:lnTo>
                <a:lnTo>
                  <a:pt x="3243" y="48385"/>
                </a:lnTo>
                <a:lnTo>
                  <a:pt x="14224" y="48385"/>
                </a:lnTo>
                <a:lnTo>
                  <a:pt x="17453" y="45667"/>
                </a:lnTo>
                <a:lnTo>
                  <a:pt x="4809" y="45667"/>
                </a:lnTo>
                <a:lnTo>
                  <a:pt x="2406" y="43890"/>
                </a:lnTo>
                <a:lnTo>
                  <a:pt x="2406" y="38033"/>
                </a:lnTo>
                <a:lnTo>
                  <a:pt x="4809" y="36306"/>
                </a:lnTo>
                <a:lnTo>
                  <a:pt x="17396" y="36306"/>
                </a:lnTo>
                <a:lnTo>
                  <a:pt x="14224" y="33588"/>
                </a:lnTo>
                <a:close/>
              </a:path>
              <a:path w="20955" h="115569">
                <a:moveTo>
                  <a:pt x="17396" y="36306"/>
                </a:moveTo>
                <a:lnTo>
                  <a:pt x="12654" y="36306"/>
                </a:lnTo>
                <a:lnTo>
                  <a:pt x="15114" y="38083"/>
                </a:lnTo>
                <a:lnTo>
                  <a:pt x="15114" y="43890"/>
                </a:lnTo>
                <a:lnTo>
                  <a:pt x="12707" y="45667"/>
                </a:lnTo>
                <a:lnTo>
                  <a:pt x="17453" y="45667"/>
                </a:lnTo>
                <a:lnTo>
                  <a:pt x="17517" y="36410"/>
                </a:lnTo>
                <a:close/>
              </a:path>
              <a:path w="20955" h="115569">
                <a:moveTo>
                  <a:pt x="2824" y="18695"/>
                </a:moveTo>
                <a:lnTo>
                  <a:pt x="471" y="18695"/>
                </a:lnTo>
                <a:lnTo>
                  <a:pt x="471" y="30255"/>
                </a:lnTo>
                <a:lnTo>
                  <a:pt x="2824" y="30255"/>
                </a:lnTo>
                <a:lnTo>
                  <a:pt x="2824" y="25757"/>
                </a:lnTo>
                <a:lnTo>
                  <a:pt x="16787" y="25757"/>
                </a:lnTo>
                <a:lnTo>
                  <a:pt x="16787" y="23143"/>
                </a:lnTo>
                <a:lnTo>
                  <a:pt x="2824" y="23143"/>
                </a:lnTo>
                <a:lnTo>
                  <a:pt x="2824" y="18695"/>
                </a:lnTo>
                <a:close/>
              </a:path>
              <a:path w="20955" h="115569">
                <a:moveTo>
                  <a:pt x="8731" y="4551"/>
                </a:moveTo>
                <a:lnTo>
                  <a:pt x="6589" y="4551"/>
                </a:lnTo>
                <a:lnTo>
                  <a:pt x="7058" y="5231"/>
                </a:lnTo>
                <a:lnTo>
                  <a:pt x="7791" y="10930"/>
                </a:lnTo>
                <a:lnTo>
                  <a:pt x="7895" y="11506"/>
                </a:lnTo>
                <a:lnTo>
                  <a:pt x="9100" y="14381"/>
                </a:lnTo>
                <a:lnTo>
                  <a:pt x="10562" y="15375"/>
                </a:lnTo>
                <a:lnTo>
                  <a:pt x="15636" y="15375"/>
                </a:lnTo>
                <a:lnTo>
                  <a:pt x="17517" y="13337"/>
                </a:lnTo>
                <a:lnTo>
                  <a:pt x="17517" y="12657"/>
                </a:lnTo>
                <a:lnTo>
                  <a:pt x="10877" y="12657"/>
                </a:lnTo>
                <a:lnTo>
                  <a:pt x="10040" y="11506"/>
                </a:lnTo>
                <a:lnTo>
                  <a:pt x="9622" y="8735"/>
                </a:lnTo>
                <a:lnTo>
                  <a:pt x="9257" y="6014"/>
                </a:lnTo>
                <a:lnTo>
                  <a:pt x="9100" y="5438"/>
                </a:lnTo>
                <a:lnTo>
                  <a:pt x="8731" y="4551"/>
                </a:lnTo>
                <a:close/>
              </a:path>
              <a:path w="20955" h="115569">
                <a:moveTo>
                  <a:pt x="17206" y="0"/>
                </a:moveTo>
                <a:lnTo>
                  <a:pt x="15268" y="0"/>
                </a:lnTo>
                <a:lnTo>
                  <a:pt x="15321" y="314"/>
                </a:lnTo>
                <a:lnTo>
                  <a:pt x="15321" y="1465"/>
                </a:lnTo>
                <a:lnTo>
                  <a:pt x="14849" y="1988"/>
                </a:lnTo>
                <a:lnTo>
                  <a:pt x="1569" y="1988"/>
                </a:lnTo>
                <a:lnTo>
                  <a:pt x="0" y="4079"/>
                </a:lnTo>
                <a:lnTo>
                  <a:pt x="0" y="10458"/>
                </a:lnTo>
                <a:lnTo>
                  <a:pt x="679" y="12446"/>
                </a:lnTo>
                <a:lnTo>
                  <a:pt x="1880" y="13544"/>
                </a:lnTo>
                <a:lnTo>
                  <a:pt x="2717" y="14277"/>
                </a:lnTo>
                <a:lnTo>
                  <a:pt x="3661" y="14592"/>
                </a:lnTo>
                <a:lnTo>
                  <a:pt x="5281" y="14642"/>
                </a:lnTo>
                <a:lnTo>
                  <a:pt x="5281" y="12028"/>
                </a:lnTo>
                <a:lnTo>
                  <a:pt x="3293" y="11821"/>
                </a:lnTo>
                <a:lnTo>
                  <a:pt x="2406" y="10616"/>
                </a:lnTo>
                <a:lnTo>
                  <a:pt x="2406" y="5856"/>
                </a:lnTo>
                <a:lnTo>
                  <a:pt x="3243" y="4551"/>
                </a:lnTo>
                <a:lnTo>
                  <a:pt x="15206" y="4551"/>
                </a:lnTo>
                <a:lnTo>
                  <a:pt x="16734" y="4290"/>
                </a:lnTo>
                <a:lnTo>
                  <a:pt x="17517" y="3453"/>
                </a:lnTo>
                <a:lnTo>
                  <a:pt x="17517" y="1255"/>
                </a:lnTo>
                <a:lnTo>
                  <a:pt x="17467" y="836"/>
                </a:lnTo>
                <a:lnTo>
                  <a:pt x="17206" y="0"/>
                </a:lnTo>
                <a:close/>
              </a:path>
              <a:path w="20955" h="115569">
                <a:moveTo>
                  <a:pt x="15206" y="4551"/>
                </a:moveTo>
                <a:lnTo>
                  <a:pt x="12497" y="4551"/>
                </a:lnTo>
                <a:lnTo>
                  <a:pt x="13022" y="4812"/>
                </a:lnTo>
                <a:lnTo>
                  <a:pt x="13752" y="5595"/>
                </a:lnTo>
                <a:lnTo>
                  <a:pt x="14746" y="6643"/>
                </a:lnTo>
                <a:lnTo>
                  <a:pt x="15218" y="7948"/>
                </a:lnTo>
                <a:lnTo>
                  <a:pt x="15218" y="11452"/>
                </a:lnTo>
                <a:lnTo>
                  <a:pt x="14277" y="12657"/>
                </a:lnTo>
                <a:lnTo>
                  <a:pt x="17517" y="12657"/>
                </a:lnTo>
                <a:lnTo>
                  <a:pt x="17517" y="7948"/>
                </a:lnTo>
                <a:lnTo>
                  <a:pt x="16787" y="6328"/>
                </a:lnTo>
                <a:lnTo>
                  <a:pt x="15206" y="4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679344" y="1951154"/>
            <a:ext cx="72390" cy="55244"/>
          </a:xfrm>
          <a:custGeom>
            <a:avLst/>
            <a:gdLst/>
            <a:ahLst/>
            <a:cxnLst/>
            <a:rect l="l" t="t" r="r" b="b"/>
            <a:pathLst>
              <a:path w="72389" h="55244">
                <a:moveTo>
                  <a:pt x="18407" y="0"/>
                </a:moveTo>
                <a:lnTo>
                  <a:pt x="14016" y="0"/>
                </a:lnTo>
                <a:lnTo>
                  <a:pt x="11713" y="8209"/>
                </a:lnTo>
                <a:lnTo>
                  <a:pt x="10197" y="9307"/>
                </a:lnTo>
                <a:lnTo>
                  <a:pt x="0" y="10562"/>
                </a:lnTo>
                <a:lnTo>
                  <a:pt x="0" y="15321"/>
                </a:lnTo>
                <a:lnTo>
                  <a:pt x="11767" y="15321"/>
                </a:lnTo>
                <a:lnTo>
                  <a:pt x="11767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72389" h="55244">
                <a:moveTo>
                  <a:pt x="43090" y="37755"/>
                </a:moveTo>
                <a:lnTo>
                  <a:pt x="36500" y="37755"/>
                </a:lnTo>
                <a:lnTo>
                  <a:pt x="36815" y="41992"/>
                </a:lnTo>
                <a:lnTo>
                  <a:pt x="37548" y="44763"/>
                </a:lnTo>
                <a:lnTo>
                  <a:pt x="38803" y="47170"/>
                </a:lnTo>
                <a:lnTo>
                  <a:pt x="41520" y="52294"/>
                </a:lnTo>
                <a:lnTo>
                  <a:pt x="46751" y="54908"/>
                </a:lnTo>
                <a:lnTo>
                  <a:pt x="65002" y="54908"/>
                </a:lnTo>
                <a:lnTo>
                  <a:pt x="71326" y="49051"/>
                </a:lnTo>
                <a:lnTo>
                  <a:pt x="47066" y="49051"/>
                </a:lnTo>
                <a:lnTo>
                  <a:pt x="43562" y="45443"/>
                </a:lnTo>
                <a:lnTo>
                  <a:pt x="43090" y="37755"/>
                </a:lnTo>
                <a:close/>
              </a:path>
              <a:path w="72389" h="55244">
                <a:moveTo>
                  <a:pt x="70061" y="28762"/>
                </a:moveTo>
                <a:lnTo>
                  <a:pt x="61551" y="28762"/>
                </a:lnTo>
                <a:lnTo>
                  <a:pt x="65316" y="32055"/>
                </a:lnTo>
                <a:lnTo>
                  <a:pt x="65316" y="45078"/>
                </a:lnTo>
                <a:lnTo>
                  <a:pt x="61183" y="49051"/>
                </a:lnTo>
                <a:lnTo>
                  <a:pt x="71326" y="49051"/>
                </a:lnTo>
                <a:lnTo>
                  <a:pt x="72060" y="48371"/>
                </a:lnTo>
                <a:lnTo>
                  <a:pt x="72060" y="31587"/>
                </a:lnTo>
                <a:lnTo>
                  <a:pt x="70061" y="28762"/>
                </a:lnTo>
                <a:close/>
              </a:path>
              <a:path w="72389" h="55244">
                <a:moveTo>
                  <a:pt x="70440" y="5803"/>
                </a:moveTo>
                <a:lnTo>
                  <a:pt x="60189" y="5803"/>
                </a:lnTo>
                <a:lnTo>
                  <a:pt x="63693" y="9257"/>
                </a:lnTo>
                <a:lnTo>
                  <a:pt x="63693" y="18615"/>
                </a:lnTo>
                <a:lnTo>
                  <a:pt x="50674" y="23166"/>
                </a:lnTo>
                <a:lnTo>
                  <a:pt x="50674" y="28812"/>
                </a:lnTo>
                <a:lnTo>
                  <a:pt x="51511" y="28812"/>
                </a:lnTo>
                <a:lnTo>
                  <a:pt x="54282" y="28762"/>
                </a:lnTo>
                <a:lnTo>
                  <a:pt x="70061" y="28762"/>
                </a:lnTo>
                <a:lnTo>
                  <a:pt x="69393" y="27818"/>
                </a:lnTo>
                <a:lnTo>
                  <a:pt x="63067" y="25676"/>
                </a:lnTo>
                <a:lnTo>
                  <a:pt x="67984" y="23688"/>
                </a:lnTo>
                <a:lnTo>
                  <a:pt x="70440" y="19977"/>
                </a:lnTo>
                <a:lnTo>
                  <a:pt x="70440" y="5803"/>
                </a:lnTo>
                <a:close/>
              </a:path>
              <a:path w="72389" h="55244">
                <a:moveTo>
                  <a:pt x="64372" y="0"/>
                </a:moveTo>
                <a:lnTo>
                  <a:pt x="43562" y="0"/>
                </a:lnTo>
                <a:lnTo>
                  <a:pt x="37862" y="5856"/>
                </a:lnTo>
                <a:lnTo>
                  <a:pt x="37598" y="17206"/>
                </a:lnTo>
                <a:lnTo>
                  <a:pt x="44241" y="17206"/>
                </a:lnTo>
                <a:lnTo>
                  <a:pt x="44291" y="13962"/>
                </a:lnTo>
                <a:lnTo>
                  <a:pt x="44606" y="12185"/>
                </a:lnTo>
                <a:lnTo>
                  <a:pt x="46909" y="7583"/>
                </a:lnTo>
                <a:lnTo>
                  <a:pt x="50202" y="5803"/>
                </a:lnTo>
                <a:lnTo>
                  <a:pt x="70440" y="5803"/>
                </a:lnTo>
                <a:lnTo>
                  <a:pt x="70440" y="5492"/>
                </a:lnTo>
                <a:lnTo>
                  <a:pt x="64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846307" y="2201420"/>
            <a:ext cx="73660" cy="53340"/>
          </a:xfrm>
          <a:custGeom>
            <a:avLst/>
            <a:gdLst/>
            <a:ahLst/>
            <a:cxnLst/>
            <a:rect l="l" t="t" r="r" b="b"/>
            <a:pathLst>
              <a:path w="73660" h="53339">
                <a:moveTo>
                  <a:pt x="18407" y="0"/>
                </a:moveTo>
                <a:lnTo>
                  <a:pt x="14013" y="0"/>
                </a:lnTo>
                <a:lnTo>
                  <a:pt x="11713" y="8209"/>
                </a:lnTo>
                <a:lnTo>
                  <a:pt x="10197" y="9310"/>
                </a:lnTo>
                <a:lnTo>
                  <a:pt x="0" y="10565"/>
                </a:lnTo>
                <a:lnTo>
                  <a:pt x="0" y="15321"/>
                </a:lnTo>
                <a:lnTo>
                  <a:pt x="11764" y="15321"/>
                </a:lnTo>
                <a:lnTo>
                  <a:pt x="11764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73660" h="53339">
                <a:moveTo>
                  <a:pt x="65209" y="40423"/>
                </a:moveTo>
                <a:lnTo>
                  <a:pt x="58619" y="40423"/>
                </a:lnTo>
                <a:lnTo>
                  <a:pt x="58619" y="53184"/>
                </a:lnTo>
                <a:lnTo>
                  <a:pt x="65209" y="53184"/>
                </a:lnTo>
                <a:lnTo>
                  <a:pt x="65209" y="40423"/>
                </a:lnTo>
                <a:close/>
              </a:path>
              <a:path w="73660" h="53339">
                <a:moveTo>
                  <a:pt x="65209" y="0"/>
                </a:moveTo>
                <a:lnTo>
                  <a:pt x="60346" y="0"/>
                </a:lnTo>
                <a:lnTo>
                  <a:pt x="36185" y="33468"/>
                </a:lnTo>
                <a:lnTo>
                  <a:pt x="36185" y="40423"/>
                </a:lnTo>
                <a:lnTo>
                  <a:pt x="73108" y="40423"/>
                </a:lnTo>
                <a:lnTo>
                  <a:pt x="73108" y="34515"/>
                </a:lnTo>
                <a:lnTo>
                  <a:pt x="41992" y="34515"/>
                </a:lnTo>
                <a:lnTo>
                  <a:pt x="58619" y="11245"/>
                </a:lnTo>
                <a:lnTo>
                  <a:pt x="65209" y="11245"/>
                </a:lnTo>
                <a:lnTo>
                  <a:pt x="65209" y="0"/>
                </a:lnTo>
                <a:close/>
              </a:path>
              <a:path w="73660" h="53339">
                <a:moveTo>
                  <a:pt x="65209" y="11245"/>
                </a:moveTo>
                <a:lnTo>
                  <a:pt x="58619" y="11245"/>
                </a:lnTo>
                <a:lnTo>
                  <a:pt x="58619" y="34515"/>
                </a:lnTo>
                <a:lnTo>
                  <a:pt x="65209" y="34515"/>
                </a:lnTo>
                <a:lnTo>
                  <a:pt x="65209" y="11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023348" y="2041739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8407" y="0"/>
                </a:moveTo>
                <a:lnTo>
                  <a:pt x="14016" y="0"/>
                </a:lnTo>
                <a:lnTo>
                  <a:pt x="11713" y="8213"/>
                </a:lnTo>
                <a:lnTo>
                  <a:pt x="10197" y="9310"/>
                </a:lnTo>
                <a:lnTo>
                  <a:pt x="0" y="10565"/>
                </a:lnTo>
                <a:lnTo>
                  <a:pt x="0" y="15325"/>
                </a:lnTo>
                <a:lnTo>
                  <a:pt x="11767" y="15325"/>
                </a:lnTo>
                <a:lnTo>
                  <a:pt x="11767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73025" h="55244">
                <a:moveTo>
                  <a:pt x="43301" y="40111"/>
                </a:moveTo>
                <a:lnTo>
                  <a:pt x="36711" y="40111"/>
                </a:lnTo>
                <a:lnTo>
                  <a:pt x="37601" y="44502"/>
                </a:lnTo>
                <a:lnTo>
                  <a:pt x="38384" y="46594"/>
                </a:lnTo>
                <a:lnTo>
                  <a:pt x="39954" y="48529"/>
                </a:lnTo>
                <a:lnTo>
                  <a:pt x="42933" y="52608"/>
                </a:lnTo>
                <a:lnTo>
                  <a:pt x="48321" y="54911"/>
                </a:lnTo>
                <a:lnTo>
                  <a:pt x="54335" y="54911"/>
                </a:lnTo>
                <a:lnTo>
                  <a:pt x="61709" y="53518"/>
                </a:lnTo>
                <a:lnTo>
                  <a:pt x="67480" y="49610"/>
                </a:lnTo>
                <a:lnTo>
                  <a:pt x="67828" y="49054"/>
                </a:lnTo>
                <a:lnTo>
                  <a:pt x="48425" y="49054"/>
                </a:lnTo>
                <a:lnTo>
                  <a:pt x="44870" y="46126"/>
                </a:lnTo>
                <a:lnTo>
                  <a:pt x="43301" y="40111"/>
                </a:lnTo>
                <a:close/>
              </a:path>
              <a:path w="73025" h="55244">
                <a:moveTo>
                  <a:pt x="71263" y="24003"/>
                </a:moveTo>
                <a:lnTo>
                  <a:pt x="61340" y="24003"/>
                </a:lnTo>
                <a:lnTo>
                  <a:pt x="65838" y="28866"/>
                </a:lnTo>
                <a:lnTo>
                  <a:pt x="65838" y="44399"/>
                </a:lnTo>
                <a:lnTo>
                  <a:pt x="61394" y="49054"/>
                </a:lnTo>
                <a:lnTo>
                  <a:pt x="67828" y="49054"/>
                </a:lnTo>
                <a:lnTo>
                  <a:pt x="71241" y="43593"/>
                </a:lnTo>
                <a:lnTo>
                  <a:pt x="72586" y="35874"/>
                </a:lnTo>
                <a:lnTo>
                  <a:pt x="72586" y="25365"/>
                </a:lnTo>
                <a:lnTo>
                  <a:pt x="71263" y="24003"/>
                </a:lnTo>
                <a:close/>
              </a:path>
              <a:path w="73025" h="55244">
                <a:moveTo>
                  <a:pt x="69814" y="0"/>
                </a:moveTo>
                <a:lnTo>
                  <a:pt x="42360" y="0"/>
                </a:lnTo>
                <a:lnTo>
                  <a:pt x="38384" y="28973"/>
                </a:lnTo>
                <a:lnTo>
                  <a:pt x="44452" y="28973"/>
                </a:lnTo>
                <a:lnTo>
                  <a:pt x="47535" y="25312"/>
                </a:lnTo>
                <a:lnTo>
                  <a:pt x="50045" y="24003"/>
                </a:lnTo>
                <a:lnTo>
                  <a:pt x="71263" y="24003"/>
                </a:lnTo>
                <a:lnTo>
                  <a:pt x="68726" y="21389"/>
                </a:lnTo>
                <a:lnTo>
                  <a:pt x="45550" y="21389"/>
                </a:lnTo>
                <a:lnTo>
                  <a:pt x="47692" y="6539"/>
                </a:lnTo>
                <a:lnTo>
                  <a:pt x="69814" y="6539"/>
                </a:lnTo>
                <a:lnTo>
                  <a:pt x="69814" y="0"/>
                </a:lnTo>
                <a:close/>
              </a:path>
              <a:path w="73025" h="55244">
                <a:moveTo>
                  <a:pt x="65577" y="18146"/>
                </a:moveTo>
                <a:lnTo>
                  <a:pt x="51668" y="18146"/>
                </a:lnTo>
                <a:lnTo>
                  <a:pt x="48636" y="19140"/>
                </a:lnTo>
                <a:lnTo>
                  <a:pt x="45550" y="21389"/>
                </a:lnTo>
                <a:lnTo>
                  <a:pt x="68726" y="21389"/>
                </a:lnTo>
                <a:lnTo>
                  <a:pt x="65577" y="18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081616" y="2230119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8407" y="0"/>
                </a:moveTo>
                <a:lnTo>
                  <a:pt x="14016" y="0"/>
                </a:lnTo>
                <a:lnTo>
                  <a:pt x="11713" y="8209"/>
                </a:lnTo>
                <a:lnTo>
                  <a:pt x="10197" y="9307"/>
                </a:lnTo>
                <a:lnTo>
                  <a:pt x="0" y="10562"/>
                </a:lnTo>
                <a:lnTo>
                  <a:pt x="0" y="15321"/>
                </a:lnTo>
                <a:lnTo>
                  <a:pt x="11767" y="15321"/>
                </a:lnTo>
                <a:lnTo>
                  <a:pt x="11767" y="53181"/>
                </a:lnTo>
                <a:lnTo>
                  <a:pt x="18407" y="53181"/>
                </a:lnTo>
                <a:lnTo>
                  <a:pt x="18407" y="0"/>
                </a:lnTo>
                <a:close/>
              </a:path>
              <a:path w="73025" h="55244">
                <a:moveTo>
                  <a:pt x="64480" y="0"/>
                </a:moveTo>
                <a:lnTo>
                  <a:pt x="50517" y="0"/>
                </a:lnTo>
                <a:lnTo>
                  <a:pt x="45289" y="2874"/>
                </a:lnTo>
                <a:lnTo>
                  <a:pt x="42099" y="7580"/>
                </a:lnTo>
                <a:lnTo>
                  <a:pt x="38803" y="12758"/>
                </a:lnTo>
                <a:lnTo>
                  <a:pt x="37340" y="19294"/>
                </a:lnTo>
                <a:lnTo>
                  <a:pt x="37340" y="37859"/>
                </a:lnTo>
                <a:lnTo>
                  <a:pt x="38645" y="43559"/>
                </a:lnTo>
                <a:lnTo>
                  <a:pt x="41835" y="48318"/>
                </a:lnTo>
                <a:lnTo>
                  <a:pt x="44660" y="52605"/>
                </a:lnTo>
                <a:lnTo>
                  <a:pt x="49315" y="54908"/>
                </a:lnTo>
                <a:lnTo>
                  <a:pt x="65316" y="54908"/>
                </a:lnTo>
                <a:lnTo>
                  <a:pt x="71008" y="49051"/>
                </a:lnTo>
                <a:lnTo>
                  <a:pt x="49104" y="49051"/>
                </a:lnTo>
                <a:lnTo>
                  <a:pt x="44452" y="43977"/>
                </a:lnTo>
                <a:lnTo>
                  <a:pt x="44452" y="30539"/>
                </a:lnTo>
                <a:lnTo>
                  <a:pt x="48846" y="26041"/>
                </a:lnTo>
                <a:lnTo>
                  <a:pt x="44084" y="26041"/>
                </a:lnTo>
                <a:lnTo>
                  <a:pt x="44138" y="13072"/>
                </a:lnTo>
                <a:lnTo>
                  <a:pt x="48321" y="5856"/>
                </a:lnTo>
                <a:lnTo>
                  <a:pt x="70277" y="5856"/>
                </a:lnTo>
                <a:lnTo>
                  <a:pt x="70179" y="5174"/>
                </a:lnTo>
                <a:lnTo>
                  <a:pt x="64480" y="0"/>
                </a:lnTo>
                <a:close/>
              </a:path>
              <a:path w="73025" h="55244">
                <a:moveTo>
                  <a:pt x="71472" y="25937"/>
                </a:moveTo>
                <a:lnTo>
                  <a:pt x="61866" y="25937"/>
                </a:lnTo>
                <a:lnTo>
                  <a:pt x="65838" y="30382"/>
                </a:lnTo>
                <a:lnTo>
                  <a:pt x="65838" y="44188"/>
                </a:lnTo>
                <a:lnTo>
                  <a:pt x="61344" y="49051"/>
                </a:lnTo>
                <a:lnTo>
                  <a:pt x="71008" y="49051"/>
                </a:lnTo>
                <a:lnTo>
                  <a:pt x="72586" y="47427"/>
                </a:lnTo>
                <a:lnTo>
                  <a:pt x="72586" y="27085"/>
                </a:lnTo>
                <a:lnTo>
                  <a:pt x="71472" y="25937"/>
                </a:lnTo>
                <a:close/>
              </a:path>
              <a:path w="73025" h="55244">
                <a:moveTo>
                  <a:pt x="65838" y="20131"/>
                </a:moveTo>
                <a:lnTo>
                  <a:pt x="51039" y="20131"/>
                </a:lnTo>
                <a:lnTo>
                  <a:pt x="46909" y="22119"/>
                </a:lnTo>
                <a:lnTo>
                  <a:pt x="44084" y="26041"/>
                </a:lnTo>
                <a:lnTo>
                  <a:pt x="48846" y="26041"/>
                </a:lnTo>
                <a:lnTo>
                  <a:pt x="71472" y="25937"/>
                </a:lnTo>
                <a:lnTo>
                  <a:pt x="65838" y="20131"/>
                </a:lnTo>
                <a:close/>
              </a:path>
              <a:path w="73025" h="55244">
                <a:moveTo>
                  <a:pt x="70277" y="5856"/>
                </a:moveTo>
                <a:lnTo>
                  <a:pt x="60557" y="5856"/>
                </a:lnTo>
                <a:lnTo>
                  <a:pt x="63800" y="8785"/>
                </a:lnTo>
                <a:lnTo>
                  <a:pt x="64844" y="13909"/>
                </a:lnTo>
                <a:lnTo>
                  <a:pt x="71434" y="13909"/>
                </a:lnTo>
                <a:lnTo>
                  <a:pt x="70277" y="5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154162" y="2296701"/>
            <a:ext cx="73660" cy="53340"/>
          </a:xfrm>
          <a:custGeom>
            <a:avLst/>
            <a:gdLst/>
            <a:ahLst/>
            <a:cxnLst/>
            <a:rect l="l" t="t" r="r" b="b"/>
            <a:pathLst>
              <a:path w="73660" h="53339">
                <a:moveTo>
                  <a:pt x="18407" y="0"/>
                </a:moveTo>
                <a:lnTo>
                  <a:pt x="14016" y="0"/>
                </a:lnTo>
                <a:lnTo>
                  <a:pt x="11713" y="8209"/>
                </a:lnTo>
                <a:lnTo>
                  <a:pt x="10197" y="9307"/>
                </a:lnTo>
                <a:lnTo>
                  <a:pt x="0" y="10562"/>
                </a:lnTo>
                <a:lnTo>
                  <a:pt x="0" y="15321"/>
                </a:lnTo>
                <a:lnTo>
                  <a:pt x="11767" y="15321"/>
                </a:lnTo>
                <a:lnTo>
                  <a:pt x="11767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73660" h="53339">
                <a:moveTo>
                  <a:pt x="73108" y="0"/>
                </a:moveTo>
                <a:lnTo>
                  <a:pt x="37548" y="0"/>
                </a:lnTo>
                <a:lnTo>
                  <a:pt x="37548" y="6536"/>
                </a:lnTo>
                <a:lnTo>
                  <a:pt x="66257" y="6536"/>
                </a:lnTo>
                <a:lnTo>
                  <a:pt x="58070" y="19001"/>
                </a:lnTo>
                <a:lnTo>
                  <a:pt x="52098" y="30095"/>
                </a:lnTo>
                <a:lnTo>
                  <a:pt x="47754" y="41071"/>
                </a:lnTo>
                <a:lnTo>
                  <a:pt x="44449" y="53184"/>
                </a:lnTo>
                <a:lnTo>
                  <a:pt x="51511" y="53184"/>
                </a:lnTo>
                <a:lnTo>
                  <a:pt x="54429" y="40798"/>
                </a:lnTo>
                <a:lnTo>
                  <a:pt x="58897" y="28971"/>
                </a:lnTo>
                <a:lnTo>
                  <a:pt x="65070" y="17340"/>
                </a:lnTo>
                <a:lnTo>
                  <a:pt x="73108" y="5542"/>
                </a:lnTo>
                <a:lnTo>
                  <a:pt x="73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05065" y="800928"/>
            <a:ext cx="1297305" cy="859155"/>
          </a:xfrm>
          <a:custGeom>
            <a:avLst/>
            <a:gdLst/>
            <a:ahLst/>
            <a:cxnLst/>
            <a:rect l="l" t="t" r="r" b="b"/>
            <a:pathLst>
              <a:path w="1297305" h="859155">
                <a:moveTo>
                  <a:pt x="0" y="0"/>
                </a:moveTo>
                <a:lnTo>
                  <a:pt x="1296753" y="0"/>
                </a:lnTo>
                <a:lnTo>
                  <a:pt x="1296753" y="858984"/>
                </a:lnTo>
                <a:lnTo>
                  <a:pt x="0" y="8589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31547" y="836591"/>
            <a:ext cx="1134585" cy="7281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32047" y="986915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4" h="19684">
                <a:moveTo>
                  <a:pt x="14853" y="19137"/>
                </a:moveTo>
                <a:lnTo>
                  <a:pt x="4237" y="19137"/>
                </a:lnTo>
                <a:lnTo>
                  <a:pt x="0" y="14849"/>
                </a:lnTo>
                <a:lnTo>
                  <a:pt x="0" y="4233"/>
                </a:lnTo>
                <a:lnTo>
                  <a:pt x="4290" y="0"/>
                </a:lnTo>
                <a:lnTo>
                  <a:pt x="14853" y="0"/>
                </a:lnTo>
                <a:lnTo>
                  <a:pt x="19140" y="4337"/>
                </a:lnTo>
                <a:lnTo>
                  <a:pt x="19140" y="14849"/>
                </a:lnTo>
                <a:lnTo>
                  <a:pt x="14853" y="191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32047" y="986915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4" h="19684">
                <a:moveTo>
                  <a:pt x="9729" y="0"/>
                </a:moveTo>
                <a:lnTo>
                  <a:pt x="4290" y="0"/>
                </a:lnTo>
                <a:lnTo>
                  <a:pt x="0" y="4233"/>
                </a:lnTo>
                <a:lnTo>
                  <a:pt x="0" y="9515"/>
                </a:lnTo>
                <a:lnTo>
                  <a:pt x="0" y="14849"/>
                </a:lnTo>
                <a:lnTo>
                  <a:pt x="4237" y="19137"/>
                </a:lnTo>
                <a:lnTo>
                  <a:pt x="9571" y="19137"/>
                </a:lnTo>
                <a:lnTo>
                  <a:pt x="14853" y="19137"/>
                </a:lnTo>
                <a:lnTo>
                  <a:pt x="19140" y="14849"/>
                </a:lnTo>
                <a:lnTo>
                  <a:pt x="19140" y="9568"/>
                </a:lnTo>
                <a:lnTo>
                  <a:pt x="19140" y="4337"/>
                </a:lnTo>
                <a:lnTo>
                  <a:pt x="14853" y="0"/>
                </a:lnTo>
                <a:lnTo>
                  <a:pt x="97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38731" y="1030159"/>
            <a:ext cx="394142" cy="369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022726" y="917140"/>
            <a:ext cx="533792" cy="2856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408187" y="1412836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4" h="19684">
                <a:moveTo>
                  <a:pt x="14849" y="19140"/>
                </a:moveTo>
                <a:lnTo>
                  <a:pt x="4233" y="19140"/>
                </a:lnTo>
                <a:lnTo>
                  <a:pt x="0" y="14853"/>
                </a:lnTo>
                <a:lnTo>
                  <a:pt x="0" y="4237"/>
                </a:lnTo>
                <a:lnTo>
                  <a:pt x="4287" y="0"/>
                </a:lnTo>
                <a:lnTo>
                  <a:pt x="14849" y="0"/>
                </a:lnTo>
                <a:lnTo>
                  <a:pt x="19137" y="4340"/>
                </a:lnTo>
                <a:lnTo>
                  <a:pt x="19137" y="14853"/>
                </a:lnTo>
                <a:lnTo>
                  <a:pt x="14849" y="191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408187" y="1412836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4" h="19684">
                <a:moveTo>
                  <a:pt x="9725" y="0"/>
                </a:moveTo>
                <a:lnTo>
                  <a:pt x="4287" y="0"/>
                </a:lnTo>
                <a:lnTo>
                  <a:pt x="0" y="4237"/>
                </a:lnTo>
                <a:lnTo>
                  <a:pt x="0" y="9518"/>
                </a:lnTo>
                <a:lnTo>
                  <a:pt x="0" y="14853"/>
                </a:lnTo>
                <a:lnTo>
                  <a:pt x="4233" y="19140"/>
                </a:lnTo>
                <a:lnTo>
                  <a:pt x="9568" y="19140"/>
                </a:lnTo>
                <a:lnTo>
                  <a:pt x="14849" y="19140"/>
                </a:lnTo>
                <a:lnTo>
                  <a:pt x="19137" y="14853"/>
                </a:lnTo>
                <a:lnTo>
                  <a:pt x="19137" y="9571"/>
                </a:lnTo>
                <a:lnTo>
                  <a:pt x="19137" y="4340"/>
                </a:lnTo>
                <a:lnTo>
                  <a:pt x="14849" y="0"/>
                </a:lnTo>
                <a:lnTo>
                  <a:pt x="972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65726" y="149266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07" y="0"/>
                </a:moveTo>
                <a:lnTo>
                  <a:pt x="4548" y="0"/>
                </a:lnTo>
                <a:lnTo>
                  <a:pt x="2717" y="994"/>
                </a:lnTo>
                <a:lnTo>
                  <a:pt x="522" y="4391"/>
                </a:lnTo>
                <a:lnTo>
                  <a:pt x="0" y="6640"/>
                </a:lnTo>
                <a:lnTo>
                  <a:pt x="0" y="13019"/>
                </a:lnTo>
                <a:lnTo>
                  <a:pt x="471" y="14956"/>
                </a:lnTo>
                <a:lnTo>
                  <a:pt x="1569" y="16576"/>
                </a:lnTo>
                <a:lnTo>
                  <a:pt x="2510" y="18039"/>
                </a:lnTo>
                <a:lnTo>
                  <a:pt x="4129" y="18825"/>
                </a:lnTo>
                <a:lnTo>
                  <a:pt x="9622" y="18825"/>
                </a:lnTo>
                <a:lnTo>
                  <a:pt x="11527" y="16837"/>
                </a:lnTo>
                <a:lnTo>
                  <a:pt x="4026" y="16837"/>
                </a:lnTo>
                <a:lnTo>
                  <a:pt x="2456" y="15060"/>
                </a:lnTo>
                <a:lnTo>
                  <a:pt x="2456" y="10458"/>
                </a:lnTo>
                <a:lnTo>
                  <a:pt x="3920" y="8942"/>
                </a:lnTo>
                <a:lnTo>
                  <a:pt x="2299" y="8942"/>
                </a:lnTo>
                <a:lnTo>
                  <a:pt x="2352" y="4498"/>
                </a:lnTo>
                <a:lnTo>
                  <a:pt x="3765" y="2038"/>
                </a:lnTo>
                <a:lnTo>
                  <a:pt x="11332" y="2038"/>
                </a:lnTo>
                <a:lnTo>
                  <a:pt x="11295" y="1777"/>
                </a:lnTo>
                <a:lnTo>
                  <a:pt x="9307" y="0"/>
                </a:lnTo>
                <a:close/>
              </a:path>
              <a:path w="12700" h="19050">
                <a:moveTo>
                  <a:pt x="11678" y="8889"/>
                </a:moveTo>
                <a:lnTo>
                  <a:pt x="8420" y="8889"/>
                </a:lnTo>
                <a:lnTo>
                  <a:pt x="9779" y="10405"/>
                </a:lnTo>
                <a:lnTo>
                  <a:pt x="9779" y="15164"/>
                </a:lnTo>
                <a:lnTo>
                  <a:pt x="8263" y="16837"/>
                </a:lnTo>
                <a:lnTo>
                  <a:pt x="11527" y="16837"/>
                </a:lnTo>
                <a:lnTo>
                  <a:pt x="12078" y="16262"/>
                </a:lnTo>
                <a:lnTo>
                  <a:pt x="12078" y="9307"/>
                </a:lnTo>
                <a:lnTo>
                  <a:pt x="11678" y="8889"/>
                </a:lnTo>
                <a:close/>
              </a:path>
              <a:path w="12700" h="19050">
                <a:moveTo>
                  <a:pt x="9779" y="6901"/>
                </a:moveTo>
                <a:lnTo>
                  <a:pt x="4705" y="6901"/>
                </a:lnTo>
                <a:lnTo>
                  <a:pt x="3293" y="7580"/>
                </a:lnTo>
                <a:lnTo>
                  <a:pt x="2299" y="8942"/>
                </a:lnTo>
                <a:lnTo>
                  <a:pt x="3920" y="8942"/>
                </a:lnTo>
                <a:lnTo>
                  <a:pt x="11678" y="8889"/>
                </a:lnTo>
                <a:lnTo>
                  <a:pt x="9779" y="6901"/>
                </a:lnTo>
                <a:close/>
              </a:path>
              <a:path w="12700" h="19050">
                <a:moveTo>
                  <a:pt x="11332" y="2038"/>
                </a:moveTo>
                <a:lnTo>
                  <a:pt x="8002" y="2038"/>
                </a:lnTo>
                <a:lnTo>
                  <a:pt x="9100" y="3032"/>
                </a:lnTo>
                <a:lnTo>
                  <a:pt x="9464" y="4759"/>
                </a:lnTo>
                <a:lnTo>
                  <a:pt x="11713" y="4759"/>
                </a:lnTo>
                <a:lnTo>
                  <a:pt x="11332" y="20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79873" y="1492665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57" y="0"/>
                </a:moveTo>
                <a:lnTo>
                  <a:pt x="2925" y="0"/>
                </a:lnTo>
                <a:lnTo>
                  <a:pt x="679" y="2038"/>
                </a:lnTo>
                <a:lnTo>
                  <a:pt x="711" y="6640"/>
                </a:lnTo>
                <a:lnTo>
                  <a:pt x="1251" y="7476"/>
                </a:lnTo>
                <a:lnTo>
                  <a:pt x="3135" y="8628"/>
                </a:lnTo>
                <a:lnTo>
                  <a:pt x="1044" y="9672"/>
                </a:lnTo>
                <a:lnTo>
                  <a:pt x="0" y="11191"/>
                </a:lnTo>
                <a:lnTo>
                  <a:pt x="0" y="16523"/>
                </a:lnTo>
                <a:lnTo>
                  <a:pt x="2510" y="18825"/>
                </a:lnTo>
                <a:lnTo>
                  <a:pt x="9725" y="18825"/>
                </a:lnTo>
                <a:lnTo>
                  <a:pt x="11893" y="16837"/>
                </a:lnTo>
                <a:lnTo>
                  <a:pt x="3868" y="16837"/>
                </a:lnTo>
                <a:lnTo>
                  <a:pt x="2299" y="15375"/>
                </a:lnTo>
                <a:lnTo>
                  <a:pt x="2299" y="11084"/>
                </a:lnTo>
                <a:lnTo>
                  <a:pt x="3868" y="9672"/>
                </a:lnTo>
                <a:lnTo>
                  <a:pt x="11242" y="9672"/>
                </a:lnTo>
                <a:lnTo>
                  <a:pt x="9096" y="8628"/>
                </a:lnTo>
                <a:lnTo>
                  <a:pt x="10624" y="7737"/>
                </a:lnTo>
                <a:lnTo>
                  <a:pt x="4233" y="7737"/>
                </a:lnTo>
                <a:lnTo>
                  <a:pt x="2978" y="6640"/>
                </a:lnTo>
                <a:lnTo>
                  <a:pt x="2978" y="3135"/>
                </a:lnTo>
                <a:lnTo>
                  <a:pt x="4233" y="2038"/>
                </a:lnTo>
                <a:lnTo>
                  <a:pt x="11606" y="2038"/>
                </a:lnTo>
                <a:lnTo>
                  <a:pt x="9357" y="0"/>
                </a:lnTo>
                <a:close/>
              </a:path>
              <a:path w="12700" h="19050">
                <a:moveTo>
                  <a:pt x="11242" y="9672"/>
                </a:moveTo>
                <a:lnTo>
                  <a:pt x="8417" y="9672"/>
                </a:lnTo>
                <a:lnTo>
                  <a:pt x="9933" y="11084"/>
                </a:lnTo>
                <a:lnTo>
                  <a:pt x="9933" y="15375"/>
                </a:lnTo>
                <a:lnTo>
                  <a:pt x="8417" y="16837"/>
                </a:lnTo>
                <a:lnTo>
                  <a:pt x="11893" y="16837"/>
                </a:lnTo>
                <a:lnTo>
                  <a:pt x="12236" y="16523"/>
                </a:lnTo>
                <a:lnTo>
                  <a:pt x="12236" y="11191"/>
                </a:lnTo>
                <a:lnTo>
                  <a:pt x="11242" y="9672"/>
                </a:lnTo>
                <a:close/>
              </a:path>
              <a:path w="12700" h="19050">
                <a:moveTo>
                  <a:pt x="11606" y="2038"/>
                </a:moveTo>
                <a:lnTo>
                  <a:pt x="8052" y="2038"/>
                </a:lnTo>
                <a:lnTo>
                  <a:pt x="9307" y="3135"/>
                </a:lnTo>
                <a:lnTo>
                  <a:pt x="9307" y="6640"/>
                </a:lnTo>
                <a:lnTo>
                  <a:pt x="8052" y="7737"/>
                </a:lnTo>
                <a:lnTo>
                  <a:pt x="10624" y="7737"/>
                </a:lnTo>
                <a:lnTo>
                  <a:pt x="10980" y="7530"/>
                </a:lnTo>
                <a:lnTo>
                  <a:pt x="11573" y="6640"/>
                </a:lnTo>
                <a:lnTo>
                  <a:pt x="11606" y="20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95483" y="150958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1484" y="1492665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7684" y="0"/>
                </a:moveTo>
                <a:lnTo>
                  <a:pt x="4287" y="0"/>
                </a:lnTo>
                <a:lnTo>
                  <a:pt x="2717" y="732"/>
                </a:lnTo>
                <a:lnTo>
                  <a:pt x="1777" y="2038"/>
                </a:lnTo>
                <a:lnTo>
                  <a:pt x="572" y="3607"/>
                </a:lnTo>
                <a:lnTo>
                  <a:pt x="11" y="6014"/>
                </a:lnTo>
                <a:lnTo>
                  <a:pt x="0" y="15582"/>
                </a:lnTo>
                <a:lnTo>
                  <a:pt x="2091" y="18825"/>
                </a:lnTo>
                <a:lnTo>
                  <a:pt x="9829" y="18825"/>
                </a:lnTo>
                <a:lnTo>
                  <a:pt x="11044" y="16941"/>
                </a:lnTo>
                <a:lnTo>
                  <a:pt x="3554" y="16941"/>
                </a:lnTo>
                <a:lnTo>
                  <a:pt x="2299" y="14431"/>
                </a:lnTo>
                <a:lnTo>
                  <a:pt x="2299" y="4444"/>
                </a:lnTo>
                <a:lnTo>
                  <a:pt x="3554" y="2038"/>
                </a:lnTo>
                <a:lnTo>
                  <a:pt x="10144" y="2038"/>
                </a:lnTo>
                <a:lnTo>
                  <a:pt x="9203" y="732"/>
                </a:lnTo>
                <a:lnTo>
                  <a:pt x="7684" y="0"/>
                </a:lnTo>
                <a:close/>
              </a:path>
              <a:path w="12065" h="19050">
                <a:moveTo>
                  <a:pt x="10144" y="2038"/>
                </a:moveTo>
                <a:lnTo>
                  <a:pt x="8417" y="2038"/>
                </a:lnTo>
                <a:lnTo>
                  <a:pt x="9595" y="4444"/>
                </a:lnTo>
                <a:lnTo>
                  <a:pt x="9622" y="14538"/>
                </a:lnTo>
                <a:lnTo>
                  <a:pt x="8470" y="16941"/>
                </a:lnTo>
                <a:lnTo>
                  <a:pt x="11044" y="16941"/>
                </a:lnTo>
                <a:lnTo>
                  <a:pt x="11921" y="15582"/>
                </a:lnTo>
                <a:lnTo>
                  <a:pt x="11921" y="6014"/>
                </a:lnTo>
                <a:lnTo>
                  <a:pt x="11399" y="3661"/>
                </a:lnTo>
                <a:lnTo>
                  <a:pt x="10144" y="20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65726" y="1011270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07" y="0"/>
                </a:moveTo>
                <a:lnTo>
                  <a:pt x="4548" y="0"/>
                </a:lnTo>
                <a:lnTo>
                  <a:pt x="2717" y="994"/>
                </a:lnTo>
                <a:lnTo>
                  <a:pt x="522" y="4391"/>
                </a:lnTo>
                <a:lnTo>
                  <a:pt x="0" y="6640"/>
                </a:lnTo>
                <a:lnTo>
                  <a:pt x="0" y="13019"/>
                </a:lnTo>
                <a:lnTo>
                  <a:pt x="471" y="14956"/>
                </a:lnTo>
                <a:lnTo>
                  <a:pt x="1569" y="16576"/>
                </a:lnTo>
                <a:lnTo>
                  <a:pt x="2510" y="18039"/>
                </a:lnTo>
                <a:lnTo>
                  <a:pt x="4129" y="18825"/>
                </a:lnTo>
                <a:lnTo>
                  <a:pt x="9622" y="18825"/>
                </a:lnTo>
                <a:lnTo>
                  <a:pt x="11527" y="16837"/>
                </a:lnTo>
                <a:lnTo>
                  <a:pt x="4026" y="16837"/>
                </a:lnTo>
                <a:lnTo>
                  <a:pt x="2456" y="15060"/>
                </a:lnTo>
                <a:lnTo>
                  <a:pt x="2456" y="10458"/>
                </a:lnTo>
                <a:lnTo>
                  <a:pt x="3920" y="8942"/>
                </a:lnTo>
                <a:lnTo>
                  <a:pt x="2299" y="8942"/>
                </a:lnTo>
                <a:lnTo>
                  <a:pt x="2352" y="4498"/>
                </a:lnTo>
                <a:lnTo>
                  <a:pt x="3765" y="2038"/>
                </a:lnTo>
                <a:lnTo>
                  <a:pt x="11332" y="2038"/>
                </a:lnTo>
                <a:lnTo>
                  <a:pt x="11295" y="1777"/>
                </a:lnTo>
                <a:lnTo>
                  <a:pt x="9307" y="0"/>
                </a:lnTo>
                <a:close/>
              </a:path>
              <a:path w="12700" h="19050">
                <a:moveTo>
                  <a:pt x="11678" y="8889"/>
                </a:moveTo>
                <a:lnTo>
                  <a:pt x="8420" y="8889"/>
                </a:lnTo>
                <a:lnTo>
                  <a:pt x="9779" y="10405"/>
                </a:lnTo>
                <a:lnTo>
                  <a:pt x="9779" y="15164"/>
                </a:lnTo>
                <a:lnTo>
                  <a:pt x="8263" y="16837"/>
                </a:lnTo>
                <a:lnTo>
                  <a:pt x="11527" y="16837"/>
                </a:lnTo>
                <a:lnTo>
                  <a:pt x="12078" y="16262"/>
                </a:lnTo>
                <a:lnTo>
                  <a:pt x="12078" y="9307"/>
                </a:lnTo>
                <a:lnTo>
                  <a:pt x="11678" y="8889"/>
                </a:lnTo>
                <a:close/>
              </a:path>
              <a:path w="12700" h="19050">
                <a:moveTo>
                  <a:pt x="9779" y="6901"/>
                </a:moveTo>
                <a:lnTo>
                  <a:pt x="4705" y="6901"/>
                </a:lnTo>
                <a:lnTo>
                  <a:pt x="3293" y="7583"/>
                </a:lnTo>
                <a:lnTo>
                  <a:pt x="2299" y="8942"/>
                </a:lnTo>
                <a:lnTo>
                  <a:pt x="3920" y="8942"/>
                </a:lnTo>
                <a:lnTo>
                  <a:pt x="11678" y="8889"/>
                </a:lnTo>
                <a:lnTo>
                  <a:pt x="9779" y="6901"/>
                </a:lnTo>
                <a:close/>
              </a:path>
              <a:path w="12700" h="19050">
                <a:moveTo>
                  <a:pt x="11332" y="2038"/>
                </a:moveTo>
                <a:lnTo>
                  <a:pt x="8002" y="2038"/>
                </a:lnTo>
                <a:lnTo>
                  <a:pt x="9100" y="3032"/>
                </a:lnTo>
                <a:lnTo>
                  <a:pt x="9464" y="4759"/>
                </a:lnTo>
                <a:lnTo>
                  <a:pt x="11713" y="4759"/>
                </a:lnTo>
                <a:lnTo>
                  <a:pt x="11332" y="20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79923" y="1011270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613" y="14066"/>
                </a:moveTo>
                <a:lnTo>
                  <a:pt x="364" y="14066"/>
                </a:lnTo>
                <a:lnTo>
                  <a:pt x="786" y="17048"/>
                </a:lnTo>
                <a:lnTo>
                  <a:pt x="2771" y="18825"/>
                </a:lnTo>
                <a:lnTo>
                  <a:pt x="7530" y="18825"/>
                </a:lnTo>
                <a:lnTo>
                  <a:pt x="9361" y="17885"/>
                </a:lnTo>
                <a:lnTo>
                  <a:pt x="10034" y="16837"/>
                </a:lnTo>
                <a:lnTo>
                  <a:pt x="4079" y="16837"/>
                </a:lnTo>
                <a:lnTo>
                  <a:pt x="2982" y="15843"/>
                </a:lnTo>
                <a:lnTo>
                  <a:pt x="2613" y="14066"/>
                </a:lnTo>
                <a:close/>
              </a:path>
              <a:path w="12700" h="19050">
                <a:moveTo>
                  <a:pt x="10386" y="1988"/>
                </a:moveTo>
                <a:lnTo>
                  <a:pt x="8052" y="1988"/>
                </a:lnTo>
                <a:lnTo>
                  <a:pt x="9622" y="3765"/>
                </a:lnTo>
                <a:lnTo>
                  <a:pt x="9622" y="8367"/>
                </a:lnTo>
                <a:lnTo>
                  <a:pt x="8052" y="9936"/>
                </a:lnTo>
                <a:lnTo>
                  <a:pt x="9779" y="9936"/>
                </a:lnTo>
                <a:lnTo>
                  <a:pt x="9725" y="14381"/>
                </a:lnTo>
                <a:lnTo>
                  <a:pt x="8316" y="16837"/>
                </a:lnTo>
                <a:lnTo>
                  <a:pt x="10034" y="16837"/>
                </a:lnTo>
                <a:lnTo>
                  <a:pt x="10405" y="16262"/>
                </a:lnTo>
                <a:lnTo>
                  <a:pt x="11610" y="14485"/>
                </a:lnTo>
                <a:lnTo>
                  <a:pt x="12078" y="12236"/>
                </a:lnTo>
                <a:lnTo>
                  <a:pt x="12078" y="5856"/>
                </a:lnTo>
                <a:lnTo>
                  <a:pt x="11663" y="3868"/>
                </a:lnTo>
                <a:lnTo>
                  <a:pt x="10386" y="1988"/>
                </a:lnTo>
                <a:close/>
              </a:path>
              <a:path w="12700" h="19050">
                <a:moveTo>
                  <a:pt x="7948" y="0"/>
                </a:moveTo>
                <a:lnTo>
                  <a:pt x="2459" y="0"/>
                </a:lnTo>
                <a:lnTo>
                  <a:pt x="0" y="2563"/>
                </a:lnTo>
                <a:lnTo>
                  <a:pt x="0" y="9568"/>
                </a:lnTo>
                <a:lnTo>
                  <a:pt x="2302" y="11921"/>
                </a:lnTo>
                <a:lnTo>
                  <a:pt x="7322" y="11921"/>
                </a:lnTo>
                <a:lnTo>
                  <a:pt x="8577" y="11345"/>
                </a:lnTo>
                <a:lnTo>
                  <a:pt x="9779" y="9936"/>
                </a:lnTo>
                <a:lnTo>
                  <a:pt x="3661" y="9936"/>
                </a:lnTo>
                <a:lnTo>
                  <a:pt x="2302" y="8420"/>
                </a:lnTo>
                <a:lnTo>
                  <a:pt x="2302" y="3661"/>
                </a:lnTo>
                <a:lnTo>
                  <a:pt x="3818" y="1988"/>
                </a:lnTo>
                <a:lnTo>
                  <a:pt x="10386" y="1988"/>
                </a:lnTo>
                <a:lnTo>
                  <a:pt x="9568" y="783"/>
                </a:lnTo>
                <a:lnTo>
                  <a:pt x="7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95483" y="1028186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1273" y="1011270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302" y="13752"/>
                </a:moveTo>
                <a:lnTo>
                  <a:pt x="0" y="13752"/>
                </a:lnTo>
                <a:lnTo>
                  <a:pt x="314" y="15268"/>
                </a:lnTo>
                <a:lnTo>
                  <a:pt x="575" y="16001"/>
                </a:lnTo>
                <a:lnTo>
                  <a:pt x="1097" y="16630"/>
                </a:lnTo>
                <a:lnTo>
                  <a:pt x="2145" y="18039"/>
                </a:lnTo>
                <a:lnTo>
                  <a:pt x="3976" y="18825"/>
                </a:lnTo>
                <a:lnTo>
                  <a:pt x="9725" y="18825"/>
                </a:lnTo>
                <a:lnTo>
                  <a:pt x="11636" y="16837"/>
                </a:lnTo>
                <a:lnTo>
                  <a:pt x="4026" y="16837"/>
                </a:lnTo>
                <a:lnTo>
                  <a:pt x="2824" y="15843"/>
                </a:lnTo>
                <a:lnTo>
                  <a:pt x="2302" y="13752"/>
                </a:lnTo>
                <a:close/>
              </a:path>
              <a:path w="12700" h="19050">
                <a:moveTo>
                  <a:pt x="11889" y="8263"/>
                </a:moveTo>
                <a:lnTo>
                  <a:pt x="8470" y="8263"/>
                </a:lnTo>
                <a:lnTo>
                  <a:pt x="9986" y="9936"/>
                </a:lnTo>
                <a:lnTo>
                  <a:pt x="9986" y="15218"/>
                </a:lnTo>
                <a:lnTo>
                  <a:pt x="8470" y="16837"/>
                </a:lnTo>
                <a:lnTo>
                  <a:pt x="11636" y="16837"/>
                </a:lnTo>
                <a:lnTo>
                  <a:pt x="12289" y="16158"/>
                </a:lnTo>
                <a:lnTo>
                  <a:pt x="12289" y="8681"/>
                </a:lnTo>
                <a:lnTo>
                  <a:pt x="11889" y="8263"/>
                </a:lnTo>
                <a:close/>
              </a:path>
              <a:path w="12700" h="19050">
                <a:moveTo>
                  <a:pt x="11349" y="0"/>
                </a:moveTo>
                <a:lnTo>
                  <a:pt x="1934" y="0"/>
                </a:lnTo>
                <a:lnTo>
                  <a:pt x="575" y="9936"/>
                </a:lnTo>
                <a:lnTo>
                  <a:pt x="2667" y="9936"/>
                </a:lnTo>
                <a:lnTo>
                  <a:pt x="3711" y="8681"/>
                </a:lnTo>
                <a:lnTo>
                  <a:pt x="4601" y="8263"/>
                </a:lnTo>
                <a:lnTo>
                  <a:pt x="11889" y="8263"/>
                </a:lnTo>
                <a:lnTo>
                  <a:pt x="10986" y="7319"/>
                </a:lnTo>
                <a:lnTo>
                  <a:pt x="3032" y="7319"/>
                </a:lnTo>
                <a:lnTo>
                  <a:pt x="3765" y="2249"/>
                </a:lnTo>
                <a:lnTo>
                  <a:pt x="11349" y="2249"/>
                </a:lnTo>
                <a:lnTo>
                  <a:pt x="11349" y="0"/>
                </a:lnTo>
                <a:close/>
              </a:path>
              <a:path w="12700" h="19050">
                <a:moveTo>
                  <a:pt x="9936" y="6221"/>
                </a:moveTo>
                <a:lnTo>
                  <a:pt x="5123" y="6221"/>
                </a:lnTo>
                <a:lnTo>
                  <a:pt x="4079" y="6589"/>
                </a:lnTo>
                <a:lnTo>
                  <a:pt x="3032" y="7319"/>
                </a:lnTo>
                <a:lnTo>
                  <a:pt x="10986" y="7319"/>
                </a:lnTo>
                <a:lnTo>
                  <a:pt x="9936" y="622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65830" y="843276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5">
                <a:moveTo>
                  <a:pt x="12185" y="0"/>
                </a:moveTo>
                <a:lnTo>
                  <a:pt x="0" y="0"/>
                </a:lnTo>
                <a:lnTo>
                  <a:pt x="0" y="2245"/>
                </a:lnTo>
                <a:lnTo>
                  <a:pt x="9832" y="2245"/>
                </a:lnTo>
                <a:lnTo>
                  <a:pt x="5492" y="8470"/>
                </a:lnTo>
                <a:lnTo>
                  <a:pt x="3714" y="12236"/>
                </a:lnTo>
                <a:lnTo>
                  <a:pt x="2352" y="18250"/>
                </a:lnTo>
                <a:lnTo>
                  <a:pt x="4759" y="18250"/>
                </a:lnTo>
                <a:lnTo>
                  <a:pt x="5753" y="12393"/>
                </a:lnTo>
                <a:lnTo>
                  <a:pt x="8052" y="7373"/>
                </a:lnTo>
                <a:lnTo>
                  <a:pt x="12185" y="1934"/>
                </a:lnTo>
                <a:lnTo>
                  <a:pt x="1218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80027" y="843276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7687" y="0"/>
                </a:moveTo>
                <a:lnTo>
                  <a:pt x="4290" y="0"/>
                </a:lnTo>
                <a:lnTo>
                  <a:pt x="2720" y="729"/>
                </a:lnTo>
                <a:lnTo>
                  <a:pt x="1780" y="2038"/>
                </a:lnTo>
                <a:lnTo>
                  <a:pt x="575" y="3607"/>
                </a:lnTo>
                <a:lnTo>
                  <a:pt x="12" y="6010"/>
                </a:lnTo>
                <a:lnTo>
                  <a:pt x="0" y="15582"/>
                </a:lnTo>
                <a:lnTo>
                  <a:pt x="2091" y="18825"/>
                </a:lnTo>
                <a:lnTo>
                  <a:pt x="9832" y="18825"/>
                </a:lnTo>
                <a:lnTo>
                  <a:pt x="11048" y="16941"/>
                </a:lnTo>
                <a:lnTo>
                  <a:pt x="3557" y="16941"/>
                </a:lnTo>
                <a:lnTo>
                  <a:pt x="2302" y="14431"/>
                </a:lnTo>
                <a:lnTo>
                  <a:pt x="2302" y="4444"/>
                </a:lnTo>
                <a:lnTo>
                  <a:pt x="3557" y="2038"/>
                </a:lnTo>
                <a:lnTo>
                  <a:pt x="10147" y="2038"/>
                </a:lnTo>
                <a:lnTo>
                  <a:pt x="9203" y="729"/>
                </a:lnTo>
                <a:lnTo>
                  <a:pt x="7687" y="0"/>
                </a:lnTo>
                <a:close/>
              </a:path>
              <a:path w="12065" h="19050">
                <a:moveTo>
                  <a:pt x="10147" y="2038"/>
                </a:moveTo>
                <a:lnTo>
                  <a:pt x="8420" y="2038"/>
                </a:lnTo>
                <a:lnTo>
                  <a:pt x="9597" y="4444"/>
                </a:lnTo>
                <a:lnTo>
                  <a:pt x="9622" y="14535"/>
                </a:lnTo>
                <a:lnTo>
                  <a:pt x="8474" y="16941"/>
                </a:lnTo>
                <a:lnTo>
                  <a:pt x="11048" y="16941"/>
                </a:lnTo>
                <a:lnTo>
                  <a:pt x="11924" y="15582"/>
                </a:lnTo>
                <a:lnTo>
                  <a:pt x="11924" y="6010"/>
                </a:lnTo>
                <a:lnTo>
                  <a:pt x="11402" y="3658"/>
                </a:lnTo>
                <a:lnTo>
                  <a:pt x="10147" y="20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95483" y="860192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67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1484" y="843276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7684" y="0"/>
                </a:moveTo>
                <a:lnTo>
                  <a:pt x="4287" y="0"/>
                </a:lnTo>
                <a:lnTo>
                  <a:pt x="2717" y="729"/>
                </a:lnTo>
                <a:lnTo>
                  <a:pt x="1777" y="2038"/>
                </a:lnTo>
                <a:lnTo>
                  <a:pt x="572" y="3607"/>
                </a:lnTo>
                <a:lnTo>
                  <a:pt x="12" y="6010"/>
                </a:lnTo>
                <a:lnTo>
                  <a:pt x="0" y="15582"/>
                </a:lnTo>
                <a:lnTo>
                  <a:pt x="2091" y="18825"/>
                </a:lnTo>
                <a:lnTo>
                  <a:pt x="9829" y="18825"/>
                </a:lnTo>
                <a:lnTo>
                  <a:pt x="11044" y="16941"/>
                </a:lnTo>
                <a:lnTo>
                  <a:pt x="3554" y="16941"/>
                </a:lnTo>
                <a:lnTo>
                  <a:pt x="2299" y="14431"/>
                </a:lnTo>
                <a:lnTo>
                  <a:pt x="2299" y="4444"/>
                </a:lnTo>
                <a:lnTo>
                  <a:pt x="3554" y="2038"/>
                </a:lnTo>
                <a:lnTo>
                  <a:pt x="10144" y="2038"/>
                </a:lnTo>
                <a:lnTo>
                  <a:pt x="9203" y="729"/>
                </a:lnTo>
                <a:lnTo>
                  <a:pt x="7684" y="0"/>
                </a:lnTo>
                <a:close/>
              </a:path>
              <a:path w="12065" h="19050">
                <a:moveTo>
                  <a:pt x="10144" y="2038"/>
                </a:moveTo>
                <a:lnTo>
                  <a:pt x="8417" y="2038"/>
                </a:lnTo>
                <a:lnTo>
                  <a:pt x="9597" y="4444"/>
                </a:lnTo>
                <a:lnTo>
                  <a:pt x="9622" y="14535"/>
                </a:lnTo>
                <a:lnTo>
                  <a:pt x="8470" y="16941"/>
                </a:lnTo>
                <a:lnTo>
                  <a:pt x="11044" y="16941"/>
                </a:lnTo>
                <a:lnTo>
                  <a:pt x="11921" y="15582"/>
                </a:lnTo>
                <a:lnTo>
                  <a:pt x="11921" y="6010"/>
                </a:lnTo>
                <a:lnTo>
                  <a:pt x="11399" y="3658"/>
                </a:lnTo>
                <a:lnTo>
                  <a:pt x="10144" y="20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21970" y="1501540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94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21970" y="1020119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94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21970" y="85216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 h="0">
                <a:moveTo>
                  <a:pt x="0" y="0"/>
                </a:moveTo>
                <a:lnTo>
                  <a:pt x="1094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30909" y="156335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63450" y="156335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95988" y="156335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28542" y="156335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561080" y="1563353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30">
                <a:moveTo>
                  <a:pt x="0" y="1093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617445" y="158209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68"/>
                </a:moveTo>
                <a:lnTo>
                  <a:pt x="0" y="12968"/>
                </a:lnTo>
                <a:lnTo>
                  <a:pt x="103" y="14434"/>
                </a:lnTo>
                <a:lnTo>
                  <a:pt x="364" y="15375"/>
                </a:lnTo>
                <a:lnTo>
                  <a:pt x="783" y="16212"/>
                </a:lnTo>
                <a:lnTo>
                  <a:pt x="1726" y="17939"/>
                </a:lnTo>
                <a:lnTo>
                  <a:pt x="3504" y="18825"/>
                </a:lnTo>
                <a:lnTo>
                  <a:pt x="9779" y="18825"/>
                </a:lnTo>
                <a:lnTo>
                  <a:pt x="11954" y="16841"/>
                </a:lnTo>
                <a:lnTo>
                  <a:pt x="3607" y="16841"/>
                </a:lnTo>
                <a:lnTo>
                  <a:pt x="2406" y="15586"/>
                </a:lnTo>
                <a:lnTo>
                  <a:pt x="2249" y="12968"/>
                </a:lnTo>
                <a:close/>
              </a:path>
              <a:path w="12700" h="19050">
                <a:moveTo>
                  <a:pt x="11660" y="1988"/>
                </a:moveTo>
                <a:lnTo>
                  <a:pt x="8106" y="1988"/>
                </a:lnTo>
                <a:lnTo>
                  <a:pt x="9307" y="3192"/>
                </a:lnTo>
                <a:lnTo>
                  <a:pt x="9307" y="6382"/>
                </a:lnTo>
                <a:lnTo>
                  <a:pt x="8838" y="7165"/>
                </a:lnTo>
                <a:lnTo>
                  <a:pt x="7215" y="7844"/>
                </a:lnTo>
                <a:lnTo>
                  <a:pt x="6432" y="7948"/>
                </a:lnTo>
                <a:lnTo>
                  <a:pt x="4862" y="7948"/>
                </a:lnTo>
                <a:lnTo>
                  <a:pt x="4862" y="9886"/>
                </a:lnTo>
                <a:lnTo>
                  <a:pt x="8574" y="9886"/>
                </a:lnTo>
                <a:lnTo>
                  <a:pt x="9883" y="10984"/>
                </a:lnTo>
                <a:lnTo>
                  <a:pt x="9883" y="15479"/>
                </a:lnTo>
                <a:lnTo>
                  <a:pt x="8470" y="16841"/>
                </a:lnTo>
                <a:lnTo>
                  <a:pt x="11954" y="16841"/>
                </a:lnTo>
                <a:lnTo>
                  <a:pt x="12185" y="16630"/>
                </a:lnTo>
                <a:lnTo>
                  <a:pt x="12185" y="10826"/>
                </a:lnTo>
                <a:lnTo>
                  <a:pt x="11295" y="9571"/>
                </a:lnTo>
                <a:lnTo>
                  <a:pt x="9100" y="8785"/>
                </a:lnTo>
                <a:lnTo>
                  <a:pt x="10773" y="8159"/>
                </a:lnTo>
                <a:lnTo>
                  <a:pt x="11660" y="6850"/>
                </a:lnTo>
                <a:lnTo>
                  <a:pt x="11660" y="1988"/>
                </a:lnTo>
                <a:close/>
              </a:path>
              <a:path w="12700" h="19050">
                <a:moveTo>
                  <a:pt x="9568" y="0"/>
                </a:moveTo>
                <a:lnTo>
                  <a:pt x="2406" y="0"/>
                </a:lnTo>
                <a:lnTo>
                  <a:pt x="471" y="2041"/>
                </a:lnTo>
                <a:lnTo>
                  <a:pt x="364" y="5910"/>
                </a:lnTo>
                <a:lnTo>
                  <a:pt x="2613" y="5910"/>
                </a:lnTo>
                <a:lnTo>
                  <a:pt x="2667" y="4812"/>
                </a:lnTo>
                <a:lnTo>
                  <a:pt x="2771" y="4183"/>
                </a:lnTo>
                <a:lnTo>
                  <a:pt x="3032" y="3611"/>
                </a:lnTo>
                <a:lnTo>
                  <a:pt x="3554" y="2617"/>
                </a:lnTo>
                <a:lnTo>
                  <a:pt x="4705" y="1988"/>
                </a:lnTo>
                <a:lnTo>
                  <a:pt x="11660" y="1988"/>
                </a:lnTo>
                <a:lnTo>
                  <a:pt x="956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31799" y="1582099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5">
                <a:moveTo>
                  <a:pt x="11172" y="1988"/>
                </a:moveTo>
                <a:lnTo>
                  <a:pt x="8420" y="1988"/>
                </a:lnTo>
                <a:lnTo>
                  <a:pt x="9936" y="3453"/>
                </a:lnTo>
                <a:lnTo>
                  <a:pt x="9936" y="6850"/>
                </a:lnTo>
                <a:lnTo>
                  <a:pt x="9100" y="8106"/>
                </a:lnTo>
                <a:lnTo>
                  <a:pt x="7476" y="8996"/>
                </a:lnTo>
                <a:lnTo>
                  <a:pt x="5123" y="10355"/>
                </a:lnTo>
                <a:lnTo>
                  <a:pt x="1308" y="12500"/>
                </a:lnTo>
                <a:lnTo>
                  <a:pt x="210" y="14224"/>
                </a:lnTo>
                <a:lnTo>
                  <a:pt x="0" y="18253"/>
                </a:lnTo>
                <a:lnTo>
                  <a:pt x="12132" y="18253"/>
                </a:lnTo>
                <a:lnTo>
                  <a:pt x="12132" y="16004"/>
                </a:lnTo>
                <a:lnTo>
                  <a:pt x="2510" y="16004"/>
                </a:lnTo>
                <a:lnTo>
                  <a:pt x="2771" y="14538"/>
                </a:lnTo>
                <a:lnTo>
                  <a:pt x="3607" y="13544"/>
                </a:lnTo>
                <a:lnTo>
                  <a:pt x="5803" y="12239"/>
                </a:lnTo>
                <a:lnTo>
                  <a:pt x="8420" y="10877"/>
                </a:lnTo>
                <a:lnTo>
                  <a:pt x="10930" y="9468"/>
                </a:lnTo>
                <a:lnTo>
                  <a:pt x="12236" y="7583"/>
                </a:lnTo>
                <a:lnTo>
                  <a:pt x="12214" y="3765"/>
                </a:lnTo>
                <a:lnTo>
                  <a:pt x="11660" y="2406"/>
                </a:lnTo>
                <a:lnTo>
                  <a:pt x="11172" y="1988"/>
                </a:lnTo>
                <a:close/>
              </a:path>
              <a:path w="12700" h="18415">
                <a:moveTo>
                  <a:pt x="8159" y="0"/>
                </a:moveTo>
                <a:lnTo>
                  <a:pt x="4079" y="0"/>
                </a:lnTo>
                <a:lnTo>
                  <a:pt x="2352" y="836"/>
                </a:lnTo>
                <a:lnTo>
                  <a:pt x="1327" y="2406"/>
                </a:lnTo>
                <a:lnTo>
                  <a:pt x="732" y="3346"/>
                </a:lnTo>
                <a:lnTo>
                  <a:pt x="471" y="4498"/>
                </a:lnTo>
                <a:lnTo>
                  <a:pt x="418" y="6328"/>
                </a:lnTo>
                <a:lnTo>
                  <a:pt x="2667" y="6328"/>
                </a:lnTo>
                <a:lnTo>
                  <a:pt x="2720" y="5127"/>
                </a:lnTo>
                <a:lnTo>
                  <a:pt x="2874" y="4340"/>
                </a:lnTo>
                <a:lnTo>
                  <a:pt x="3189" y="3765"/>
                </a:lnTo>
                <a:lnTo>
                  <a:pt x="3818" y="2667"/>
                </a:lnTo>
                <a:lnTo>
                  <a:pt x="4966" y="1988"/>
                </a:lnTo>
                <a:lnTo>
                  <a:pt x="11172" y="1988"/>
                </a:lnTo>
                <a:lnTo>
                  <a:pt x="10562" y="1465"/>
                </a:lnTo>
                <a:lnTo>
                  <a:pt x="9464" y="471"/>
                </a:lnTo>
                <a:lnTo>
                  <a:pt x="81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49982" y="158209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68"/>
                </a:moveTo>
                <a:lnTo>
                  <a:pt x="0" y="12968"/>
                </a:lnTo>
                <a:lnTo>
                  <a:pt x="107" y="14434"/>
                </a:lnTo>
                <a:lnTo>
                  <a:pt x="368" y="15375"/>
                </a:lnTo>
                <a:lnTo>
                  <a:pt x="786" y="16212"/>
                </a:lnTo>
                <a:lnTo>
                  <a:pt x="1726" y="17939"/>
                </a:lnTo>
                <a:lnTo>
                  <a:pt x="3504" y="18825"/>
                </a:lnTo>
                <a:lnTo>
                  <a:pt x="9779" y="18825"/>
                </a:lnTo>
                <a:lnTo>
                  <a:pt x="11954" y="16841"/>
                </a:lnTo>
                <a:lnTo>
                  <a:pt x="3611" y="16841"/>
                </a:lnTo>
                <a:lnTo>
                  <a:pt x="2406" y="15586"/>
                </a:lnTo>
                <a:lnTo>
                  <a:pt x="2249" y="12968"/>
                </a:lnTo>
                <a:close/>
              </a:path>
              <a:path w="12700" h="19050">
                <a:moveTo>
                  <a:pt x="11663" y="1988"/>
                </a:moveTo>
                <a:lnTo>
                  <a:pt x="8106" y="1988"/>
                </a:lnTo>
                <a:lnTo>
                  <a:pt x="9310" y="3192"/>
                </a:lnTo>
                <a:lnTo>
                  <a:pt x="9310" y="6382"/>
                </a:lnTo>
                <a:lnTo>
                  <a:pt x="8838" y="7165"/>
                </a:lnTo>
                <a:lnTo>
                  <a:pt x="7219" y="7844"/>
                </a:lnTo>
                <a:lnTo>
                  <a:pt x="6432" y="7948"/>
                </a:lnTo>
                <a:lnTo>
                  <a:pt x="4866" y="7948"/>
                </a:lnTo>
                <a:lnTo>
                  <a:pt x="4866" y="9886"/>
                </a:lnTo>
                <a:lnTo>
                  <a:pt x="8577" y="9886"/>
                </a:lnTo>
                <a:lnTo>
                  <a:pt x="9886" y="10984"/>
                </a:lnTo>
                <a:lnTo>
                  <a:pt x="9886" y="15479"/>
                </a:lnTo>
                <a:lnTo>
                  <a:pt x="8474" y="16841"/>
                </a:lnTo>
                <a:lnTo>
                  <a:pt x="11954" y="16841"/>
                </a:lnTo>
                <a:lnTo>
                  <a:pt x="12185" y="16630"/>
                </a:lnTo>
                <a:lnTo>
                  <a:pt x="12185" y="10826"/>
                </a:lnTo>
                <a:lnTo>
                  <a:pt x="11295" y="9571"/>
                </a:lnTo>
                <a:lnTo>
                  <a:pt x="9100" y="8785"/>
                </a:lnTo>
                <a:lnTo>
                  <a:pt x="10773" y="8159"/>
                </a:lnTo>
                <a:lnTo>
                  <a:pt x="11663" y="6850"/>
                </a:lnTo>
                <a:lnTo>
                  <a:pt x="11663" y="1988"/>
                </a:lnTo>
                <a:close/>
              </a:path>
              <a:path w="12700" h="19050">
                <a:moveTo>
                  <a:pt x="9571" y="0"/>
                </a:moveTo>
                <a:lnTo>
                  <a:pt x="2406" y="0"/>
                </a:lnTo>
                <a:lnTo>
                  <a:pt x="471" y="2041"/>
                </a:lnTo>
                <a:lnTo>
                  <a:pt x="368" y="5910"/>
                </a:lnTo>
                <a:lnTo>
                  <a:pt x="2617" y="5910"/>
                </a:lnTo>
                <a:lnTo>
                  <a:pt x="2667" y="4812"/>
                </a:lnTo>
                <a:lnTo>
                  <a:pt x="2774" y="4183"/>
                </a:lnTo>
                <a:lnTo>
                  <a:pt x="3035" y="3611"/>
                </a:lnTo>
                <a:lnTo>
                  <a:pt x="3557" y="2617"/>
                </a:lnTo>
                <a:lnTo>
                  <a:pt x="4708" y="1988"/>
                </a:lnTo>
                <a:lnTo>
                  <a:pt x="11663" y="1988"/>
                </a:lnTo>
                <a:lnTo>
                  <a:pt x="957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64183" y="1582099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5">
                <a:moveTo>
                  <a:pt x="9933" y="13859"/>
                </a:moveTo>
                <a:lnTo>
                  <a:pt x="7684" y="13859"/>
                </a:lnTo>
                <a:lnTo>
                  <a:pt x="7684" y="18253"/>
                </a:lnTo>
                <a:lnTo>
                  <a:pt x="9933" y="18253"/>
                </a:lnTo>
                <a:lnTo>
                  <a:pt x="9933" y="13859"/>
                </a:lnTo>
                <a:close/>
              </a:path>
              <a:path w="12700" h="18415">
                <a:moveTo>
                  <a:pt x="9933" y="0"/>
                </a:moveTo>
                <a:lnTo>
                  <a:pt x="8259" y="0"/>
                </a:lnTo>
                <a:lnTo>
                  <a:pt x="0" y="11506"/>
                </a:lnTo>
                <a:lnTo>
                  <a:pt x="0" y="13859"/>
                </a:lnTo>
                <a:lnTo>
                  <a:pt x="12654" y="13859"/>
                </a:lnTo>
                <a:lnTo>
                  <a:pt x="12654" y="11821"/>
                </a:lnTo>
                <a:lnTo>
                  <a:pt x="1984" y="11821"/>
                </a:lnTo>
                <a:lnTo>
                  <a:pt x="7684" y="3872"/>
                </a:lnTo>
                <a:lnTo>
                  <a:pt x="9933" y="3872"/>
                </a:lnTo>
                <a:lnTo>
                  <a:pt x="9933" y="0"/>
                </a:lnTo>
                <a:close/>
              </a:path>
              <a:path w="12700" h="18415">
                <a:moveTo>
                  <a:pt x="9933" y="3872"/>
                </a:moveTo>
                <a:lnTo>
                  <a:pt x="7684" y="3872"/>
                </a:lnTo>
                <a:lnTo>
                  <a:pt x="7684" y="11821"/>
                </a:lnTo>
                <a:lnTo>
                  <a:pt x="9933" y="11821"/>
                </a:lnTo>
                <a:lnTo>
                  <a:pt x="9933" y="38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82524" y="158209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68"/>
                </a:moveTo>
                <a:lnTo>
                  <a:pt x="0" y="12968"/>
                </a:lnTo>
                <a:lnTo>
                  <a:pt x="103" y="14434"/>
                </a:lnTo>
                <a:lnTo>
                  <a:pt x="364" y="15375"/>
                </a:lnTo>
                <a:lnTo>
                  <a:pt x="783" y="16212"/>
                </a:lnTo>
                <a:lnTo>
                  <a:pt x="1726" y="17939"/>
                </a:lnTo>
                <a:lnTo>
                  <a:pt x="3504" y="18825"/>
                </a:lnTo>
                <a:lnTo>
                  <a:pt x="9779" y="18825"/>
                </a:lnTo>
                <a:lnTo>
                  <a:pt x="11954" y="16841"/>
                </a:lnTo>
                <a:lnTo>
                  <a:pt x="3607" y="16841"/>
                </a:lnTo>
                <a:lnTo>
                  <a:pt x="2406" y="15586"/>
                </a:lnTo>
                <a:lnTo>
                  <a:pt x="2249" y="12968"/>
                </a:lnTo>
                <a:close/>
              </a:path>
              <a:path w="12700" h="19050">
                <a:moveTo>
                  <a:pt x="11660" y="1988"/>
                </a:moveTo>
                <a:lnTo>
                  <a:pt x="8106" y="1988"/>
                </a:lnTo>
                <a:lnTo>
                  <a:pt x="9307" y="3192"/>
                </a:lnTo>
                <a:lnTo>
                  <a:pt x="9307" y="6382"/>
                </a:lnTo>
                <a:lnTo>
                  <a:pt x="8838" y="7165"/>
                </a:lnTo>
                <a:lnTo>
                  <a:pt x="7215" y="7844"/>
                </a:lnTo>
                <a:lnTo>
                  <a:pt x="6432" y="7948"/>
                </a:lnTo>
                <a:lnTo>
                  <a:pt x="4862" y="7948"/>
                </a:lnTo>
                <a:lnTo>
                  <a:pt x="4862" y="9886"/>
                </a:lnTo>
                <a:lnTo>
                  <a:pt x="8574" y="9886"/>
                </a:lnTo>
                <a:lnTo>
                  <a:pt x="9883" y="10984"/>
                </a:lnTo>
                <a:lnTo>
                  <a:pt x="9883" y="15479"/>
                </a:lnTo>
                <a:lnTo>
                  <a:pt x="8470" y="16841"/>
                </a:lnTo>
                <a:lnTo>
                  <a:pt x="11954" y="16841"/>
                </a:lnTo>
                <a:lnTo>
                  <a:pt x="12185" y="16630"/>
                </a:lnTo>
                <a:lnTo>
                  <a:pt x="12185" y="10826"/>
                </a:lnTo>
                <a:lnTo>
                  <a:pt x="11295" y="9571"/>
                </a:lnTo>
                <a:lnTo>
                  <a:pt x="9100" y="8785"/>
                </a:lnTo>
                <a:lnTo>
                  <a:pt x="10773" y="8159"/>
                </a:lnTo>
                <a:lnTo>
                  <a:pt x="11660" y="6850"/>
                </a:lnTo>
                <a:lnTo>
                  <a:pt x="11660" y="1988"/>
                </a:lnTo>
                <a:close/>
              </a:path>
              <a:path w="12700" h="19050">
                <a:moveTo>
                  <a:pt x="9568" y="0"/>
                </a:moveTo>
                <a:lnTo>
                  <a:pt x="2406" y="0"/>
                </a:lnTo>
                <a:lnTo>
                  <a:pt x="471" y="2041"/>
                </a:lnTo>
                <a:lnTo>
                  <a:pt x="364" y="5910"/>
                </a:lnTo>
                <a:lnTo>
                  <a:pt x="2613" y="5910"/>
                </a:lnTo>
                <a:lnTo>
                  <a:pt x="2667" y="4812"/>
                </a:lnTo>
                <a:lnTo>
                  <a:pt x="2771" y="4183"/>
                </a:lnTo>
                <a:lnTo>
                  <a:pt x="3032" y="3611"/>
                </a:lnTo>
                <a:lnTo>
                  <a:pt x="3554" y="2617"/>
                </a:lnTo>
                <a:lnTo>
                  <a:pt x="4705" y="1988"/>
                </a:lnTo>
                <a:lnTo>
                  <a:pt x="11660" y="1988"/>
                </a:lnTo>
                <a:lnTo>
                  <a:pt x="956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97086" y="158209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10" y="0"/>
                </a:moveTo>
                <a:lnTo>
                  <a:pt x="4551" y="0"/>
                </a:lnTo>
                <a:lnTo>
                  <a:pt x="2720" y="994"/>
                </a:lnTo>
                <a:lnTo>
                  <a:pt x="525" y="4394"/>
                </a:lnTo>
                <a:lnTo>
                  <a:pt x="0" y="6643"/>
                </a:lnTo>
                <a:lnTo>
                  <a:pt x="0" y="13022"/>
                </a:lnTo>
                <a:lnTo>
                  <a:pt x="471" y="14956"/>
                </a:lnTo>
                <a:lnTo>
                  <a:pt x="1569" y="16580"/>
                </a:lnTo>
                <a:lnTo>
                  <a:pt x="2510" y="18042"/>
                </a:lnTo>
                <a:lnTo>
                  <a:pt x="4133" y="18825"/>
                </a:lnTo>
                <a:lnTo>
                  <a:pt x="9622" y="18825"/>
                </a:lnTo>
                <a:lnTo>
                  <a:pt x="11528" y="16841"/>
                </a:lnTo>
                <a:lnTo>
                  <a:pt x="4029" y="16841"/>
                </a:lnTo>
                <a:lnTo>
                  <a:pt x="2459" y="15060"/>
                </a:lnTo>
                <a:lnTo>
                  <a:pt x="2459" y="10458"/>
                </a:lnTo>
                <a:lnTo>
                  <a:pt x="3927" y="8942"/>
                </a:lnTo>
                <a:lnTo>
                  <a:pt x="2302" y="8942"/>
                </a:lnTo>
                <a:lnTo>
                  <a:pt x="2356" y="4498"/>
                </a:lnTo>
                <a:lnTo>
                  <a:pt x="3765" y="2041"/>
                </a:lnTo>
                <a:lnTo>
                  <a:pt x="11332" y="2041"/>
                </a:lnTo>
                <a:lnTo>
                  <a:pt x="11295" y="1780"/>
                </a:lnTo>
                <a:lnTo>
                  <a:pt x="9310" y="0"/>
                </a:lnTo>
                <a:close/>
              </a:path>
              <a:path w="12700" h="19050">
                <a:moveTo>
                  <a:pt x="11681" y="8892"/>
                </a:moveTo>
                <a:lnTo>
                  <a:pt x="8420" y="8892"/>
                </a:lnTo>
                <a:lnTo>
                  <a:pt x="9779" y="10408"/>
                </a:lnTo>
                <a:lnTo>
                  <a:pt x="9779" y="15167"/>
                </a:lnTo>
                <a:lnTo>
                  <a:pt x="8263" y="16841"/>
                </a:lnTo>
                <a:lnTo>
                  <a:pt x="11528" y="16841"/>
                </a:lnTo>
                <a:lnTo>
                  <a:pt x="12082" y="16265"/>
                </a:lnTo>
                <a:lnTo>
                  <a:pt x="12082" y="9310"/>
                </a:lnTo>
                <a:lnTo>
                  <a:pt x="11681" y="8892"/>
                </a:lnTo>
                <a:close/>
              </a:path>
              <a:path w="12700" h="19050">
                <a:moveTo>
                  <a:pt x="9779" y="6904"/>
                </a:moveTo>
                <a:lnTo>
                  <a:pt x="4708" y="6904"/>
                </a:lnTo>
                <a:lnTo>
                  <a:pt x="3296" y="7583"/>
                </a:lnTo>
                <a:lnTo>
                  <a:pt x="2302" y="8942"/>
                </a:lnTo>
                <a:lnTo>
                  <a:pt x="3927" y="8942"/>
                </a:lnTo>
                <a:lnTo>
                  <a:pt x="11681" y="8892"/>
                </a:lnTo>
                <a:lnTo>
                  <a:pt x="9779" y="6904"/>
                </a:lnTo>
                <a:close/>
              </a:path>
              <a:path w="12700" h="19050">
                <a:moveTo>
                  <a:pt x="11332" y="2041"/>
                </a:moveTo>
                <a:lnTo>
                  <a:pt x="8002" y="2041"/>
                </a:lnTo>
                <a:lnTo>
                  <a:pt x="9100" y="3035"/>
                </a:lnTo>
                <a:lnTo>
                  <a:pt x="9468" y="4759"/>
                </a:lnTo>
                <a:lnTo>
                  <a:pt x="11713" y="4759"/>
                </a:lnTo>
                <a:lnTo>
                  <a:pt x="11332" y="204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315061" y="158209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2249" y="12968"/>
                </a:moveTo>
                <a:lnTo>
                  <a:pt x="0" y="12968"/>
                </a:lnTo>
                <a:lnTo>
                  <a:pt x="107" y="14434"/>
                </a:lnTo>
                <a:lnTo>
                  <a:pt x="368" y="15375"/>
                </a:lnTo>
                <a:lnTo>
                  <a:pt x="786" y="16212"/>
                </a:lnTo>
                <a:lnTo>
                  <a:pt x="1726" y="17939"/>
                </a:lnTo>
                <a:lnTo>
                  <a:pt x="3504" y="18825"/>
                </a:lnTo>
                <a:lnTo>
                  <a:pt x="9779" y="18825"/>
                </a:lnTo>
                <a:lnTo>
                  <a:pt x="11954" y="16841"/>
                </a:lnTo>
                <a:lnTo>
                  <a:pt x="3607" y="16841"/>
                </a:lnTo>
                <a:lnTo>
                  <a:pt x="2406" y="15586"/>
                </a:lnTo>
                <a:lnTo>
                  <a:pt x="2249" y="12968"/>
                </a:lnTo>
                <a:close/>
              </a:path>
              <a:path w="12700" h="19050">
                <a:moveTo>
                  <a:pt x="11663" y="1988"/>
                </a:moveTo>
                <a:lnTo>
                  <a:pt x="8106" y="1988"/>
                </a:lnTo>
                <a:lnTo>
                  <a:pt x="9310" y="3192"/>
                </a:lnTo>
                <a:lnTo>
                  <a:pt x="9310" y="6382"/>
                </a:lnTo>
                <a:lnTo>
                  <a:pt x="8838" y="7165"/>
                </a:lnTo>
                <a:lnTo>
                  <a:pt x="7219" y="7844"/>
                </a:lnTo>
                <a:lnTo>
                  <a:pt x="6432" y="7948"/>
                </a:lnTo>
                <a:lnTo>
                  <a:pt x="4866" y="7948"/>
                </a:lnTo>
                <a:lnTo>
                  <a:pt x="4866" y="9886"/>
                </a:lnTo>
                <a:lnTo>
                  <a:pt x="8577" y="9886"/>
                </a:lnTo>
                <a:lnTo>
                  <a:pt x="9886" y="10984"/>
                </a:lnTo>
                <a:lnTo>
                  <a:pt x="9886" y="15479"/>
                </a:lnTo>
                <a:lnTo>
                  <a:pt x="8474" y="16841"/>
                </a:lnTo>
                <a:lnTo>
                  <a:pt x="11954" y="16841"/>
                </a:lnTo>
                <a:lnTo>
                  <a:pt x="12185" y="16630"/>
                </a:lnTo>
                <a:lnTo>
                  <a:pt x="12185" y="10826"/>
                </a:lnTo>
                <a:lnTo>
                  <a:pt x="11295" y="9571"/>
                </a:lnTo>
                <a:lnTo>
                  <a:pt x="9100" y="8785"/>
                </a:lnTo>
                <a:lnTo>
                  <a:pt x="10773" y="8159"/>
                </a:lnTo>
                <a:lnTo>
                  <a:pt x="11663" y="6850"/>
                </a:lnTo>
                <a:lnTo>
                  <a:pt x="11663" y="1988"/>
                </a:lnTo>
                <a:close/>
              </a:path>
              <a:path w="12700" h="19050">
                <a:moveTo>
                  <a:pt x="9571" y="0"/>
                </a:moveTo>
                <a:lnTo>
                  <a:pt x="2406" y="0"/>
                </a:lnTo>
                <a:lnTo>
                  <a:pt x="471" y="2041"/>
                </a:lnTo>
                <a:lnTo>
                  <a:pt x="368" y="5910"/>
                </a:lnTo>
                <a:lnTo>
                  <a:pt x="2617" y="5910"/>
                </a:lnTo>
                <a:lnTo>
                  <a:pt x="2667" y="4812"/>
                </a:lnTo>
                <a:lnTo>
                  <a:pt x="2771" y="4183"/>
                </a:lnTo>
                <a:lnTo>
                  <a:pt x="3035" y="3611"/>
                </a:lnTo>
                <a:lnTo>
                  <a:pt x="3557" y="2617"/>
                </a:lnTo>
                <a:lnTo>
                  <a:pt x="4708" y="1988"/>
                </a:lnTo>
                <a:lnTo>
                  <a:pt x="11663" y="1988"/>
                </a:lnTo>
                <a:lnTo>
                  <a:pt x="957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329483" y="158209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9361" y="0"/>
                </a:moveTo>
                <a:lnTo>
                  <a:pt x="2928" y="0"/>
                </a:lnTo>
                <a:lnTo>
                  <a:pt x="679" y="2041"/>
                </a:lnTo>
                <a:lnTo>
                  <a:pt x="679" y="6589"/>
                </a:lnTo>
                <a:lnTo>
                  <a:pt x="1255" y="7480"/>
                </a:lnTo>
                <a:lnTo>
                  <a:pt x="3135" y="8631"/>
                </a:lnTo>
                <a:lnTo>
                  <a:pt x="1044" y="9675"/>
                </a:lnTo>
                <a:lnTo>
                  <a:pt x="0" y="11191"/>
                </a:lnTo>
                <a:lnTo>
                  <a:pt x="0" y="16526"/>
                </a:lnTo>
                <a:lnTo>
                  <a:pt x="2510" y="18825"/>
                </a:lnTo>
                <a:lnTo>
                  <a:pt x="9725" y="18825"/>
                </a:lnTo>
                <a:lnTo>
                  <a:pt x="11892" y="16841"/>
                </a:lnTo>
                <a:lnTo>
                  <a:pt x="3868" y="16841"/>
                </a:lnTo>
                <a:lnTo>
                  <a:pt x="2299" y="15375"/>
                </a:lnTo>
                <a:lnTo>
                  <a:pt x="2299" y="11088"/>
                </a:lnTo>
                <a:lnTo>
                  <a:pt x="3868" y="9675"/>
                </a:lnTo>
                <a:lnTo>
                  <a:pt x="11242" y="9675"/>
                </a:lnTo>
                <a:lnTo>
                  <a:pt x="9100" y="8631"/>
                </a:lnTo>
                <a:lnTo>
                  <a:pt x="10620" y="7741"/>
                </a:lnTo>
                <a:lnTo>
                  <a:pt x="4237" y="7741"/>
                </a:lnTo>
                <a:lnTo>
                  <a:pt x="2982" y="6643"/>
                </a:lnTo>
                <a:lnTo>
                  <a:pt x="2982" y="3139"/>
                </a:lnTo>
                <a:lnTo>
                  <a:pt x="4237" y="2041"/>
                </a:lnTo>
                <a:lnTo>
                  <a:pt x="11610" y="2041"/>
                </a:lnTo>
                <a:lnTo>
                  <a:pt x="9361" y="0"/>
                </a:lnTo>
                <a:close/>
              </a:path>
              <a:path w="12700" h="19050">
                <a:moveTo>
                  <a:pt x="11242" y="9675"/>
                </a:moveTo>
                <a:lnTo>
                  <a:pt x="8420" y="9675"/>
                </a:lnTo>
                <a:lnTo>
                  <a:pt x="9936" y="11088"/>
                </a:lnTo>
                <a:lnTo>
                  <a:pt x="9936" y="15375"/>
                </a:lnTo>
                <a:lnTo>
                  <a:pt x="8420" y="16841"/>
                </a:lnTo>
                <a:lnTo>
                  <a:pt x="11892" y="16841"/>
                </a:lnTo>
                <a:lnTo>
                  <a:pt x="12236" y="16526"/>
                </a:lnTo>
                <a:lnTo>
                  <a:pt x="12236" y="11191"/>
                </a:lnTo>
                <a:lnTo>
                  <a:pt x="11242" y="9675"/>
                </a:lnTo>
                <a:close/>
              </a:path>
              <a:path w="12700" h="19050">
                <a:moveTo>
                  <a:pt x="11610" y="2041"/>
                </a:moveTo>
                <a:lnTo>
                  <a:pt x="8052" y="2041"/>
                </a:lnTo>
                <a:lnTo>
                  <a:pt x="9307" y="3139"/>
                </a:lnTo>
                <a:lnTo>
                  <a:pt x="9307" y="6643"/>
                </a:lnTo>
                <a:lnTo>
                  <a:pt x="8052" y="7741"/>
                </a:lnTo>
                <a:lnTo>
                  <a:pt x="10620" y="7741"/>
                </a:lnTo>
                <a:lnTo>
                  <a:pt x="10980" y="7530"/>
                </a:lnTo>
                <a:lnTo>
                  <a:pt x="11610" y="6589"/>
                </a:lnTo>
                <a:lnTo>
                  <a:pt x="11610" y="204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547512" y="1582099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5">
                <a:moveTo>
                  <a:pt x="9933" y="13859"/>
                </a:moveTo>
                <a:lnTo>
                  <a:pt x="7684" y="13859"/>
                </a:lnTo>
                <a:lnTo>
                  <a:pt x="7684" y="18253"/>
                </a:lnTo>
                <a:lnTo>
                  <a:pt x="9933" y="18253"/>
                </a:lnTo>
                <a:lnTo>
                  <a:pt x="9933" y="13859"/>
                </a:lnTo>
                <a:close/>
              </a:path>
              <a:path w="12700" h="18415">
                <a:moveTo>
                  <a:pt x="9933" y="0"/>
                </a:moveTo>
                <a:lnTo>
                  <a:pt x="8259" y="0"/>
                </a:lnTo>
                <a:lnTo>
                  <a:pt x="0" y="11506"/>
                </a:lnTo>
                <a:lnTo>
                  <a:pt x="0" y="13859"/>
                </a:lnTo>
                <a:lnTo>
                  <a:pt x="12654" y="13859"/>
                </a:lnTo>
                <a:lnTo>
                  <a:pt x="12654" y="11821"/>
                </a:lnTo>
                <a:lnTo>
                  <a:pt x="1984" y="11821"/>
                </a:lnTo>
                <a:lnTo>
                  <a:pt x="7684" y="3872"/>
                </a:lnTo>
                <a:lnTo>
                  <a:pt x="9933" y="3872"/>
                </a:lnTo>
                <a:lnTo>
                  <a:pt x="9933" y="0"/>
                </a:lnTo>
                <a:close/>
              </a:path>
              <a:path w="12700" h="18415">
                <a:moveTo>
                  <a:pt x="9933" y="3872"/>
                </a:moveTo>
                <a:lnTo>
                  <a:pt x="7684" y="3872"/>
                </a:lnTo>
                <a:lnTo>
                  <a:pt x="7684" y="11821"/>
                </a:lnTo>
                <a:lnTo>
                  <a:pt x="9933" y="11821"/>
                </a:lnTo>
                <a:lnTo>
                  <a:pt x="9933" y="38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562178" y="1582099"/>
            <a:ext cx="12065" cy="19050"/>
          </a:xfrm>
          <a:custGeom>
            <a:avLst/>
            <a:gdLst/>
            <a:ahLst/>
            <a:cxnLst/>
            <a:rect l="l" t="t" r="r" b="b"/>
            <a:pathLst>
              <a:path w="12065" h="19050">
                <a:moveTo>
                  <a:pt x="7687" y="0"/>
                </a:moveTo>
                <a:lnTo>
                  <a:pt x="4290" y="0"/>
                </a:lnTo>
                <a:lnTo>
                  <a:pt x="2720" y="732"/>
                </a:lnTo>
                <a:lnTo>
                  <a:pt x="1780" y="2041"/>
                </a:lnTo>
                <a:lnTo>
                  <a:pt x="575" y="3611"/>
                </a:lnTo>
                <a:lnTo>
                  <a:pt x="12" y="6014"/>
                </a:lnTo>
                <a:lnTo>
                  <a:pt x="0" y="15586"/>
                </a:lnTo>
                <a:lnTo>
                  <a:pt x="2091" y="18825"/>
                </a:lnTo>
                <a:lnTo>
                  <a:pt x="9832" y="18825"/>
                </a:lnTo>
                <a:lnTo>
                  <a:pt x="11047" y="16945"/>
                </a:lnTo>
                <a:lnTo>
                  <a:pt x="3557" y="16945"/>
                </a:lnTo>
                <a:lnTo>
                  <a:pt x="2302" y="14434"/>
                </a:lnTo>
                <a:lnTo>
                  <a:pt x="2302" y="4447"/>
                </a:lnTo>
                <a:lnTo>
                  <a:pt x="3557" y="2041"/>
                </a:lnTo>
                <a:lnTo>
                  <a:pt x="10147" y="2041"/>
                </a:lnTo>
                <a:lnTo>
                  <a:pt x="9203" y="732"/>
                </a:lnTo>
                <a:lnTo>
                  <a:pt x="7687" y="0"/>
                </a:lnTo>
                <a:close/>
              </a:path>
              <a:path w="12065" h="19050">
                <a:moveTo>
                  <a:pt x="10147" y="2041"/>
                </a:moveTo>
                <a:lnTo>
                  <a:pt x="8420" y="2041"/>
                </a:lnTo>
                <a:lnTo>
                  <a:pt x="9597" y="4447"/>
                </a:lnTo>
                <a:lnTo>
                  <a:pt x="9622" y="14538"/>
                </a:lnTo>
                <a:lnTo>
                  <a:pt x="8474" y="16945"/>
                </a:lnTo>
                <a:lnTo>
                  <a:pt x="11047" y="16945"/>
                </a:lnTo>
                <a:lnTo>
                  <a:pt x="11924" y="15586"/>
                </a:lnTo>
                <a:lnTo>
                  <a:pt x="11924" y="6014"/>
                </a:lnTo>
                <a:lnTo>
                  <a:pt x="11402" y="3661"/>
                </a:lnTo>
                <a:lnTo>
                  <a:pt x="10147" y="204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80378" y="1615490"/>
            <a:ext cx="103505" cy="23495"/>
          </a:xfrm>
          <a:custGeom>
            <a:avLst/>
            <a:gdLst/>
            <a:ahLst/>
            <a:cxnLst/>
            <a:rect l="l" t="t" r="r" b="b"/>
            <a:pathLst>
              <a:path w="103505" h="23494">
                <a:moveTo>
                  <a:pt x="2617" y="471"/>
                </a:moveTo>
                <a:lnTo>
                  <a:pt x="0" y="471"/>
                </a:lnTo>
                <a:lnTo>
                  <a:pt x="0" y="16630"/>
                </a:lnTo>
                <a:lnTo>
                  <a:pt x="17048" y="16630"/>
                </a:lnTo>
                <a:lnTo>
                  <a:pt x="17048" y="14277"/>
                </a:lnTo>
                <a:lnTo>
                  <a:pt x="2617" y="14277"/>
                </a:lnTo>
                <a:lnTo>
                  <a:pt x="2617" y="471"/>
                </a:lnTo>
                <a:close/>
              </a:path>
              <a:path w="103505" h="23494">
                <a:moveTo>
                  <a:pt x="9832" y="471"/>
                </a:moveTo>
                <a:lnTo>
                  <a:pt x="7219" y="471"/>
                </a:lnTo>
                <a:lnTo>
                  <a:pt x="7219" y="14277"/>
                </a:lnTo>
                <a:lnTo>
                  <a:pt x="9832" y="14277"/>
                </a:lnTo>
                <a:lnTo>
                  <a:pt x="9832" y="471"/>
                </a:lnTo>
                <a:close/>
              </a:path>
              <a:path w="103505" h="23494">
                <a:moveTo>
                  <a:pt x="17048" y="471"/>
                </a:moveTo>
                <a:lnTo>
                  <a:pt x="14434" y="471"/>
                </a:lnTo>
                <a:lnTo>
                  <a:pt x="14434" y="14277"/>
                </a:lnTo>
                <a:lnTo>
                  <a:pt x="17048" y="14277"/>
                </a:lnTo>
                <a:lnTo>
                  <a:pt x="17048" y="471"/>
                </a:lnTo>
                <a:close/>
              </a:path>
              <a:path w="103505" h="23494">
                <a:moveTo>
                  <a:pt x="23963" y="471"/>
                </a:moveTo>
                <a:lnTo>
                  <a:pt x="21349" y="471"/>
                </a:lnTo>
                <a:lnTo>
                  <a:pt x="21349" y="16630"/>
                </a:lnTo>
                <a:lnTo>
                  <a:pt x="24749" y="16630"/>
                </a:lnTo>
                <a:lnTo>
                  <a:pt x="26672" y="13230"/>
                </a:lnTo>
                <a:lnTo>
                  <a:pt x="23963" y="13230"/>
                </a:lnTo>
                <a:lnTo>
                  <a:pt x="23963" y="471"/>
                </a:lnTo>
                <a:close/>
              </a:path>
              <a:path w="103505" h="23494">
                <a:moveTo>
                  <a:pt x="34529" y="3868"/>
                </a:moveTo>
                <a:lnTo>
                  <a:pt x="31965" y="3868"/>
                </a:lnTo>
                <a:lnTo>
                  <a:pt x="31965" y="16630"/>
                </a:lnTo>
                <a:lnTo>
                  <a:pt x="34529" y="16630"/>
                </a:lnTo>
                <a:lnTo>
                  <a:pt x="34529" y="3868"/>
                </a:lnTo>
                <a:close/>
              </a:path>
              <a:path w="103505" h="23494">
                <a:moveTo>
                  <a:pt x="34529" y="471"/>
                </a:moveTo>
                <a:lnTo>
                  <a:pt x="31232" y="471"/>
                </a:lnTo>
                <a:lnTo>
                  <a:pt x="23963" y="13230"/>
                </a:lnTo>
                <a:lnTo>
                  <a:pt x="26672" y="13230"/>
                </a:lnTo>
                <a:lnTo>
                  <a:pt x="31965" y="3868"/>
                </a:lnTo>
                <a:lnTo>
                  <a:pt x="34529" y="3868"/>
                </a:lnTo>
                <a:lnTo>
                  <a:pt x="34529" y="471"/>
                </a:lnTo>
                <a:close/>
              </a:path>
              <a:path w="103505" h="23494">
                <a:moveTo>
                  <a:pt x="40724" y="471"/>
                </a:moveTo>
                <a:lnTo>
                  <a:pt x="38371" y="471"/>
                </a:lnTo>
                <a:lnTo>
                  <a:pt x="38371" y="23374"/>
                </a:lnTo>
                <a:lnTo>
                  <a:pt x="40935" y="23374"/>
                </a:lnTo>
                <a:lnTo>
                  <a:pt x="40935" y="14956"/>
                </a:lnTo>
                <a:lnTo>
                  <a:pt x="42765" y="14956"/>
                </a:lnTo>
                <a:lnTo>
                  <a:pt x="40935" y="12446"/>
                </a:lnTo>
                <a:lnTo>
                  <a:pt x="40935" y="4862"/>
                </a:lnTo>
                <a:lnTo>
                  <a:pt x="42416" y="2874"/>
                </a:lnTo>
                <a:lnTo>
                  <a:pt x="40724" y="2874"/>
                </a:lnTo>
                <a:lnTo>
                  <a:pt x="40724" y="471"/>
                </a:lnTo>
                <a:close/>
              </a:path>
              <a:path w="103505" h="23494">
                <a:moveTo>
                  <a:pt x="52076" y="2406"/>
                </a:moveTo>
                <a:lnTo>
                  <a:pt x="48308" y="2406"/>
                </a:lnTo>
                <a:lnTo>
                  <a:pt x="50138" y="4916"/>
                </a:lnTo>
                <a:lnTo>
                  <a:pt x="50138" y="12446"/>
                </a:lnTo>
                <a:lnTo>
                  <a:pt x="48254" y="14956"/>
                </a:lnTo>
                <a:lnTo>
                  <a:pt x="40935" y="14956"/>
                </a:lnTo>
                <a:lnTo>
                  <a:pt x="42293" y="16576"/>
                </a:lnTo>
                <a:lnTo>
                  <a:pt x="43810" y="17363"/>
                </a:lnTo>
                <a:lnTo>
                  <a:pt x="50085" y="17363"/>
                </a:lnTo>
                <a:lnTo>
                  <a:pt x="52856" y="13962"/>
                </a:lnTo>
                <a:lnTo>
                  <a:pt x="52856" y="3400"/>
                </a:lnTo>
                <a:lnTo>
                  <a:pt x="52076" y="2406"/>
                </a:lnTo>
                <a:close/>
              </a:path>
              <a:path w="103505" h="23494">
                <a:moveTo>
                  <a:pt x="50189" y="0"/>
                </a:moveTo>
                <a:lnTo>
                  <a:pt x="43706" y="0"/>
                </a:lnTo>
                <a:lnTo>
                  <a:pt x="41929" y="994"/>
                </a:lnTo>
                <a:lnTo>
                  <a:pt x="40724" y="2874"/>
                </a:lnTo>
                <a:lnTo>
                  <a:pt x="42416" y="2874"/>
                </a:lnTo>
                <a:lnTo>
                  <a:pt x="42765" y="2406"/>
                </a:lnTo>
                <a:lnTo>
                  <a:pt x="52076" y="2406"/>
                </a:lnTo>
                <a:lnTo>
                  <a:pt x="50189" y="0"/>
                </a:lnTo>
                <a:close/>
              </a:path>
              <a:path w="103505" h="23494">
                <a:moveTo>
                  <a:pt x="67565" y="0"/>
                </a:moveTo>
                <a:lnTo>
                  <a:pt x="58362" y="0"/>
                </a:lnTo>
                <a:lnTo>
                  <a:pt x="55590" y="3243"/>
                </a:lnTo>
                <a:lnTo>
                  <a:pt x="55590" y="14120"/>
                </a:lnTo>
                <a:lnTo>
                  <a:pt x="58308" y="17363"/>
                </a:lnTo>
                <a:lnTo>
                  <a:pt x="67462" y="17363"/>
                </a:lnTo>
                <a:lnTo>
                  <a:pt x="69518" y="14956"/>
                </a:lnTo>
                <a:lnTo>
                  <a:pt x="60035" y="14956"/>
                </a:lnTo>
                <a:lnTo>
                  <a:pt x="58308" y="12604"/>
                </a:lnTo>
                <a:lnTo>
                  <a:pt x="58308" y="4759"/>
                </a:lnTo>
                <a:lnTo>
                  <a:pt x="60035" y="2352"/>
                </a:lnTo>
                <a:lnTo>
                  <a:pt x="69533" y="2352"/>
                </a:lnTo>
                <a:lnTo>
                  <a:pt x="67565" y="0"/>
                </a:lnTo>
                <a:close/>
              </a:path>
              <a:path w="103505" h="23494">
                <a:moveTo>
                  <a:pt x="69533" y="2352"/>
                </a:moveTo>
                <a:lnTo>
                  <a:pt x="65838" y="2352"/>
                </a:lnTo>
                <a:lnTo>
                  <a:pt x="67565" y="4759"/>
                </a:lnTo>
                <a:lnTo>
                  <a:pt x="67565" y="12550"/>
                </a:lnTo>
                <a:lnTo>
                  <a:pt x="65735" y="14956"/>
                </a:lnTo>
                <a:lnTo>
                  <a:pt x="69518" y="14956"/>
                </a:lnTo>
                <a:lnTo>
                  <a:pt x="70233" y="14120"/>
                </a:lnTo>
                <a:lnTo>
                  <a:pt x="70233" y="3189"/>
                </a:lnTo>
                <a:lnTo>
                  <a:pt x="69533" y="2352"/>
                </a:lnTo>
                <a:close/>
              </a:path>
              <a:path w="103505" h="23494">
                <a:moveTo>
                  <a:pt x="80561" y="2824"/>
                </a:moveTo>
                <a:lnTo>
                  <a:pt x="77944" y="2824"/>
                </a:lnTo>
                <a:lnTo>
                  <a:pt x="77944" y="16630"/>
                </a:lnTo>
                <a:lnTo>
                  <a:pt x="80561" y="16630"/>
                </a:lnTo>
                <a:lnTo>
                  <a:pt x="80561" y="2824"/>
                </a:lnTo>
                <a:close/>
              </a:path>
              <a:path w="103505" h="23494">
                <a:moveTo>
                  <a:pt x="85006" y="471"/>
                </a:moveTo>
                <a:lnTo>
                  <a:pt x="73499" y="471"/>
                </a:lnTo>
                <a:lnTo>
                  <a:pt x="73499" y="2824"/>
                </a:lnTo>
                <a:lnTo>
                  <a:pt x="85006" y="2824"/>
                </a:lnTo>
                <a:lnTo>
                  <a:pt x="85006" y="471"/>
                </a:lnTo>
                <a:close/>
              </a:path>
              <a:path w="103505" h="23494">
                <a:moveTo>
                  <a:pt x="101529" y="2352"/>
                </a:moveTo>
                <a:lnTo>
                  <a:pt x="97714" y="2352"/>
                </a:lnTo>
                <a:lnTo>
                  <a:pt x="99019" y="3243"/>
                </a:lnTo>
                <a:lnTo>
                  <a:pt x="99019" y="6536"/>
                </a:lnTo>
                <a:lnTo>
                  <a:pt x="98339" y="7008"/>
                </a:lnTo>
                <a:lnTo>
                  <a:pt x="96301" y="7269"/>
                </a:lnTo>
                <a:lnTo>
                  <a:pt x="92693" y="7687"/>
                </a:lnTo>
                <a:lnTo>
                  <a:pt x="92118" y="7844"/>
                </a:lnTo>
                <a:lnTo>
                  <a:pt x="91124" y="8263"/>
                </a:lnTo>
                <a:lnTo>
                  <a:pt x="89239" y="8996"/>
                </a:lnTo>
                <a:lnTo>
                  <a:pt x="88299" y="10458"/>
                </a:lnTo>
                <a:lnTo>
                  <a:pt x="88299" y="15479"/>
                </a:lnTo>
                <a:lnTo>
                  <a:pt x="90337" y="17363"/>
                </a:lnTo>
                <a:lnTo>
                  <a:pt x="95622" y="17363"/>
                </a:lnTo>
                <a:lnTo>
                  <a:pt x="97242" y="16630"/>
                </a:lnTo>
                <a:lnTo>
                  <a:pt x="98900" y="15114"/>
                </a:lnTo>
                <a:lnTo>
                  <a:pt x="92168" y="15114"/>
                </a:lnTo>
                <a:lnTo>
                  <a:pt x="90966" y="14120"/>
                </a:lnTo>
                <a:lnTo>
                  <a:pt x="90966" y="10773"/>
                </a:lnTo>
                <a:lnTo>
                  <a:pt x="92118" y="9936"/>
                </a:lnTo>
                <a:lnTo>
                  <a:pt x="94835" y="9518"/>
                </a:lnTo>
                <a:lnTo>
                  <a:pt x="97556" y="9150"/>
                </a:lnTo>
                <a:lnTo>
                  <a:pt x="98132" y="9046"/>
                </a:lnTo>
                <a:lnTo>
                  <a:pt x="99019" y="8628"/>
                </a:lnTo>
                <a:lnTo>
                  <a:pt x="101529" y="8628"/>
                </a:lnTo>
                <a:lnTo>
                  <a:pt x="101529" y="2352"/>
                </a:lnTo>
                <a:close/>
              </a:path>
              <a:path w="103505" h="23494">
                <a:moveTo>
                  <a:pt x="101820" y="14956"/>
                </a:moveTo>
                <a:lnTo>
                  <a:pt x="99072" y="14956"/>
                </a:lnTo>
                <a:lnTo>
                  <a:pt x="99280" y="16576"/>
                </a:lnTo>
                <a:lnTo>
                  <a:pt x="100066" y="17363"/>
                </a:lnTo>
                <a:lnTo>
                  <a:pt x="102262" y="17363"/>
                </a:lnTo>
                <a:lnTo>
                  <a:pt x="103517" y="17048"/>
                </a:lnTo>
                <a:lnTo>
                  <a:pt x="103517" y="15164"/>
                </a:lnTo>
                <a:lnTo>
                  <a:pt x="102051" y="15164"/>
                </a:lnTo>
                <a:lnTo>
                  <a:pt x="101820" y="14956"/>
                </a:lnTo>
                <a:close/>
              </a:path>
              <a:path w="103505" h="23494">
                <a:moveTo>
                  <a:pt x="103517" y="15114"/>
                </a:moveTo>
                <a:lnTo>
                  <a:pt x="103202" y="15164"/>
                </a:lnTo>
                <a:lnTo>
                  <a:pt x="103517" y="15164"/>
                </a:lnTo>
                <a:close/>
              </a:path>
              <a:path w="103505" h="23494">
                <a:moveTo>
                  <a:pt x="101529" y="8628"/>
                </a:moveTo>
                <a:lnTo>
                  <a:pt x="99019" y="8628"/>
                </a:lnTo>
                <a:lnTo>
                  <a:pt x="99019" y="12393"/>
                </a:lnTo>
                <a:lnTo>
                  <a:pt x="98758" y="12915"/>
                </a:lnTo>
                <a:lnTo>
                  <a:pt x="97975" y="13648"/>
                </a:lnTo>
                <a:lnTo>
                  <a:pt x="96927" y="14588"/>
                </a:lnTo>
                <a:lnTo>
                  <a:pt x="95672" y="15114"/>
                </a:lnTo>
                <a:lnTo>
                  <a:pt x="98900" y="15114"/>
                </a:lnTo>
                <a:lnTo>
                  <a:pt x="99072" y="14956"/>
                </a:lnTo>
                <a:lnTo>
                  <a:pt x="101820" y="14956"/>
                </a:lnTo>
                <a:lnTo>
                  <a:pt x="101529" y="14695"/>
                </a:lnTo>
                <a:lnTo>
                  <a:pt x="101529" y="8628"/>
                </a:lnTo>
                <a:close/>
              </a:path>
              <a:path w="103505" h="23494">
                <a:moveTo>
                  <a:pt x="99437" y="0"/>
                </a:moveTo>
                <a:lnTo>
                  <a:pt x="93112" y="0"/>
                </a:lnTo>
                <a:lnTo>
                  <a:pt x="91174" y="679"/>
                </a:lnTo>
                <a:lnTo>
                  <a:pt x="90130" y="1884"/>
                </a:lnTo>
                <a:lnTo>
                  <a:pt x="89346" y="2720"/>
                </a:lnTo>
                <a:lnTo>
                  <a:pt x="89082" y="3661"/>
                </a:lnTo>
                <a:lnTo>
                  <a:pt x="88978" y="5231"/>
                </a:lnTo>
                <a:lnTo>
                  <a:pt x="91592" y="5231"/>
                </a:lnTo>
                <a:lnTo>
                  <a:pt x="91803" y="3293"/>
                </a:lnTo>
                <a:lnTo>
                  <a:pt x="92954" y="2352"/>
                </a:lnTo>
                <a:lnTo>
                  <a:pt x="101529" y="2352"/>
                </a:lnTo>
                <a:lnTo>
                  <a:pt x="101529" y="1516"/>
                </a:lnTo>
                <a:lnTo>
                  <a:pt x="99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60495" y="982390"/>
            <a:ext cx="65405" cy="53340"/>
          </a:xfrm>
          <a:custGeom>
            <a:avLst/>
            <a:gdLst/>
            <a:ahLst/>
            <a:cxnLst/>
            <a:rect l="l" t="t" r="r" b="b"/>
            <a:pathLst>
              <a:path w="65404" h="53340">
                <a:moveTo>
                  <a:pt x="32543" y="5803"/>
                </a:moveTo>
                <a:lnTo>
                  <a:pt x="24525" y="5803"/>
                </a:lnTo>
                <a:lnTo>
                  <a:pt x="29023" y="10040"/>
                </a:lnTo>
                <a:lnTo>
                  <a:pt x="29023" y="19977"/>
                </a:lnTo>
                <a:lnTo>
                  <a:pt x="26513" y="23585"/>
                </a:lnTo>
                <a:lnTo>
                  <a:pt x="14903" y="30175"/>
                </a:lnTo>
                <a:lnTo>
                  <a:pt x="7979" y="34770"/>
                </a:lnTo>
                <a:lnTo>
                  <a:pt x="3510" y="39640"/>
                </a:lnTo>
                <a:lnTo>
                  <a:pt x="1012" y="45529"/>
                </a:lnTo>
                <a:lnTo>
                  <a:pt x="0" y="53184"/>
                </a:lnTo>
                <a:lnTo>
                  <a:pt x="35402" y="53184"/>
                </a:lnTo>
                <a:lnTo>
                  <a:pt x="35402" y="46644"/>
                </a:lnTo>
                <a:lnTo>
                  <a:pt x="7426" y="46644"/>
                </a:lnTo>
                <a:lnTo>
                  <a:pt x="8106" y="42307"/>
                </a:lnTo>
                <a:lnTo>
                  <a:pt x="10512" y="39532"/>
                </a:lnTo>
                <a:lnTo>
                  <a:pt x="16995" y="35717"/>
                </a:lnTo>
                <a:lnTo>
                  <a:pt x="31952" y="27611"/>
                </a:lnTo>
                <a:lnTo>
                  <a:pt x="35770" y="22119"/>
                </a:lnTo>
                <a:lnTo>
                  <a:pt x="35770" y="11191"/>
                </a:lnTo>
                <a:lnTo>
                  <a:pt x="33940" y="7058"/>
                </a:lnTo>
                <a:lnTo>
                  <a:pt x="32543" y="5803"/>
                </a:lnTo>
                <a:close/>
              </a:path>
              <a:path w="65404" h="53340">
                <a:moveTo>
                  <a:pt x="23742" y="0"/>
                </a:moveTo>
                <a:lnTo>
                  <a:pt x="11974" y="0"/>
                </a:lnTo>
                <a:lnTo>
                  <a:pt x="6954" y="2406"/>
                </a:lnTo>
                <a:lnTo>
                  <a:pt x="2145" y="9779"/>
                </a:lnTo>
                <a:lnTo>
                  <a:pt x="1362" y="13072"/>
                </a:lnTo>
                <a:lnTo>
                  <a:pt x="1204" y="18461"/>
                </a:lnTo>
                <a:lnTo>
                  <a:pt x="7791" y="18461"/>
                </a:lnTo>
                <a:lnTo>
                  <a:pt x="8002" y="14849"/>
                </a:lnTo>
                <a:lnTo>
                  <a:pt x="8474" y="12707"/>
                </a:lnTo>
                <a:lnTo>
                  <a:pt x="9361" y="10980"/>
                </a:lnTo>
                <a:lnTo>
                  <a:pt x="11088" y="7737"/>
                </a:lnTo>
                <a:lnTo>
                  <a:pt x="14538" y="5803"/>
                </a:lnTo>
                <a:lnTo>
                  <a:pt x="32543" y="5803"/>
                </a:lnTo>
                <a:lnTo>
                  <a:pt x="30800" y="4237"/>
                </a:lnTo>
                <a:lnTo>
                  <a:pt x="27664" y="1358"/>
                </a:lnTo>
                <a:lnTo>
                  <a:pt x="23742" y="0"/>
                </a:lnTo>
                <a:close/>
              </a:path>
              <a:path w="65404" h="53340">
                <a:moveTo>
                  <a:pt x="65212" y="0"/>
                </a:moveTo>
                <a:lnTo>
                  <a:pt x="60818" y="0"/>
                </a:lnTo>
                <a:lnTo>
                  <a:pt x="58519" y="8209"/>
                </a:lnTo>
                <a:lnTo>
                  <a:pt x="57003" y="9307"/>
                </a:lnTo>
                <a:lnTo>
                  <a:pt x="46805" y="10562"/>
                </a:lnTo>
                <a:lnTo>
                  <a:pt x="46805" y="15321"/>
                </a:lnTo>
                <a:lnTo>
                  <a:pt x="58569" y="15321"/>
                </a:lnTo>
                <a:lnTo>
                  <a:pt x="58569" y="53184"/>
                </a:lnTo>
                <a:lnTo>
                  <a:pt x="65212" y="53184"/>
                </a:lnTo>
                <a:lnTo>
                  <a:pt x="65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399321" y="1434212"/>
            <a:ext cx="73025" cy="55244"/>
          </a:xfrm>
          <a:custGeom>
            <a:avLst/>
            <a:gdLst/>
            <a:ahLst/>
            <a:cxnLst/>
            <a:rect l="l" t="t" r="r" b="b"/>
            <a:pathLst>
              <a:path w="73025" h="55244">
                <a:moveTo>
                  <a:pt x="18407" y="0"/>
                </a:moveTo>
                <a:lnTo>
                  <a:pt x="14016" y="0"/>
                </a:lnTo>
                <a:lnTo>
                  <a:pt x="11713" y="8209"/>
                </a:lnTo>
                <a:lnTo>
                  <a:pt x="10197" y="9307"/>
                </a:lnTo>
                <a:lnTo>
                  <a:pt x="0" y="10562"/>
                </a:lnTo>
                <a:lnTo>
                  <a:pt x="0" y="15321"/>
                </a:lnTo>
                <a:lnTo>
                  <a:pt x="11767" y="15321"/>
                </a:lnTo>
                <a:lnTo>
                  <a:pt x="11767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73025" h="55244">
                <a:moveTo>
                  <a:pt x="64165" y="0"/>
                </a:moveTo>
                <a:lnTo>
                  <a:pt x="45339" y="0"/>
                </a:lnTo>
                <a:lnTo>
                  <a:pt x="38749" y="5856"/>
                </a:lnTo>
                <a:lnTo>
                  <a:pt x="38782" y="19190"/>
                </a:lnTo>
                <a:lnTo>
                  <a:pt x="40530" y="21858"/>
                </a:lnTo>
                <a:lnTo>
                  <a:pt x="45968" y="25204"/>
                </a:lnTo>
                <a:lnTo>
                  <a:pt x="39847" y="28133"/>
                </a:lnTo>
                <a:lnTo>
                  <a:pt x="36868" y="32578"/>
                </a:lnTo>
                <a:lnTo>
                  <a:pt x="36868" y="48164"/>
                </a:lnTo>
                <a:lnTo>
                  <a:pt x="44241" y="54908"/>
                </a:lnTo>
                <a:lnTo>
                  <a:pt x="65212" y="54908"/>
                </a:lnTo>
                <a:lnTo>
                  <a:pt x="71616" y="49051"/>
                </a:lnTo>
                <a:lnTo>
                  <a:pt x="48110" y="49051"/>
                </a:lnTo>
                <a:lnTo>
                  <a:pt x="43612" y="44763"/>
                </a:lnTo>
                <a:lnTo>
                  <a:pt x="43612" y="32316"/>
                </a:lnTo>
                <a:lnTo>
                  <a:pt x="48110" y="28133"/>
                </a:lnTo>
                <a:lnTo>
                  <a:pt x="69550" y="28133"/>
                </a:lnTo>
                <a:lnTo>
                  <a:pt x="63432" y="25204"/>
                </a:lnTo>
                <a:lnTo>
                  <a:pt x="67749" y="22591"/>
                </a:lnTo>
                <a:lnTo>
                  <a:pt x="49158" y="22591"/>
                </a:lnTo>
                <a:lnTo>
                  <a:pt x="45496" y="19297"/>
                </a:lnTo>
                <a:lnTo>
                  <a:pt x="45496" y="9150"/>
                </a:lnTo>
                <a:lnTo>
                  <a:pt x="49158" y="5856"/>
                </a:lnTo>
                <a:lnTo>
                  <a:pt x="70701" y="5856"/>
                </a:lnTo>
                <a:lnTo>
                  <a:pt x="64165" y="0"/>
                </a:lnTo>
                <a:close/>
              </a:path>
              <a:path w="73025" h="55244">
                <a:moveTo>
                  <a:pt x="69550" y="28133"/>
                </a:moveTo>
                <a:lnTo>
                  <a:pt x="61340" y="28133"/>
                </a:lnTo>
                <a:lnTo>
                  <a:pt x="65838" y="32316"/>
                </a:lnTo>
                <a:lnTo>
                  <a:pt x="65838" y="44867"/>
                </a:lnTo>
                <a:lnTo>
                  <a:pt x="61340" y="49051"/>
                </a:lnTo>
                <a:lnTo>
                  <a:pt x="71616" y="49051"/>
                </a:lnTo>
                <a:lnTo>
                  <a:pt x="72586" y="48164"/>
                </a:lnTo>
                <a:lnTo>
                  <a:pt x="72586" y="32578"/>
                </a:lnTo>
                <a:lnTo>
                  <a:pt x="69550" y="28133"/>
                </a:lnTo>
                <a:close/>
              </a:path>
              <a:path w="73025" h="55244">
                <a:moveTo>
                  <a:pt x="70701" y="5856"/>
                </a:moveTo>
                <a:lnTo>
                  <a:pt x="60346" y="5856"/>
                </a:lnTo>
                <a:lnTo>
                  <a:pt x="63957" y="9150"/>
                </a:lnTo>
                <a:lnTo>
                  <a:pt x="63957" y="19297"/>
                </a:lnTo>
                <a:lnTo>
                  <a:pt x="60242" y="22591"/>
                </a:lnTo>
                <a:lnTo>
                  <a:pt x="67749" y="22591"/>
                </a:lnTo>
                <a:lnTo>
                  <a:pt x="68871" y="21911"/>
                </a:lnTo>
                <a:lnTo>
                  <a:pt x="70701" y="19190"/>
                </a:lnTo>
                <a:lnTo>
                  <a:pt x="70701" y="5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3409016" y="761891"/>
            <a:ext cx="1253490" cy="1231265"/>
          </a:xfrm>
          <a:custGeom>
            <a:avLst/>
            <a:gdLst/>
            <a:ahLst/>
            <a:cxnLst/>
            <a:rect l="l" t="t" r="r" b="b"/>
            <a:pathLst>
              <a:path w="1253489" h="1231264">
                <a:moveTo>
                  <a:pt x="1252929" y="1230873"/>
                </a:moveTo>
                <a:lnTo>
                  <a:pt x="0" y="1230873"/>
                </a:lnTo>
                <a:lnTo>
                  <a:pt x="0" y="0"/>
                </a:lnTo>
                <a:lnTo>
                  <a:pt x="1252929" y="0"/>
                </a:lnTo>
                <a:lnTo>
                  <a:pt x="1252929" y="1230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512139" y="797779"/>
            <a:ext cx="1118235" cy="1101725"/>
          </a:xfrm>
          <a:custGeom>
            <a:avLst/>
            <a:gdLst/>
            <a:ahLst/>
            <a:cxnLst/>
            <a:rect l="l" t="t" r="r" b="b"/>
            <a:pathLst>
              <a:path w="1118235" h="1101725">
                <a:moveTo>
                  <a:pt x="0" y="0"/>
                </a:moveTo>
                <a:lnTo>
                  <a:pt x="1117945" y="0"/>
                </a:lnTo>
                <a:lnTo>
                  <a:pt x="1117945" y="1101381"/>
                </a:lnTo>
                <a:lnTo>
                  <a:pt x="0" y="1101381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546209" y="797779"/>
            <a:ext cx="0" cy="1101725"/>
          </a:xfrm>
          <a:custGeom>
            <a:avLst/>
            <a:gdLst/>
            <a:ahLst/>
            <a:cxnLst/>
            <a:rect l="l" t="t" r="r" b="b"/>
            <a:pathLst>
              <a:path w="0" h="1101725">
                <a:moveTo>
                  <a:pt x="0" y="1101381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767806" y="797779"/>
            <a:ext cx="0" cy="732790"/>
          </a:xfrm>
          <a:custGeom>
            <a:avLst/>
            <a:gdLst/>
            <a:ahLst/>
            <a:cxnLst/>
            <a:rect l="l" t="t" r="r" b="b"/>
            <a:pathLst>
              <a:path w="0" h="732790">
                <a:moveTo>
                  <a:pt x="0" y="0"/>
                </a:moveTo>
                <a:lnTo>
                  <a:pt x="0" y="73264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989400" y="797779"/>
            <a:ext cx="0" cy="732790"/>
          </a:xfrm>
          <a:custGeom>
            <a:avLst/>
            <a:gdLst/>
            <a:ahLst/>
            <a:cxnLst/>
            <a:rect l="l" t="t" r="r" b="b"/>
            <a:pathLst>
              <a:path w="0" h="732790">
                <a:moveTo>
                  <a:pt x="0" y="0"/>
                </a:moveTo>
                <a:lnTo>
                  <a:pt x="0" y="73264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4210994" y="797779"/>
            <a:ext cx="0" cy="732790"/>
          </a:xfrm>
          <a:custGeom>
            <a:avLst/>
            <a:gdLst/>
            <a:ahLst/>
            <a:cxnLst/>
            <a:rect l="l" t="t" r="r" b="b"/>
            <a:pathLst>
              <a:path w="0" h="732790">
                <a:moveTo>
                  <a:pt x="0" y="0"/>
                </a:moveTo>
                <a:lnTo>
                  <a:pt x="0" y="73264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4432587" y="797779"/>
            <a:ext cx="0" cy="732790"/>
          </a:xfrm>
          <a:custGeom>
            <a:avLst/>
            <a:gdLst/>
            <a:ahLst/>
            <a:cxnLst/>
            <a:rect l="l" t="t" r="r" b="b"/>
            <a:pathLst>
              <a:path w="0" h="732790">
                <a:moveTo>
                  <a:pt x="0" y="0"/>
                </a:moveTo>
                <a:lnTo>
                  <a:pt x="0" y="73264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512139" y="1840578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28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3512139" y="163467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287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510817" y="797782"/>
            <a:ext cx="1120588" cy="11013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3608685" y="1315504"/>
            <a:ext cx="449760" cy="16247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3468603" y="932552"/>
            <a:ext cx="734123" cy="3005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467847" y="1832000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8992" y="0"/>
                </a:moveTo>
                <a:lnTo>
                  <a:pt x="4340" y="0"/>
                </a:lnTo>
                <a:lnTo>
                  <a:pt x="2613" y="943"/>
                </a:lnTo>
                <a:lnTo>
                  <a:pt x="1569" y="2510"/>
                </a:lnTo>
                <a:lnTo>
                  <a:pt x="468" y="4237"/>
                </a:lnTo>
                <a:lnTo>
                  <a:pt x="0" y="6382"/>
                </a:lnTo>
                <a:lnTo>
                  <a:pt x="0" y="12604"/>
                </a:lnTo>
                <a:lnTo>
                  <a:pt x="418" y="14488"/>
                </a:lnTo>
                <a:lnTo>
                  <a:pt x="2406" y="17467"/>
                </a:lnTo>
                <a:lnTo>
                  <a:pt x="3972" y="18253"/>
                </a:lnTo>
                <a:lnTo>
                  <a:pt x="9253" y="18253"/>
                </a:lnTo>
                <a:lnTo>
                  <a:pt x="11153" y="16315"/>
                </a:lnTo>
                <a:lnTo>
                  <a:pt x="3868" y="16315"/>
                </a:lnTo>
                <a:lnTo>
                  <a:pt x="2352" y="14592"/>
                </a:lnTo>
                <a:lnTo>
                  <a:pt x="2352" y="10147"/>
                </a:lnTo>
                <a:lnTo>
                  <a:pt x="3815" y="8631"/>
                </a:lnTo>
                <a:lnTo>
                  <a:pt x="2195" y="8631"/>
                </a:lnTo>
                <a:lnTo>
                  <a:pt x="2249" y="4340"/>
                </a:lnTo>
                <a:lnTo>
                  <a:pt x="3661" y="1937"/>
                </a:lnTo>
                <a:lnTo>
                  <a:pt x="10911" y="1937"/>
                </a:lnTo>
                <a:lnTo>
                  <a:pt x="10877" y="1726"/>
                </a:lnTo>
                <a:lnTo>
                  <a:pt x="8992" y="0"/>
                </a:lnTo>
                <a:close/>
              </a:path>
              <a:path w="12064" h="18414">
                <a:moveTo>
                  <a:pt x="9464" y="6693"/>
                </a:moveTo>
                <a:lnTo>
                  <a:pt x="4548" y="6693"/>
                </a:lnTo>
                <a:lnTo>
                  <a:pt x="3189" y="7376"/>
                </a:lnTo>
                <a:lnTo>
                  <a:pt x="2195" y="8631"/>
                </a:lnTo>
                <a:lnTo>
                  <a:pt x="8106" y="8631"/>
                </a:lnTo>
                <a:lnTo>
                  <a:pt x="9464" y="10094"/>
                </a:lnTo>
                <a:lnTo>
                  <a:pt x="9464" y="14695"/>
                </a:lnTo>
                <a:lnTo>
                  <a:pt x="7948" y="16315"/>
                </a:lnTo>
                <a:lnTo>
                  <a:pt x="11153" y="16315"/>
                </a:lnTo>
                <a:lnTo>
                  <a:pt x="11713" y="15743"/>
                </a:lnTo>
                <a:lnTo>
                  <a:pt x="11713" y="8996"/>
                </a:lnTo>
                <a:lnTo>
                  <a:pt x="9464" y="6693"/>
                </a:lnTo>
                <a:close/>
              </a:path>
              <a:path w="12064" h="18414">
                <a:moveTo>
                  <a:pt x="10911" y="1937"/>
                </a:moveTo>
                <a:lnTo>
                  <a:pt x="7687" y="1937"/>
                </a:lnTo>
                <a:lnTo>
                  <a:pt x="8785" y="2928"/>
                </a:lnTo>
                <a:lnTo>
                  <a:pt x="9150" y="4601"/>
                </a:lnTo>
                <a:lnTo>
                  <a:pt x="11345" y="4601"/>
                </a:lnTo>
                <a:lnTo>
                  <a:pt x="10911" y="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3481297" y="1832000"/>
            <a:ext cx="12700" cy="17780"/>
          </a:xfrm>
          <a:custGeom>
            <a:avLst/>
            <a:gdLst/>
            <a:ahLst/>
            <a:cxnLst/>
            <a:rect l="l" t="t" r="r" b="b"/>
            <a:pathLst>
              <a:path w="12700" h="17780">
                <a:moveTo>
                  <a:pt x="9675" y="13440"/>
                </a:moveTo>
                <a:lnTo>
                  <a:pt x="7480" y="13440"/>
                </a:lnTo>
                <a:lnTo>
                  <a:pt x="7480" y="17677"/>
                </a:lnTo>
                <a:lnTo>
                  <a:pt x="9675" y="17677"/>
                </a:lnTo>
                <a:lnTo>
                  <a:pt x="9675" y="13440"/>
                </a:lnTo>
                <a:close/>
              </a:path>
              <a:path w="12700" h="17780">
                <a:moveTo>
                  <a:pt x="9675" y="0"/>
                </a:moveTo>
                <a:lnTo>
                  <a:pt x="8055" y="0"/>
                </a:lnTo>
                <a:lnTo>
                  <a:pt x="0" y="11141"/>
                </a:lnTo>
                <a:lnTo>
                  <a:pt x="0" y="13440"/>
                </a:lnTo>
                <a:lnTo>
                  <a:pt x="12289" y="13440"/>
                </a:lnTo>
                <a:lnTo>
                  <a:pt x="12289" y="11452"/>
                </a:lnTo>
                <a:lnTo>
                  <a:pt x="1934" y="11452"/>
                </a:lnTo>
                <a:lnTo>
                  <a:pt x="7480" y="3714"/>
                </a:lnTo>
                <a:lnTo>
                  <a:pt x="9675" y="3714"/>
                </a:lnTo>
                <a:lnTo>
                  <a:pt x="9675" y="0"/>
                </a:lnTo>
                <a:close/>
              </a:path>
              <a:path w="12700" h="17780">
                <a:moveTo>
                  <a:pt x="9675" y="3714"/>
                </a:moveTo>
                <a:lnTo>
                  <a:pt x="7480" y="3714"/>
                </a:lnTo>
                <a:lnTo>
                  <a:pt x="7480" y="11452"/>
                </a:lnTo>
                <a:lnTo>
                  <a:pt x="9675" y="11452"/>
                </a:lnTo>
                <a:lnTo>
                  <a:pt x="9675" y="37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3467847" y="1626080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8992" y="0"/>
                </a:moveTo>
                <a:lnTo>
                  <a:pt x="4340" y="0"/>
                </a:lnTo>
                <a:lnTo>
                  <a:pt x="2613" y="940"/>
                </a:lnTo>
                <a:lnTo>
                  <a:pt x="1569" y="2510"/>
                </a:lnTo>
                <a:lnTo>
                  <a:pt x="468" y="4237"/>
                </a:lnTo>
                <a:lnTo>
                  <a:pt x="0" y="6379"/>
                </a:lnTo>
                <a:lnTo>
                  <a:pt x="0" y="12604"/>
                </a:lnTo>
                <a:lnTo>
                  <a:pt x="418" y="14485"/>
                </a:lnTo>
                <a:lnTo>
                  <a:pt x="2406" y="17467"/>
                </a:lnTo>
                <a:lnTo>
                  <a:pt x="3972" y="18250"/>
                </a:lnTo>
                <a:lnTo>
                  <a:pt x="9253" y="18250"/>
                </a:lnTo>
                <a:lnTo>
                  <a:pt x="11149" y="16315"/>
                </a:lnTo>
                <a:lnTo>
                  <a:pt x="3868" y="16315"/>
                </a:lnTo>
                <a:lnTo>
                  <a:pt x="2352" y="14588"/>
                </a:lnTo>
                <a:lnTo>
                  <a:pt x="2352" y="10144"/>
                </a:lnTo>
                <a:lnTo>
                  <a:pt x="3815" y="8628"/>
                </a:lnTo>
                <a:lnTo>
                  <a:pt x="2195" y="8628"/>
                </a:lnTo>
                <a:lnTo>
                  <a:pt x="2249" y="4340"/>
                </a:lnTo>
                <a:lnTo>
                  <a:pt x="3661" y="1934"/>
                </a:lnTo>
                <a:lnTo>
                  <a:pt x="10911" y="1934"/>
                </a:lnTo>
                <a:lnTo>
                  <a:pt x="10877" y="1726"/>
                </a:lnTo>
                <a:lnTo>
                  <a:pt x="8992" y="0"/>
                </a:lnTo>
                <a:close/>
              </a:path>
              <a:path w="12064" h="18414">
                <a:moveTo>
                  <a:pt x="9464" y="6693"/>
                </a:moveTo>
                <a:lnTo>
                  <a:pt x="4548" y="6693"/>
                </a:lnTo>
                <a:lnTo>
                  <a:pt x="3189" y="7373"/>
                </a:lnTo>
                <a:lnTo>
                  <a:pt x="2195" y="8628"/>
                </a:lnTo>
                <a:lnTo>
                  <a:pt x="8106" y="8628"/>
                </a:lnTo>
                <a:lnTo>
                  <a:pt x="9464" y="10094"/>
                </a:lnTo>
                <a:lnTo>
                  <a:pt x="9464" y="14695"/>
                </a:lnTo>
                <a:lnTo>
                  <a:pt x="7948" y="16315"/>
                </a:lnTo>
                <a:lnTo>
                  <a:pt x="11149" y="16315"/>
                </a:lnTo>
                <a:lnTo>
                  <a:pt x="11713" y="15740"/>
                </a:lnTo>
                <a:lnTo>
                  <a:pt x="11713" y="8996"/>
                </a:lnTo>
                <a:lnTo>
                  <a:pt x="9464" y="6693"/>
                </a:lnTo>
                <a:close/>
              </a:path>
              <a:path w="12064" h="18414">
                <a:moveTo>
                  <a:pt x="10911" y="1934"/>
                </a:moveTo>
                <a:lnTo>
                  <a:pt x="7687" y="1934"/>
                </a:lnTo>
                <a:lnTo>
                  <a:pt x="8785" y="2928"/>
                </a:lnTo>
                <a:lnTo>
                  <a:pt x="9150" y="4601"/>
                </a:lnTo>
                <a:lnTo>
                  <a:pt x="11345" y="4601"/>
                </a:lnTo>
                <a:lnTo>
                  <a:pt x="10911" y="19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3481508" y="1626080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195" y="13333"/>
                </a:moveTo>
                <a:lnTo>
                  <a:pt x="0" y="13333"/>
                </a:lnTo>
                <a:lnTo>
                  <a:pt x="261" y="14799"/>
                </a:lnTo>
                <a:lnTo>
                  <a:pt x="522" y="15479"/>
                </a:lnTo>
                <a:lnTo>
                  <a:pt x="1044" y="16108"/>
                </a:lnTo>
                <a:lnTo>
                  <a:pt x="2038" y="17467"/>
                </a:lnTo>
                <a:lnTo>
                  <a:pt x="3868" y="18250"/>
                </a:lnTo>
                <a:lnTo>
                  <a:pt x="9411" y="18250"/>
                </a:lnTo>
                <a:lnTo>
                  <a:pt x="11268" y="16315"/>
                </a:lnTo>
                <a:lnTo>
                  <a:pt x="3868" y="16315"/>
                </a:lnTo>
                <a:lnTo>
                  <a:pt x="2717" y="15321"/>
                </a:lnTo>
                <a:lnTo>
                  <a:pt x="2195" y="13333"/>
                </a:lnTo>
                <a:close/>
              </a:path>
              <a:path w="12064" h="18414">
                <a:moveTo>
                  <a:pt x="11460" y="7948"/>
                </a:moveTo>
                <a:lnTo>
                  <a:pt x="8156" y="7948"/>
                </a:lnTo>
                <a:lnTo>
                  <a:pt x="9675" y="9568"/>
                </a:lnTo>
                <a:lnTo>
                  <a:pt x="9675" y="14746"/>
                </a:lnTo>
                <a:lnTo>
                  <a:pt x="8209" y="16315"/>
                </a:lnTo>
                <a:lnTo>
                  <a:pt x="11268" y="16315"/>
                </a:lnTo>
                <a:lnTo>
                  <a:pt x="11921" y="15636"/>
                </a:lnTo>
                <a:lnTo>
                  <a:pt x="11921" y="8420"/>
                </a:lnTo>
                <a:lnTo>
                  <a:pt x="11460" y="7948"/>
                </a:lnTo>
                <a:close/>
              </a:path>
              <a:path w="12064" h="18414">
                <a:moveTo>
                  <a:pt x="10980" y="0"/>
                </a:moveTo>
                <a:lnTo>
                  <a:pt x="1830" y="0"/>
                </a:lnTo>
                <a:lnTo>
                  <a:pt x="522" y="9622"/>
                </a:lnTo>
                <a:lnTo>
                  <a:pt x="2560" y="9622"/>
                </a:lnTo>
                <a:lnTo>
                  <a:pt x="3554" y="8420"/>
                </a:lnTo>
                <a:lnTo>
                  <a:pt x="4444" y="7948"/>
                </a:lnTo>
                <a:lnTo>
                  <a:pt x="11460" y="7948"/>
                </a:lnTo>
                <a:lnTo>
                  <a:pt x="10641" y="7112"/>
                </a:lnTo>
                <a:lnTo>
                  <a:pt x="2928" y="7112"/>
                </a:lnTo>
                <a:lnTo>
                  <a:pt x="3607" y="2145"/>
                </a:lnTo>
                <a:lnTo>
                  <a:pt x="10980" y="2145"/>
                </a:lnTo>
                <a:lnTo>
                  <a:pt x="10980" y="0"/>
                </a:lnTo>
                <a:close/>
              </a:path>
              <a:path w="12064" h="18414">
                <a:moveTo>
                  <a:pt x="9568" y="6014"/>
                </a:moveTo>
                <a:lnTo>
                  <a:pt x="4966" y="6014"/>
                </a:lnTo>
                <a:lnTo>
                  <a:pt x="3972" y="6328"/>
                </a:lnTo>
                <a:lnTo>
                  <a:pt x="2928" y="7112"/>
                </a:lnTo>
                <a:lnTo>
                  <a:pt x="10641" y="7112"/>
                </a:lnTo>
                <a:lnTo>
                  <a:pt x="9568" y="60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3467847" y="141231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5">
                <a:moveTo>
                  <a:pt x="8992" y="0"/>
                </a:moveTo>
                <a:lnTo>
                  <a:pt x="4340" y="0"/>
                </a:lnTo>
                <a:lnTo>
                  <a:pt x="2613" y="940"/>
                </a:lnTo>
                <a:lnTo>
                  <a:pt x="1569" y="2510"/>
                </a:lnTo>
                <a:lnTo>
                  <a:pt x="468" y="4237"/>
                </a:lnTo>
                <a:lnTo>
                  <a:pt x="0" y="6379"/>
                </a:lnTo>
                <a:lnTo>
                  <a:pt x="0" y="12604"/>
                </a:lnTo>
                <a:lnTo>
                  <a:pt x="418" y="14485"/>
                </a:lnTo>
                <a:lnTo>
                  <a:pt x="2406" y="17467"/>
                </a:lnTo>
                <a:lnTo>
                  <a:pt x="3972" y="18250"/>
                </a:lnTo>
                <a:lnTo>
                  <a:pt x="9253" y="18250"/>
                </a:lnTo>
                <a:lnTo>
                  <a:pt x="11149" y="16315"/>
                </a:lnTo>
                <a:lnTo>
                  <a:pt x="3868" y="16315"/>
                </a:lnTo>
                <a:lnTo>
                  <a:pt x="2352" y="14588"/>
                </a:lnTo>
                <a:lnTo>
                  <a:pt x="2352" y="10144"/>
                </a:lnTo>
                <a:lnTo>
                  <a:pt x="3815" y="8628"/>
                </a:lnTo>
                <a:lnTo>
                  <a:pt x="2195" y="8628"/>
                </a:lnTo>
                <a:lnTo>
                  <a:pt x="2249" y="4340"/>
                </a:lnTo>
                <a:lnTo>
                  <a:pt x="3661" y="1934"/>
                </a:lnTo>
                <a:lnTo>
                  <a:pt x="10911" y="1934"/>
                </a:lnTo>
                <a:lnTo>
                  <a:pt x="10877" y="1726"/>
                </a:lnTo>
                <a:lnTo>
                  <a:pt x="8992" y="0"/>
                </a:lnTo>
                <a:close/>
              </a:path>
              <a:path w="12064" h="18415">
                <a:moveTo>
                  <a:pt x="9464" y="6693"/>
                </a:moveTo>
                <a:lnTo>
                  <a:pt x="4548" y="6693"/>
                </a:lnTo>
                <a:lnTo>
                  <a:pt x="3189" y="7373"/>
                </a:lnTo>
                <a:lnTo>
                  <a:pt x="2195" y="8628"/>
                </a:lnTo>
                <a:lnTo>
                  <a:pt x="8106" y="8628"/>
                </a:lnTo>
                <a:lnTo>
                  <a:pt x="9464" y="10094"/>
                </a:lnTo>
                <a:lnTo>
                  <a:pt x="9464" y="14695"/>
                </a:lnTo>
                <a:lnTo>
                  <a:pt x="7948" y="16315"/>
                </a:lnTo>
                <a:lnTo>
                  <a:pt x="11149" y="16315"/>
                </a:lnTo>
                <a:lnTo>
                  <a:pt x="11713" y="15740"/>
                </a:lnTo>
                <a:lnTo>
                  <a:pt x="11713" y="8996"/>
                </a:lnTo>
                <a:lnTo>
                  <a:pt x="9464" y="6693"/>
                </a:lnTo>
                <a:close/>
              </a:path>
              <a:path w="12064" h="18415">
                <a:moveTo>
                  <a:pt x="10911" y="1934"/>
                </a:moveTo>
                <a:lnTo>
                  <a:pt x="7687" y="1934"/>
                </a:lnTo>
                <a:lnTo>
                  <a:pt x="8785" y="2928"/>
                </a:lnTo>
                <a:lnTo>
                  <a:pt x="9150" y="4601"/>
                </a:lnTo>
                <a:lnTo>
                  <a:pt x="11345" y="4601"/>
                </a:lnTo>
                <a:lnTo>
                  <a:pt x="10911" y="19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3481716" y="141231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5">
                <a:moveTo>
                  <a:pt x="8996" y="0"/>
                </a:moveTo>
                <a:lnTo>
                  <a:pt x="4340" y="0"/>
                </a:lnTo>
                <a:lnTo>
                  <a:pt x="2617" y="940"/>
                </a:lnTo>
                <a:lnTo>
                  <a:pt x="1569" y="2510"/>
                </a:lnTo>
                <a:lnTo>
                  <a:pt x="471" y="4237"/>
                </a:lnTo>
                <a:lnTo>
                  <a:pt x="0" y="6379"/>
                </a:lnTo>
                <a:lnTo>
                  <a:pt x="0" y="12604"/>
                </a:lnTo>
                <a:lnTo>
                  <a:pt x="418" y="14485"/>
                </a:lnTo>
                <a:lnTo>
                  <a:pt x="2406" y="17467"/>
                </a:lnTo>
                <a:lnTo>
                  <a:pt x="3976" y="18250"/>
                </a:lnTo>
                <a:lnTo>
                  <a:pt x="9257" y="18250"/>
                </a:lnTo>
                <a:lnTo>
                  <a:pt x="11150" y="16315"/>
                </a:lnTo>
                <a:lnTo>
                  <a:pt x="3872" y="16315"/>
                </a:lnTo>
                <a:lnTo>
                  <a:pt x="2352" y="14588"/>
                </a:lnTo>
                <a:lnTo>
                  <a:pt x="2352" y="10144"/>
                </a:lnTo>
                <a:lnTo>
                  <a:pt x="3818" y="8628"/>
                </a:lnTo>
                <a:lnTo>
                  <a:pt x="2198" y="8628"/>
                </a:lnTo>
                <a:lnTo>
                  <a:pt x="2249" y="4340"/>
                </a:lnTo>
                <a:lnTo>
                  <a:pt x="3661" y="1934"/>
                </a:lnTo>
                <a:lnTo>
                  <a:pt x="10911" y="1934"/>
                </a:lnTo>
                <a:lnTo>
                  <a:pt x="10877" y="1726"/>
                </a:lnTo>
                <a:lnTo>
                  <a:pt x="8996" y="0"/>
                </a:lnTo>
                <a:close/>
              </a:path>
              <a:path w="12064" h="18415">
                <a:moveTo>
                  <a:pt x="9468" y="6693"/>
                </a:moveTo>
                <a:lnTo>
                  <a:pt x="4551" y="6693"/>
                </a:lnTo>
                <a:lnTo>
                  <a:pt x="3189" y="7373"/>
                </a:lnTo>
                <a:lnTo>
                  <a:pt x="2198" y="8628"/>
                </a:lnTo>
                <a:lnTo>
                  <a:pt x="8106" y="8628"/>
                </a:lnTo>
                <a:lnTo>
                  <a:pt x="9468" y="10094"/>
                </a:lnTo>
                <a:lnTo>
                  <a:pt x="9468" y="14695"/>
                </a:lnTo>
                <a:lnTo>
                  <a:pt x="7948" y="16315"/>
                </a:lnTo>
                <a:lnTo>
                  <a:pt x="11150" y="16315"/>
                </a:lnTo>
                <a:lnTo>
                  <a:pt x="11713" y="15740"/>
                </a:lnTo>
                <a:lnTo>
                  <a:pt x="11713" y="8996"/>
                </a:lnTo>
                <a:lnTo>
                  <a:pt x="9468" y="6693"/>
                </a:lnTo>
                <a:close/>
              </a:path>
              <a:path w="12064" h="18415">
                <a:moveTo>
                  <a:pt x="10911" y="1934"/>
                </a:moveTo>
                <a:lnTo>
                  <a:pt x="7687" y="1934"/>
                </a:lnTo>
                <a:lnTo>
                  <a:pt x="8785" y="2928"/>
                </a:lnTo>
                <a:lnTo>
                  <a:pt x="9153" y="4601"/>
                </a:lnTo>
                <a:lnTo>
                  <a:pt x="11349" y="4601"/>
                </a:lnTo>
                <a:lnTo>
                  <a:pt x="10911" y="193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3467847" y="958333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5">
                <a:moveTo>
                  <a:pt x="8992" y="0"/>
                </a:moveTo>
                <a:lnTo>
                  <a:pt x="4340" y="0"/>
                </a:lnTo>
                <a:lnTo>
                  <a:pt x="2613" y="943"/>
                </a:lnTo>
                <a:lnTo>
                  <a:pt x="1569" y="2510"/>
                </a:lnTo>
                <a:lnTo>
                  <a:pt x="468" y="4237"/>
                </a:lnTo>
                <a:lnTo>
                  <a:pt x="0" y="6382"/>
                </a:lnTo>
                <a:lnTo>
                  <a:pt x="0" y="12604"/>
                </a:lnTo>
                <a:lnTo>
                  <a:pt x="418" y="14488"/>
                </a:lnTo>
                <a:lnTo>
                  <a:pt x="2406" y="17467"/>
                </a:lnTo>
                <a:lnTo>
                  <a:pt x="3972" y="18253"/>
                </a:lnTo>
                <a:lnTo>
                  <a:pt x="9253" y="18253"/>
                </a:lnTo>
                <a:lnTo>
                  <a:pt x="11153" y="16315"/>
                </a:lnTo>
                <a:lnTo>
                  <a:pt x="3868" y="16315"/>
                </a:lnTo>
                <a:lnTo>
                  <a:pt x="2352" y="14592"/>
                </a:lnTo>
                <a:lnTo>
                  <a:pt x="2352" y="10147"/>
                </a:lnTo>
                <a:lnTo>
                  <a:pt x="3815" y="8631"/>
                </a:lnTo>
                <a:lnTo>
                  <a:pt x="2195" y="8631"/>
                </a:lnTo>
                <a:lnTo>
                  <a:pt x="2249" y="4340"/>
                </a:lnTo>
                <a:lnTo>
                  <a:pt x="3661" y="1937"/>
                </a:lnTo>
                <a:lnTo>
                  <a:pt x="10911" y="1937"/>
                </a:lnTo>
                <a:lnTo>
                  <a:pt x="10877" y="1726"/>
                </a:lnTo>
                <a:lnTo>
                  <a:pt x="8992" y="0"/>
                </a:lnTo>
                <a:close/>
              </a:path>
              <a:path w="12064" h="18415">
                <a:moveTo>
                  <a:pt x="9464" y="6693"/>
                </a:moveTo>
                <a:lnTo>
                  <a:pt x="4548" y="6693"/>
                </a:lnTo>
                <a:lnTo>
                  <a:pt x="3189" y="7376"/>
                </a:lnTo>
                <a:lnTo>
                  <a:pt x="2195" y="8631"/>
                </a:lnTo>
                <a:lnTo>
                  <a:pt x="8106" y="8631"/>
                </a:lnTo>
                <a:lnTo>
                  <a:pt x="9464" y="10094"/>
                </a:lnTo>
                <a:lnTo>
                  <a:pt x="9464" y="14695"/>
                </a:lnTo>
                <a:lnTo>
                  <a:pt x="7948" y="16315"/>
                </a:lnTo>
                <a:lnTo>
                  <a:pt x="11153" y="16315"/>
                </a:lnTo>
                <a:lnTo>
                  <a:pt x="11713" y="15743"/>
                </a:lnTo>
                <a:lnTo>
                  <a:pt x="11713" y="8996"/>
                </a:lnTo>
                <a:lnTo>
                  <a:pt x="9464" y="6693"/>
                </a:lnTo>
                <a:close/>
              </a:path>
              <a:path w="12064" h="18415">
                <a:moveTo>
                  <a:pt x="10911" y="1937"/>
                </a:moveTo>
                <a:lnTo>
                  <a:pt x="7687" y="1937"/>
                </a:lnTo>
                <a:lnTo>
                  <a:pt x="8785" y="2928"/>
                </a:lnTo>
                <a:lnTo>
                  <a:pt x="9150" y="4601"/>
                </a:lnTo>
                <a:lnTo>
                  <a:pt x="11345" y="4601"/>
                </a:lnTo>
                <a:lnTo>
                  <a:pt x="10911" y="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3481559" y="958333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5">
                <a:moveTo>
                  <a:pt x="9049" y="0"/>
                </a:moveTo>
                <a:lnTo>
                  <a:pt x="2824" y="0"/>
                </a:lnTo>
                <a:lnTo>
                  <a:pt x="629" y="1937"/>
                </a:lnTo>
                <a:lnTo>
                  <a:pt x="661" y="6382"/>
                </a:lnTo>
                <a:lnTo>
                  <a:pt x="1204" y="7269"/>
                </a:lnTo>
                <a:lnTo>
                  <a:pt x="2982" y="8367"/>
                </a:lnTo>
                <a:lnTo>
                  <a:pt x="994" y="9361"/>
                </a:lnTo>
                <a:lnTo>
                  <a:pt x="0" y="10826"/>
                </a:lnTo>
                <a:lnTo>
                  <a:pt x="0" y="16004"/>
                </a:lnTo>
                <a:lnTo>
                  <a:pt x="2406" y="18253"/>
                </a:lnTo>
                <a:lnTo>
                  <a:pt x="9414" y="18253"/>
                </a:lnTo>
                <a:lnTo>
                  <a:pt x="11531" y="16315"/>
                </a:lnTo>
                <a:lnTo>
                  <a:pt x="3714" y="16315"/>
                </a:lnTo>
                <a:lnTo>
                  <a:pt x="2249" y="14906"/>
                </a:lnTo>
                <a:lnTo>
                  <a:pt x="2249" y="10723"/>
                </a:lnTo>
                <a:lnTo>
                  <a:pt x="3714" y="9361"/>
                </a:lnTo>
                <a:lnTo>
                  <a:pt x="10877" y="9361"/>
                </a:lnTo>
                <a:lnTo>
                  <a:pt x="8838" y="8367"/>
                </a:lnTo>
                <a:lnTo>
                  <a:pt x="10274" y="7480"/>
                </a:lnTo>
                <a:lnTo>
                  <a:pt x="4079" y="7480"/>
                </a:lnTo>
                <a:lnTo>
                  <a:pt x="2878" y="6382"/>
                </a:lnTo>
                <a:lnTo>
                  <a:pt x="2878" y="3035"/>
                </a:lnTo>
                <a:lnTo>
                  <a:pt x="4079" y="1937"/>
                </a:lnTo>
                <a:lnTo>
                  <a:pt x="11245" y="1937"/>
                </a:lnTo>
                <a:lnTo>
                  <a:pt x="9049" y="0"/>
                </a:lnTo>
                <a:close/>
              </a:path>
              <a:path w="12064" h="18415">
                <a:moveTo>
                  <a:pt x="10877" y="9361"/>
                </a:moveTo>
                <a:lnTo>
                  <a:pt x="8106" y="9361"/>
                </a:lnTo>
                <a:lnTo>
                  <a:pt x="9625" y="10723"/>
                </a:lnTo>
                <a:lnTo>
                  <a:pt x="9625" y="14906"/>
                </a:lnTo>
                <a:lnTo>
                  <a:pt x="8106" y="16315"/>
                </a:lnTo>
                <a:lnTo>
                  <a:pt x="11531" y="16315"/>
                </a:lnTo>
                <a:lnTo>
                  <a:pt x="11871" y="16004"/>
                </a:lnTo>
                <a:lnTo>
                  <a:pt x="11871" y="10826"/>
                </a:lnTo>
                <a:lnTo>
                  <a:pt x="10877" y="9361"/>
                </a:lnTo>
                <a:close/>
              </a:path>
              <a:path w="12064" h="18415">
                <a:moveTo>
                  <a:pt x="11245" y="1937"/>
                </a:moveTo>
                <a:lnTo>
                  <a:pt x="7794" y="1937"/>
                </a:lnTo>
                <a:lnTo>
                  <a:pt x="8996" y="3035"/>
                </a:lnTo>
                <a:lnTo>
                  <a:pt x="8996" y="6382"/>
                </a:lnTo>
                <a:lnTo>
                  <a:pt x="7741" y="7480"/>
                </a:lnTo>
                <a:lnTo>
                  <a:pt x="10274" y="7480"/>
                </a:lnTo>
                <a:lnTo>
                  <a:pt x="10616" y="7269"/>
                </a:lnTo>
                <a:lnTo>
                  <a:pt x="11245" y="6382"/>
                </a:lnTo>
                <a:lnTo>
                  <a:pt x="11245" y="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3501549" y="1840578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58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3501549" y="1634671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58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3501549" y="1420915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58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3501549" y="966924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58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3546209" y="1899161"/>
            <a:ext cx="0" cy="10795"/>
          </a:xfrm>
          <a:custGeom>
            <a:avLst/>
            <a:gdLst/>
            <a:ahLst/>
            <a:cxnLst/>
            <a:rect l="l" t="t" r="r" b="b"/>
            <a:pathLst>
              <a:path w="0" h="10794">
                <a:moveTo>
                  <a:pt x="0" y="10602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3522728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198" y="12550"/>
                </a:moveTo>
                <a:lnTo>
                  <a:pt x="0" y="12550"/>
                </a:lnTo>
                <a:lnTo>
                  <a:pt x="107" y="13962"/>
                </a:lnTo>
                <a:lnTo>
                  <a:pt x="368" y="14906"/>
                </a:lnTo>
                <a:lnTo>
                  <a:pt x="1673" y="17363"/>
                </a:lnTo>
                <a:lnTo>
                  <a:pt x="3453" y="18253"/>
                </a:lnTo>
                <a:lnTo>
                  <a:pt x="9518" y="18253"/>
                </a:lnTo>
                <a:lnTo>
                  <a:pt x="11547" y="16315"/>
                </a:lnTo>
                <a:lnTo>
                  <a:pt x="3557" y="16315"/>
                </a:lnTo>
                <a:lnTo>
                  <a:pt x="2352" y="15114"/>
                </a:lnTo>
                <a:lnTo>
                  <a:pt x="2198" y="12550"/>
                </a:lnTo>
                <a:close/>
              </a:path>
              <a:path w="12064" h="18414">
                <a:moveTo>
                  <a:pt x="11158" y="9518"/>
                </a:moveTo>
                <a:lnTo>
                  <a:pt x="8367" y="9518"/>
                </a:lnTo>
                <a:lnTo>
                  <a:pt x="9571" y="10616"/>
                </a:lnTo>
                <a:lnTo>
                  <a:pt x="9571" y="14956"/>
                </a:lnTo>
                <a:lnTo>
                  <a:pt x="8209" y="16315"/>
                </a:lnTo>
                <a:lnTo>
                  <a:pt x="11547" y="16315"/>
                </a:lnTo>
                <a:lnTo>
                  <a:pt x="11821" y="16054"/>
                </a:lnTo>
                <a:lnTo>
                  <a:pt x="11821" y="10512"/>
                </a:lnTo>
                <a:lnTo>
                  <a:pt x="11158" y="9518"/>
                </a:lnTo>
                <a:close/>
              </a:path>
              <a:path w="12064" h="18414">
                <a:moveTo>
                  <a:pt x="11295" y="1937"/>
                </a:moveTo>
                <a:lnTo>
                  <a:pt x="7898" y="1937"/>
                </a:lnTo>
                <a:lnTo>
                  <a:pt x="9046" y="3035"/>
                </a:lnTo>
                <a:lnTo>
                  <a:pt x="9046" y="6171"/>
                </a:lnTo>
                <a:lnTo>
                  <a:pt x="8628" y="6904"/>
                </a:lnTo>
                <a:lnTo>
                  <a:pt x="7637" y="7322"/>
                </a:lnTo>
                <a:lnTo>
                  <a:pt x="7061" y="7583"/>
                </a:lnTo>
                <a:lnTo>
                  <a:pt x="6275" y="7687"/>
                </a:lnTo>
                <a:lnTo>
                  <a:pt x="4708" y="7687"/>
                </a:lnTo>
                <a:lnTo>
                  <a:pt x="4708" y="9571"/>
                </a:lnTo>
                <a:lnTo>
                  <a:pt x="5020" y="9571"/>
                </a:lnTo>
                <a:lnTo>
                  <a:pt x="5910" y="9518"/>
                </a:lnTo>
                <a:lnTo>
                  <a:pt x="11158" y="9518"/>
                </a:lnTo>
                <a:lnTo>
                  <a:pt x="10984" y="9257"/>
                </a:lnTo>
                <a:lnTo>
                  <a:pt x="8838" y="8524"/>
                </a:lnTo>
                <a:lnTo>
                  <a:pt x="10512" y="7898"/>
                </a:lnTo>
                <a:lnTo>
                  <a:pt x="11295" y="6643"/>
                </a:lnTo>
                <a:lnTo>
                  <a:pt x="11295" y="1937"/>
                </a:lnTo>
                <a:close/>
              </a:path>
              <a:path w="12064" h="18414">
                <a:moveTo>
                  <a:pt x="9310" y="0"/>
                </a:moveTo>
                <a:lnTo>
                  <a:pt x="2352" y="0"/>
                </a:lnTo>
                <a:lnTo>
                  <a:pt x="471" y="1937"/>
                </a:lnTo>
                <a:lnTo>
                  <a:pt x="368" y="5702"/>
                </a:lnTo>
                <a:lnTo>
                  <a:pt x="2563" y="5702"/>
                </a:lnTo>
                <a:lnTo>
                  <a:pt x="2617" y="4655"/>
                </a:lnTo>
                <a:lnTo>
                  <a:pt x="2720" y="4029"/>
                </a:lnTo>
                <a:lnTo>
                  <a:pt x="2982" y="3504"/>
                </a:lnTo>
                <a:lnTo>
                  <a:pt x="3504" y="2510"/>
                </a:lnTo>
                <a:lnTo>
                  <a:pt x="4601" y="1937"/>
                </a:lnTo>
                <a:lnTo>
                  <a:pt x="11295" y="1937"/>
                </a:lnTo>
                <a:lnTo>
                  <a:pt x="931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536651" y="1917344"/>
            <a:ext cx="12065" cy="17780"/>
          </a:xfrm>
          <a:custGeom>
            <a:avLst/>
            <a:gdLst/>
            <a:ahLst/>
            <a:cxnLst/>
            <a:rect l="l" t="t" r="r" b="b"/>
            <a:pathLst>
              <a:path w="12064" h="17780">
                <a:moveTo>
                  <a:pt x="10832" y="1937"/>
                </a:moveTo>
                <a:lnTo>
                  <a:pt x="8159" y="1937"/>
                </a:lnTo>
                <a:lnTo>
                  <a:pt x="9675" y="3346"/>
                </a:lnTo>
                <a:lnTo>
                  <a:pt x="9675" y="6643"/>
                </a:lnTo>
                <a:lnTo>
                  <a:pt x="8838" y="7844"/>
                </a:lnTo>
                <a:lnTo>
                  <a:pt x="1308" y="12132"/>
                </a:lnTo>
                <a:lnTo>
                  <a:pt x="210" y="13805"/>
                </a:lnTo>
                <a:lnTo>
                  <a:pt x="0" y="17677"/>
                </a:lnTo>
                <a:lnTo>
                  <a:pt x="11767" y="17677"/>
                </a:lnTo>
                <a:lnTo>
                  <a:pt x="11767" y="15532"/>
                </a:lnTo>
                <a:lnTo>
                  <a:pt x="2459" y="15532"/>
                </a:lnTo>
                <a:lnTo>
                  <a:pt x="2720" y="14070"/>
                </a:lnTo>
                <a:lnTo>
                  <a:pt x="3504" y="13126"/>
                </a:lnTo>
                <a:lnTo>
                  <a:pt x="5649" y="11871"/>
                </a:lnTo>
                <a:lnTo>
                  <a:pt x="8159" y="10512"/>
                </a:lnTo>
                <a:lnTo>
                  <a:pt x="10616" y="9153"/>
                </a:lnTo>
                <a:lnTo>
                  <a:pt x="11924" y="7376"/>
                </a:lnTo>
                <a:lnTo>
                  <a:pt x="11924" y="3714"/>
                </a:lnTo>
                <a:lnTo>
                  <a:pt x="11295" y="2356"/>
                </a:lnTo>
                <a:lnTo>
                  <a:pt x="10832" y="1937"/>
                </a:lnTo>
                <a:close/>
              </a:path>
              <a:path w="12064" h="17780">
                <a:moveTo>
                  <a:pt x="7898" y="0"/>
                </a:moveTo>
                <a:lnTo>
                  <a:pt x="4029" y="0"/>
                </a:lnTo>
                <a:lnTo>
                  <a:pt x="2356" y="786"/>
                </a:lnTo>
                <a:lnTo>
                  <a:pt x="1362" y="2302"/>
                </a:lnTo>
                <a:lnTo>
                  <a:pt x="732" y="3243"/>
                </a:lnTo>
                <a:lnTo>
                  <a:pt x="471" y="4340"/>
                </a:lnTo>
                <a:lnTo>
                  <a:pt x="418" y="6121"/>
                </a:lnTo>
                <a:lnTo>
                  <a:pt x="2617" y="6121"/>
                </a:lnTo>
                <a:lnTo>
                  <a:pt x="2667" y="4916"/>
                </a:lnTo>
                <a:lnTo>
                  <a:pt x="2824" y="4183"/>
                </a:lnTo>
                <a:lnTo>
                  <a:pt x="3714" y="2563"/>
                </a:lnTo>
                <a:lnTo>
                  <a:pt x="4866" y="1937"/>
                </a:lnTo>
                <a:lnTo>
                  <a:pt x="10832" y="1937"/>
                </a:lnTo>
                <a:lnTo>
                  <a:pt x="10251" y="1412"/>
                </a:lnTo>
                <a:lnTo>
                  <a:pt x="9203" y="418"/>
                </a:lnTo>
                <a:lnTo>
                  <a:pt x="789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3551819" y="1933712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2613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3557505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195" y="13337"/>
                </a:moveTo>
                <a:lnTo>
                  <a:pt x="0" y="13337"/>
                </a:lnTo>
                <a:lnTo>
                  <a:pt x="261" y="14799"/>
                </a:lnTo>
                <a:lnTo>
                  <a:pt x="522" y="15479"/>
                </a:lnTo>
                <a:lnTo>
                  <a:pt x="1044" y="16108"/>
                </a:lnTo>
                <a:lnTo>
                  <a:pt x="2038" y="17467"/>
                </a:lnTo>
                <a:lnTo>
                  <a:pt x="3868" y="18253"/>
                </a:lnTo>
                <a:lnTo>
                  <a:pt x="9411" y="18253"/>
                </a:lnTo>
                <a:lnTo>
                  <a:pt x="11269" y="16315"/>
                </a:lnTo>
                <a:lnTo>
                  <a:pt x="3868" y="16315"/>
                </a:lnTo>
                <a:lnTo>
                  <a:pt x="2717" y="15325"/>
                </a:lnTo>
                <a:lnTo>
                  <a:pt x="2195" y="13337"/>
                </a:lnTo>
                <a:close/>
              </a:path>
              <a:path w="12064" h="18414">
                <a:moveTo>
                  <a:pt x="11460" y="7948"/>
                </a:moveTo>
                <a:lnTo>
                  <a:pt x="8156" y="7948"/>
                </a:lnTo>
                <a:lnTo>
                  <a:pt x="9675" y="9571"/>
                </a:lnTo>
                <a:lnTo>
                  <a:pt x="9675" y="14749"/>
                </a:lnTo>
                <a:lnTo>
                  <a:pt x="8209" y="16315"/>
                </a:lnTo>
                <a:lnTo>
                  <a:pt x="11269" y="16315"/>
                </a:lnTo>
                <a:lnTo>
                  <a:pt x="11921" y="15636"/>
                </a:lnTo>
                <a:lnTo>
                  <a:pt x="11921" y="8420"/>
                </a:lnTo>
                <a:lnTo>
                  <a:pt x="11460" y="7948"/>
                </a:lnTo>
                <a:close/>
              </a:path>
              <a:path w="12064" h="18414">
                <a:moveTo>
                  <a:pt x="10980" y="0"/>
                </a:moveTo>
                <a:lnTo>
                  <a:pt x="1830" y="0"/>
                </a:lnTo>
                <a:lnTo>
                  <a:pt x="522" y="9622"/>
                </a:lnTo>
                <a:lnTo>
                  <a:pt x="2563" y="9622"/>
                </a:lnTo>
                <a:lnTo>
                  <a:pt x="3554" y="8420"/>
                </a:lnTo>
                <a:lnTo>
                  <a:pt x="4444" y="7948"/>
                </a:lnTo>
                <a:lnTo>
                  <a:pt x="11460" y="7948"/>
                </a:lnTo>
                <a:lnTo>
                  <a:pt x="10641" y="7112"/>
                </a:lnTo>
                <a:lnTo>
                  <a:pt x="2928" y="7112"/>
                </a:lnTo>
                <a:lnTo>
                  <a:pt x="3607" y="2145"/>
                </a:lnTo>
                <a:lnTo>
                  <a:pt x="10980" y="2145"/>
                </a:lnTo>
                <a:lnTo>
                  <a:pt x="10980" y="0"/>
                </a:lnTo>
                <a:close/>
              </a:path>
              <a:path w="12064" h="18414">
                <a:moveTo>
                  <a:pt x="9568" y="6014"/>
                </a:moveTo>
                <a:lnTo>
                  <a:pt x="4966" y="6014"/>
                </a:lnTo>
                <a:lnTo>
                  <a:pt x="3972" y="6328"/>
                </a:lnTo>
                <a:lnTo>
                  <a:pt x="2928" y="7112"/>
                </a:lnTo>
                <a:lnTo>
                  <a:pt x="10641" y="7112"/>
                </a:lnTo>
                <a:lnTo>
                  <a:pt x="9568" y="60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3744312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208" y="12550"/>
                </a:moveTo>
                <a:lnTo>
                  <a:pt x="0" y="12550"/>
                </a:lnTo>
                <a:lnTo>
                  <a:pt x="100" y="13962"/>
                </a:lnTo>
                <a:lnTo>
                  <a:pt x="368" y="14906"/>
                </a:lnTo>
                <a:lnTo>
                  <a:pt x="803" y="15689"/>
                </a:lnTo>
                <a:lnTo>
                  <a:pt x="1673" y="17363"/>
                </a:lnTo>
                <a:lnTo>
                  <a:pt x="3447" y="18253"/>
                </a:lnTo>
                <a:lnTo>
                  <a:pt x="9538" y="18253"/>
                </a:lnTo>
                <a:lnTo>
                  <a:pt x="11573" y="16315"/>
                </a:lnTo>
                <a:lnTo>
                  <a:pt x="3581" y="16315"/>
                </a:lnTo>
                <a:lnTo>
                  <a:pt x="2376" y="15114"/>
                </a:lnTo>
                <a:lnTo>
                  <a:pt x="2208" y="12550"/>
                </a:lnTo>
                <a:close/>
              </a:path>
              <a:path w="12064" h="18414">
                <a:moveTo>
                  <a:pt x="11158" y="9518"/>
                </a:moveTo>
                <a:lnTo>
                  <a:pt x="8367" y="9518"/>
                </a:lnTo>
                <a:lnTo>
                  <a:pt x="9571" y="10616"/>
                </a:lnTo>
                <a:lnTo>
                  <a:pt x="9571" y="14956"/>
                </a:lnTo>
                <a:lnTo>
                  <a:pt x="8233" y="16315"/>
                </a:lnTo>
                <a:lnTo>
                  <a:pt x="11573" y="16315"/>
                </a:lnTo>
                <a:lnTo>
                  <a:pt x="11847" y="16054"/>
                </a:lnTo>
                <a:lnTo>
                  <a:pt x="11847" y="10512"/>
                </a:lnTo>
                <a:lnTo>
                  <a:pt x="11158" y="9518"/>
                </a:lnTo>
                <a:close/>
              </a:path>
              <a:path w="12064" h="18414">
                <a:moveTo>
                  <a:pt x="11312" y="1937"/>
                </a:moveTo>
                <a:lnTo>
                  <a:pt x="7898" y="1937"/>
                </a:lnTo>
                <a:lnTo>
                  <a:pt x="9069" y="3035"/>
                </a:lnTo>
                <a:lnTo>
                  <a:pt x="9069" y="6171"/>
                </a:lnTo>
                <a:lnTo>
                  <a:pt x="8634" y="6904"/>
                </a:lnTo>
                <a:lnTo>
                  <a:pt x="7061" y="7583"/>
                </a:lnTo>
                <a:lnTo>
                  <a:pt x="6292" y="7687"/>
                </a:lnTo>
                <a:lnTo>
                  <a:pt x="4719" y="7687"/>
                </a:lnTo>
                <a:lnTo>
                  <a:pt x="4719" y="9571"/>
                </a:lnTo>
                <a:lnTo>
                  <a:pt x="5020" y="9571"/>
                </a:lnTo>
                <a:lnTo>
                  <a:pt x="5923" y="9518"/>
                </a:lnTo>
                <a:lnTo>
                  <a:pt x="11158" y="9518"/>
                </a:lnTo>
                <a:lnTo>
                  <a:pt x="10977" y="9257"/>
                </a:lnTo>
                <a:lnTo>
                  <a:pt x="8835" y="8524"/>
                </a:lnTo>
                <a:lnTo>
                  <a:pt x="10509" y="7898"/>
                </a:lnTo>
                <a:lnTo>
                  <a:pt x="11312" y="6643"/>
                </a:lnTo>
                <a:lnTo>
                  <a:pt x="11312" y="1937"/>
                </a:lnTo>
                <a:close/>
              </a:path>
              <a:path w="12064" h="18414">
                <a:moveTo>
                  <a:pt x="9337" y="0"/>
                </a:moveTo>
                <a:lnTo>
                  <a:pt x="2376" y="0"/>
                </a:lnTo>
                <a:lnTo>
                  <a:pt x="502" y="1937"/>
                </a:lnTo>
                <a:lnTo>
                  <a:pt x="368" y="5702"/>
                </a:lnTo>
                <a:lnTo>
                  <a:pt x="2577" y="5702"/>
                </a:lnTo>
                <a:lnTo>
                  <a:pt x="2643" y="4655"/>
                </a:lnTo>
                <a:lnTo>
                  <a:pt x="2744" y="4029"/>
                </a:lnTo>
                <a:lnTo>
                  <a:pt x="3514" y="2510"/>
                </a:lnTo>
                <a:lnTo>
                  <a:pt x="4618" y="1937"/>
                </a:lnTo>
                <a:lnTo>
                  <a:pt x="11312" y="1937"/>
                </a:lnTo>
                <a:lnTo>
                  <a:pt x="933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3758301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175" y="13337"/>
                </a:moveTo>
                <a:lnTo>
                  <a:pt x="0" y="13337"/>
                </a:lnTo>
                <a:lnTo>
                  <a:pt x="234" y="14799"/>
                </a:lnTo>
                <a:lnTo>
                  <a:pt x="502" y="15479"/>
                </a:lnTo>
                <a:lnTo>
                  <a:pt x="1037" y="16108"/>
                </a:lnTo>
                <a:lnTo>
                  <a:pt x="2041" y="17467"/>
                </a:lnTo>
                <a:lnTo>
                  <a:pt x="3848" y="18253"/>
                </a:lnTo>
                <a:lnTo>
                  <a:pt x="9404" y="18253"/>
                </a:lnTo>
                <a:lnTo>
                  <a:pt x="11263" y="16315"/>
                </a:lnTo>
                <a:lnTo>
                  <a:pt x="3848" y="16315"/>
                </a:lnTo>
                <a:lnTo>
                  <a:pt x="2710" y="15325"/>
                </a:lnTo>
                <a:lnTo>
                  <a:pt x="2175" y="13337"/>
                </a:lnTo>
                <a:close/>
              </a:path>
              <a:path w="12064" h="18414">
                <a:moveTo>
                  <a:pt x="11448" y="7948"/>
                </a:moveTo>
                <a:lnTo>
                  <a:pt x="8132" y="7948"/>
                </a:lnTo>
                <a:lnTo>
                  <a:pt x="9672" y="9571"/>
                </a:lnTo>
                <a:lnTo>
                  <a:pt x="9672" y="14749"/>
                </a:lnTo>
                <a:lnTo>
                  <a:pt x="8199" y="16315"/>
                </a:lnTo>
                <a:lnTo>
                  <a:pt x="11263" y="16315"/>
                </a:lnTo>
                <a:lnTo>
                  <a:pt x="11914" y="15636"/>
                </a:lnTo>
                <a:lnTo>
                  <a:pt x="11914" y="8420"/>
                </a:lnTo>
                <a:lnTo>
                  <a:pt x="11448" y="7948"/>
                </a:lnTo>
                <a:close/>
              </a:path>
              <a:path w="12064" h="18414">
                <a:moveTo>
                  <a:pt x="10977" y="0"/>
                </a:moveTo>
                <a:lnTo>
                  <a:pt x="1807" y="0"/>
                </a:lnTo>
                <a:lnTo>
                  <a:pt x="502" y="9622"/>
                </a:lnTo>
                <a:lnTo>
                  <a:pt x="2543" y="9622"/>
                </a:lnTo>
                <a:lnTo>
                  <a:pt x="3547" y="8420"/>
                </a:lnTo>
                <a:lnTo>
                  <a:pt x="4417" y="7948"/>
                </a:lnTo>
                <a:lnTo>
                  <a:pt x="11448" y="7948"/>
                </a:lnTo>
                <a:lnTo>
                  <a:pt x="10622" y="7112"/>
                </a:lnTo>
                <a:lnTo>
                  <a:pt x="2911" y="7112"/>
                </a:lnTo>
                <a:lnTo>
                  <a:pt x="3581" y="2145"/>
                </a:lnTo>
                <a:lnTo>
                  <a:pt x="10977" y="2145"/>
                </a:lnTo>
                <a:lnTo>
                  <a:pt x="10977" y="0"/>
                </a:lnTo>
                <a:close/>
              </a:path>
              <a:path w="12064" h="18414">
                <a:moveTo>
                  <a:pt x="9538" y="6014"/>
                </a:moveTo>
                <a:lnTo>
                  <a:pt x="4953" y="6014"/>
                </a:lnTo>
                <a:lnTo>
                  <a:pt x="3949" y="6328"/>
                </a:lnTo>
                <a:lnTo>
                  <a:pt x="2911" y="7112"/>
                </a:lnTo>
                <a:lnTo>
                  <a:pt x="10622" y="7112"/>
                </a:lnTo>
                <a:lnTo>
                  <a:pt x="9538" y="60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3779286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7429" y="0"/>
                </a:moveTo>
                <a:lnTo>
                  <a:pt x="4150" y="0"/>
                </a:lnTo>
                <a:lnTo>
                  <a:pt x="2643" y="732"/>
                </a:lnTo>
                <a:lnTo>
                  <a:pt x="1673" y="1937"/>
                </a:lnTo>
                <a:lnTo>
                  <a:pt x="535" y="3504"/>
                </a:lnTo>
                <a:lnTo>
                  <a:pt x="11" y="5806"/>
                </a:lnTo>
                <a:lnTo>
                  <a:pt x="0" y="15060"/>
                </a:lnTo>
                <a:lnTo>
                  <a:pt x="2008" y="18253"/>
                </a:lnTo>
                <a:lnTo>
                  <a:pt x="9538" y="18253"/>
                </a:lnTo>
                <a:lnTo>
                  <a:pt x="10709" y="16422"/>
                </a:lnTo>
                <a:lnTo>
                  <a:pt x="3413" y="16422"/>
                </a:lnTo>
                <a:lnTo>
                  <a:pt x="2208" y="13962"/>
                </a:lnTo>
                <a:lnTo>
                  <a:pt x="2208" y="4290"/>
                </a:lnTo>
                <a:lnTo>
                  <a:pt x="3413" y="1937"/>
                </a:lnTo>
                <a:lnTo>
                  <a:pt x="9839" y="1937"/>
                </a:lnTo>
                <a:lnTo>
                  <a:pt x="8902" y="682"/>
                </a:lnTo>
                <a:lnTo>
                  <a:pt x="7429" y="0"/>
                </a:lnTo>
                <a:close/>
              </a:path>
              <a:path w="12064" h="18414">
                <a:moveTo>
                  <a:pt x="9839" y="1937"/>
                </a:moveTo>
                <a:lnTo>
                  <a:pt x="8132" y="1937"/>
                </a:lnTo>
                <a:lnTo>
                  <a:pt x="9312" y="4290"/>
                </a:lnTo>
                <a:lnTo>
                  <a:pt x="9337" y="14070"/>
                </a:lnTo>
                <a:lnTo>
                  <a:pt x="8166" y="16422"/>
                </a:lnTo>
                <a:lnTo>
                  <a:pt x="10709" y="16422"/>
                </a:lnTo>
                <a:lnTo>
                  <a:pt x="11580" y="15060"/>
                </a:lnTo>
                <a:lnTo>
                  <a:pt x="11580" y="5806"/>
                </a:lnTo>
                <a:lnTo>
                  <a:pt x="11011" y="3557"/>
                </a:lnTo>
                <a:lnTo>
                  <a:pt x="9839" y="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3967813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175" y="12550"/>
                </a:moveTo>
                <a:lnTo>
                  <a:pt x="0" y="12550"/>
                </a:lnTo>
                <a:lnTo>
                  <a:pt x="100" y="13962"/>
                </a:lnTo>
                <a:lnTo>
                  <a:pt x="368" y="14906"/>
                </a:lnTo>
                <a:lnTo>
                  <a:pt x="769" y="15689"/>
                </a:lnTo>
                <a:lnTo>
                  <a:pt x="1673" y="17363"/>
                </a:lnTo>
                <a:lnTo>
                  <a:pt x="3447" y="18253"/>
                </a:lnTo>
                <a:lnTo>
                  <a:pt x="9504" y="18253"/>
                </a:lnTo>
                <a:lnTo>
                  <a:pt x="11540" y="16315"/>
                </a:lnTo>
                <a:lnTo>
                  <a:pt x="3547" y="16315"/>
                </a:lnTo>
                <a:lnTo>
                  <a:pt x="2342" y="15114"/>
                </a:lnTo>
                <a:lnTo>
                  <a:pt x="2175" y="12550"/>
                </a:lnTo>
                <a:close/>
              </a:path>
              <a:path w="12064" h="18414">
                <a:moveTo>
                  <a:pt x="11151" y="9518"/>
                </a:moveTo>
                <a:lnTo>
                  <a:pt x="8367" y="9518"/>
                </a:lnTo>
                <a:lnTo>
                  <a:pt x="9571" y="10616"/>
                </a:lnTo>
                <a:lnTo>
                  <a:pt x="9571" y="14956"/>
                </a:lnTo>
                <a:lnTo>
                  <a:pt x="8199" y="16315"/>
                </a:lnTo>
                <a:lnTo>
                  <a:pt x="11540" y="16315"/>
                </a:lnTo>
                <a:lnTo>
                  <a:pt x="11814" y="16054"/>
                </a:lnTo>
                <a:lnTo>
                  <a:pt x="11814" y="10512"/>
                </a:lnTo>
                <a:lnTo>
                  <a:pt x="11151" y="9518"/>
                </a:lnTo>
                <a:close/>
              </a:path>
              <a:path w="12064" h="18414">
                <a:moveTo>
                  <a:pt x="11278" y="1937"/>
                </a:moveTo>
                <a:lnTo>
                  <a:pt x="7898" y="1937"/>
                </a:lnTo>
                <a:lnTo>
                  <a:pt x="9036" y="3035"/>
                </a:lnTo>
                <a:lnTo>
                  <a:pt x="9036" y="6171"/>
                </a:lnTo>
                <a:lnTo>
                  <a:pt x="8634" y="6904"/>
                </a:lnTo>
                <a:lnTo>
                  <a:pt x="7630" y="7322"/>
                </a:lnTo>
                <a:lnTo>
                  <a:pt x="7061" y="7583"/>
                </a:lnTo>
                <a:lnTo>
                  <a:pt x="6258" y="7687"/>
                </a:lnTo>
                <a:lnTo>
                  <a:pt x="4685" y="7687"/>
                </a:lnTo>
                <a:lnTo>
                  <a:pt x="4685" y="9571"/>
                </a:lnTo>
                <a:lnTo>
                  <a:pt x="5020" y="9571"/>
                </a:lnTo>
                <a:lnTo>
                  <a:pt x="5890" y="9518"/>
                </a:lnTo>
                <a:lnTo>
                  <a:pt x="11151" y="9518"/>
                </a:lnTo>
                <a:lnTo>
                  <a:pt x="10977" y="9257"/>
                </a:lnTo>
                <a:lnTo>
                  <a:pt x="8835" y="8524"/>
                </a:lnTo>
                <a:lnTo>
                  <a:pt x="10509" y="7898"/>
                </a:lnTo>
                <a:lnTo>
                  <a:pt x="11278" y="6643"/>
                </a:lnTo>
                <a:lnTo>
                  <a:pt x="11278" y="1937"/>
                </a:lnTo>
                <a:close/>
              </a:path>
              <a:path w="12064" h="18414">
                <a:moveTo>
                  <a:pt x="9304" y="0"/>
                </a:moveTo>
                <a:lnTo>
                  <a:pt x="2342" y="0"/>
                </a:lnTo>
                <a:lnTo>
                  <a:pt x="468" y="1937"/>
                </a:lnTo>
                <a:lnTo>
                  <a:pt x="368" y="5702"/>
                </a:lnTo>
                <a:lnTo>
                  <a:pt x="2543" y="5702"/>
                </a:lnTo>
                <a:lnTo>
                  <a:pt x="2610" y="4655"/>
                </a:lnTo>
                <a:lnTo>
                  <a:pt x="2710" y="4029"/>
                </a:lnTo>
                <a:lnTo>
                  <a:pt x="3480" y="2510"/>
                </a:lnTo>
                <a:lnTo>
                  <a:pt x="4585" y="1937"/>
                </a:lnTo>
                <a:lnTo>
                  <a:pt x="11278" y="1937"/>
                </a:lnTo>
                <a:lnTo>
                  <a:pt x="930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3981234" y="1917344"/>
            <a:ext cx="12065" cy="17780"/>
          </a:xfrm>
          <a:custGeom>
            <a:avLst/>
            <a:gdLst/>
            <a:ahLst/>
            <a:cxnLst/>
            <a:rect l="l" t="t" r="r" b="b"/>
            <a:pathLst>
              <a:path w="12064" h="17780">
                <a:moveTo>
                  <a:pt x="11814" y="0"/>
                </a:moveTo>
                <a:lnTo>
                  <a:pt x="0" y="0"/>
                </a:lnTo>
                <a:lnTo>
                  <a:pt x="0" y="2145"/>
                </a:lnTo>
                <a:lnTo>
                  <a:pt x="9571" y="2145"/>
                </a:lnTo>
                <a:lnTo>
                  <a:pt x="5321" y="8159"/>
                </a:lnTo>
                <a:lnTo>
                  <a:pt x="3581" y="11871"/>
                </a:lnTo>
                <a:lnTo>
                  <a:pt x="2275" y="17677"/>
                </a:lnTo>
                <a:lnTo>
                  <a:pt x="4652" y="17677"/>
                </a:lnTo>
                <a:lnTo>
                  <a:pt x="5589" y="12028"/>
                </a:lnTo>
                <a:lnTo>
                  <a:pt x="7831" y="7165"/>
                </a:lnTo>
                <a:lnTo>
                  <a:pt x="11814" y="1830"/>
                </a:lnTo>
                <a:lnTo>
                  <a:pt x="1181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3998805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175" y="13337"/>
                </a:moveTo>
                <a:lnTo>
                  <a:pt x="0" y="13337"/>
                </a:lnTo>
                <a:lnTo>
                  <a:pt x="234" y="14799"/>
                </a:lnTo>
                <a:lnTo>
                  <a:pt x="502" y="15479"/>
                </a:lnTo>
                <a:lnTo>
                  <a:pt x="1037" y="16108"/>
                </a:lnTo>
                <a:lnTo>
                  <a:pt x="2041" y="17467"/>
                </a:lnTo>
                <a:lnTo>
                  <a:pt x="3848" y="18253"/>
                </a:lnTo>
                <a:lnTo>
                  <a:pt x="9404" y="18253"/>
                </a:lnTo>
                <a:lnTo>
                  <a:pt x="11263" y="16315"/>
                </a:lnTo>
                <a:lnTo>
                  <a:pt x="3848" y="16315"/>
                </a:lnTo>
                <a:lnTo>
                  <a:pt x="2710" y="15325"/>
                </a:lnTo>
                <a:lnTo>
                  <a:pt x="2175" y="13337"/>
                </a:lnTo>
                <a:close/>
              </a:path>
              <a:path w="12064" h="18414">
                <a:moveTo>
                  <a:pt x="11455" y="7948"/>
                </a:moveTo>
                <a:lnTo>
                  <a:pt x="8132" y="7948"/>
                </a:lnTo>
                <a:lnTo>
                  <a:pt x="9672" y="9571"/>
                </a:lnTo>
                <a:lnTo>
                  <a:pt x="9672" y="14749"/>
                </a:lnTo>
                <a:lnTo>
                  <a:pt x="8199" y="16315"/>
                </a:lnTo>
                <a:lnTo>
                  <a:pt x="11263" y="16315"/>
                </a:lnTo>
                <a:lnTo>
                  <a:pt x="11914" y="15636"/>
                </a:lnTo>
                <a:lnTo>
                  <a:pt x="11914" y="8420"/>
                </a:lnTo>
                <a:lnTo>
                  <a:pt x="11455" y="7948"/>
                </a:lnTo>
                <a:close/>
              </a:path>
              <a:path w="12064" h="18414">
                <a:moveTo>
                  <a:pt x="10977" y="0"/>
                </a:moveTo>
                <a:lnTo>
                  <a:pt x="1807" y="0"/>
                </a:lnTo>
                <a:lnTo>
                  <a:pt x="502" y="9622"/>
                </a:lnTo>
                <a:lnTo>
                  <a:pt x="2543" y="9622"/>
                </a:lnTo>
                <a:lnTo>
                  <a:pt x="3547" y="8420"/>
                </a:lnTo>
                <a:lnTo>
                  <a:pt x="4417" y="7948"/>
                </a:lnTo>
                <a:lnTo>
                  <a:pt x="11455" y="7948"/>
                </a:lnTo>
                <a:lnTo>
                  <a:pt x="10640" y="7112"/>
                </a:lnTo>
                <a:lnTo>
                  <a:pt x="2911" y="7112"/>
                </a:lnTo>
                <a:lnTo>
                  <a:pt x="3581" y="2145"/>
                </a:lnTo>
                <a:lnTo>
                  <a:pt x="10977" y="2145"/>
                </a:lnTo>
                <a:lnTo>
                  <a:pt x="10977" y="0"/>
                </a:lnTo>
                <a:close/>
              </a:path>
              <a:path w="12064" h="18414">
                <a:moveTo>
                  <a:pt x="9571" y="6014"/>
                </a:moveTo>
                <a:lnTo>
                  <a:pt x="4953" y="6014"/>
                </a:lnTo>
                <a:lnTo>
                  <a:pt x="3949" y="6328"/>
                </a:lnTo>
                <a:lnTo>
                  <a:pt x="2911" y="7112"/>
                </a:lnTo>
                <a:lnTo>
                  <a:pt x="10640" y="7112"/>
                </a:lnTo>
                <a:lnTo>
                  <a:pt x="9571" y="60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187399" y="1917344"/>
            <a:ext cx="12700" cy="17780"/>
          </a:xfrm>
          <a:custGeom>
            <a:avLst/>
            <a:gdLst/>
            <a:ahLst/>
            <a:cxnLst/>
            <a:rect l="l" t="t" r="r" b="b"/>
            <a:pathLst>
              <a:path w="12700" h="17780">
                <a:moveTo>
                  <a:pt x="9672" y="13440"/>
                </a:moveTo>
                <a:lnTo>
                  <a:pt x="7496" y="13440"/>
                </a:lnTo>
                <a:lnTo>
                  <a:pt x="7496" y="17677"/>
                </a:lnTo>
                <a:lnTo>
                  <a:pt x="9672" y="17677"/>
                </a:lnTo>
                <a:lnTo>
                  <a:pt x="9672" y="13440"/>
                </a:lnTo>
                <a:close/>
              </a:path>
              <a:path w="12700" h="17780">
                <a:moveTo>
                  <a:pt x="9672" y="0"/>
                </a:moveTo>
                <a:lnTo>
                  <a:pt x="8065" y="0"/>
                </a:lnTo>
                <a:lnTo>
                  <a:pt x="0" y="11141"/>
                </a:lnTo>
                <a:lnTo>
                  <a:pt x="0" y="13440"/>
                </a:lnTo>
                <a:lnTo>
                  <a:pt x="12282" y="13440"/>
                </a:lnTo>
                <a:lnTo>
                  <a:pt x="12282" y="11452"/>
                </a:lnTo>
                <a:lnTo>
                  <a:pt x="1941" y="11452"/>
                </a:lnTo>
                <a:lnTo>
                  <a:pt x="7496" y="3714"/>
                </a:lnTo>
                <a:lnTo>
                  <a:pt x="9672" y="3714"/>
                </a:lnTo>
                <a:lnTo>
                  <a:pt x="9672" y="0"/>
                </a:lnTo>
                <a:close/>
              </a:path>
              <a:path w="12700" h="17780">
                <a:moveTo>
                  <a:pt x="9672" y="3714"/>
                </a:moveTo>
                <a:lnTo>
                  <a:pt x="7496" y="3714"/>
                </a:lnTo>
                <a:lnTo>
                  <a:pt x="7496" y="11452"/>
                </a:lnTo>
                <a:lnTo>
                  <a:pt x="9672" y="11452"/>
                </a:lnTo>
                <a:lnTo>
                  <a:pt x="9672" y="37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201690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7429" y="0"/>
                </a:moveTo>
                <a:lnTo>
                  <a:pt x="4150" y="0"/>
                </a:lnTo>
                <a:lnTo>
                  <a:pt x="2610" y="732"/>
                </a:lnTo>
                <a:lnTo>
                  <a:pt x="1673" y="1937"/>
                </a:lnTo>
                <a:lnTo>
                  <a:pt x="535" y="3504"/>
                </a:lnTo>
                <a:lnTo>
                  <a:pt x="11" y="5806"/>
                </a:lnTo>
                <a:lnTo>
                  <a:pt x="0" y="15060"/>
                </a:lnTo>
                <a:lnTo>
                  <a:pt x="1974" y="18253"/>
                </a:lnTo>
                <a:lnTo>
                  <a:pt x="9504" y="18253"/>
                </a:lnTo>
                <a:lnTo>
                  <a:pt x="10675" y="16422"/>
                </a:lnTo>
                <a:lnTo>
                  <a:pt x="3413" y="16422"/>
                </a:lnTo>
                <a:lnTo>
                  <a:pt x="2208" y="13962"/>
                </a:lnTo>
                <a:lnTo>
                  <a:pt x="2208" y="4290"/>
                </a:lnTo>
                <a:lnTo>
                  <a:pt x="3413" y="1937"/>
                </a:lnTo>
                <a:lnTo>
                  <a:pt x="9839" y="1937"/>
                </a:lnTo>
                <a:lnTo>
                  <a:pt x="8902" y="682"/>
                </a:lnTo>
                <a:lnTo>
                  <a:pt x="7429" y="0"/>
                </a:lnTo>
                <a:close/>
              </a:path>
              <a:path w="12064" h="18414">
                <a:moveTo>
                  <a:pt x="9839" y="1937"/>
                </a:moveTo>
                <a:lnTo>
                  <a:pt x="8099" y="1937"/>
                </a:lnTo>
                <a:lnTo>
                  <a:pt x="9279" y="4290"/>
                </a:lnTo>
                <a:lnTo>
                  <a:pt x="9304" y="14070"/>
                </a:lnTo>
                <a:lnTo>
                  <a:pt x="8166" y="16422"/>
                </a:lnTo>
                <a:lnTo>
                  <a:pt x="10675" y="16422"/>
                </a:lnTo>
                <a:lnTo>
                  <a:pt x="11546" y="15060"/>
                </a:lnTo>
                <a:lnTo>
                  <a:pt x="11546" y="5806"/>
                </a:lnTo>
                <a:lnTo>
                  <a:pt x="10977" y="3557"/>
                </a:lnTo>
                <a:lnTo>
                  <a:pt x="9839" y="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222507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7396" y="0"/>
                </a:moveTo>
                <a:lnTo>
                  <a:pt x="4116" y="0"/>
                </a:lnTo>
                <a:lnTo>
                  <a:pt x="2610" y="732"/>
                </a:lnTo>
                <a:lnTo>
                  <a:pt x="1639" y="1937"/>
                </a:lnTo>
                <a:lnTo>
                  <a:pt x="502" y="3504"/>
                </a:lnTo>
                <a:lnTo>
                  <a:pt x="10" y="5806"/>
                </a:lnTo>
                <a:lnTo>
                  <a:pt x="0" y="15060"/>
                </a:lnTo>
                <a:lnTo>
                  <a:pt x="1974" y="18253"/>
                </a:lnTo>
                <a:lnTo>
                  <a:pt x="9504" y="18253"/>
                </a:lnTo>
                <a:lnTo>
                  <a:pt x="10675" y="16422"/>
                </a:lnTo>
                <a:lnTo>
                  <a:pt x="3380" y="16422"/>
                </a:lnTo>
                <a:lnTo>
                  <a:pt x="2175" y="13962"/>
                </a:lnTo>
                <a:lnTo>
                  <a:pt x="2175" y="4290"/>
                </a:lnTo>
                <a:lnTo>
                  <a:pt x="3380" y="1937"/>
                </a:lnTo>
                <a:lnTo>
                  <a:pt x="9806" y="1937"/>
                </a:lnTo>
                <a:lnTo>
                  <a:pt x="8869" y="682"/>
                </a:lnTo>
                <a:lnTo>
                  <a:pt x="7396" y="0"/>
                </a:lnTo>
                <a:close/>
              </a:path>
              <a:path w="12064" h="18414">
                <a:moveTo>
                  <a:pt x="9806" y="1937"/>
                </a:moveTo>
                <a:lnTo>
                  <a:pt x="8099" y="1937"/>
                </a:lnTo>
                <a:lnTo>
                  <a:pt x="9279" y="4290"/>
                </a:lnTo>
                <a:lnTo>
                  <a:pt x="9304" y="14070"/>
                </a:lnTo>
                <a:lnTo>
                  <a:pt x="8132" y="16422"/>
                </a:lnTo>
                <a:lnTo>
                  <a:pt x="10675" y="16422"/>
                </a:lnTo>
                <a:lnTo>
                  <a:pt x="11546" y="15060"/>
                </a:lnTo>
                <a:lnTo>
                  <a:pt x="11546" y="5806"/>
                </a:lnTo>
                <a:lnTo>
                  <a:pt x="10977" y="3557"/>
                </a:lnTo>
                <a:lnTo>
                  <a:pt x="9806" y="1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408992" y="1917344"/>
            <a:ext cx="12700" cy="17780"/>
          </a:xfrm>
          <a:custGeom>
            <a:avLst/>
            <a:gdLst/>
            <a:ahLst/>
            <a:cxnLst/>
            <a:rect l="l" t="t" r="r" b="b"/>
            <a:pathLst>
              <a:path w="12700" h="17780">
                <a:moveTo>
                  <a:pt x="9672" y="13440"/>
                </a:moveTo>
                <a:lnTo>
                  <a:pt x="7496" y="13440"/>
                </a:lnTo>
                <a:lnTo>
                  <a:pt x="7496" y="17677"/>
                </a:lnTo>
                <a:lnTo>
                  <a:pt x="9672" y="17677"/>
                </a:lnTo>
                <a:lnTo>
                  <a:pt x="9672" y="13440"/>
                </a:lnTo>
                <a:close/>
              </a:path>
              <a:path w="12700" h="17780">
                <a:moveTo>
                  <a:pt x="9672" y="0"/>
                </a:moveTo>
                <a:lnTo>
                  <a:pt x="8065" y="0"/>
                </a:lnTo>
                <a:lnTo>
                  <a:pt x="0" y="11141"/>
                </a:lnTo>
                <a:lnTo>
                  <a:pt x="0" y="13440"/>
                </a:lnTo>
                <a:lnTo>
                  <a:pt x="12282" y="13440"/>
                </a:lnTo>
                <a:lnTo>
                  <a:pt x="12282" y="11452"/>
                </a:lnTo>
                <a:lnTo>
                  <a:pt x="1941" y="11452"/>
                </a:lnTo>
                <a:lnTo>
                  <a:pt x="7496" y="3714"/>
                </a:lnTo>
                <a:lnTo>
                  <a:pt x="9672" y="3714"/>
                </a:lnTo>
                <a:lnTo>
                  <a:pt x="9672" y="0"/>
                </a:lnTo>
                <a:close/>
              </a:path>
              <a:path w="12700" h="17780">
                <a:moveTo>
                  <a:pt x="9672" y="3714"/>
                </a:moveTo>
                <a:lnTo>
                  <a:pt x="7496" y="3714"/>
                </a:lnTo>
                <a:lnTo>
                  <a:pt x="7496" y="11452"/>
                </a:lnTo>
                <a:lnTo>
                  <a:pt x="9672" y="11452"/>
                </a:lnTo>
                <a:lnTo>
                  <a:pt x="9672" y="37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423016" y="1917344"/>
            <a:ext cx="12065" cy="17780"/>
          </a:xfrm>
          <a:custGeom>
            <a:avLst/>
            <a:gdLst/>
            <a:ahLst/>
            <a:cxnLst/>
            <a:rect l="l" t="t" r="r" b="b"/>
            <a:pathLst>
              <a:path w="12064" h="17780">
                <a:moveTo>
                  <a:pt x="10818" y="1937"/>
                </a:moveTo>
                <a:lnTo>
                  <a:pt x="8166" y="1937"/>
                </a:lnTo>
                <a:lnTo>
                  <a:pt x="9672" y="3346"/>
                </a:lnTo>
                <a:lnTo>
                  <a:pt x="9672" y="6643"/>
                </a:lnTo>
                <a:lnTo>
                  <a:pt x="8835" y="7844"/>
                </a:lnTo>
                <a:lnTo>
                  <a:pt x="1305" y="12132"/>
                </a:lnTo>
                <a:lnTo>
                  <a:pt x="200" y="13805"/>
                </a:lnTo>
                <a:lnTo>
                  <a:pt x="0" y="17677"/>
                </a:lnTo>
                <a:lnTo>
                  <a:pt x="11747" y="17677"/>
                </a:lnTo>
                <a:lnTo>
                  <a:pt x="11747" y="15532"/>
                </a:lnTo>
                <a:lnTo>
                  <a:pt x="2443" y="15532"/>
                </a:lnTo>
                <a:lnTo>
                  <a:pt x="2710" y="14070"/>
                </a:lnTo>
                <a:lnTo>
                  <a:pt x="3514" y="13126"/>
                </a:lnTo>
                <a:lnTo>
                  <a:pt x="5656" y="11871"/>
                </a:lnTo>
                <a:lnTo>
                  <a:pt x="8166" y="10512"/>
                </a:lnTo>
                <a:lnTo>
                  <a:pt x="10609" y="9153"/>
                </a:lnTo>
                <a:lnTo>
                  <a:pt x="11914" y="7376"/>
                </a:lnTo>
                <a:lnTo>
                  <a:pt x="11914" y="3714"/>
                </a:lnTo>
                <a:lnTo>
                  <a:pt x="11278" y="2356"/>
                </a:lnTo>
                <a:lnTo>
                  <a:pt x="10818" y="1937"/>
                </a:lnTo>
                <a:close/>
              </a:path>
              <a:path w="12064" h="17780">
                <a:moveTo>
                  <a:pt x="7898" y="0"/>
                </a:moveTo>
                <a:lnTo>
                  <a:pt x="4016" y="0"/>
                </a:lnTo>
                <a:lnTo>
                  <a:pt x="2342" y="786"/>
                </a:lnTo>
                <a:lnTo>
                  <a:pt x="1372" y="2302"/>
                </a:lnTo>
                <a:lnTo>
                  <a:pt x="736" y="3243"/>
                </a:lnTo>
                <a:lnTo>
                  <a:pt x="468" y="4340"/>
                </a:lnTo>
                <a:lnTo>
                  <a:pt x="401" y="6121"/>
                </a:lnTo>
                <a:lnTo>
                  <a:pt x="2610" y="6121"/>
                </a:lnTo>
                <a:lnTo>
                  <a:pt x="2677" y="4916"/>
                </a:lnTo>
                <a:lnTo>
                  <a:pt x="2811" y="4183"/>
                </a:lnTo>
                <a:lnTo>
                  <a:pt x="3146" y="3611"/>
                </a:lnTo>
                <a:lnTo>
                  <a:pt x="3714" y="2563"/>
                </a:lnTo>
                <a:lnTo>
                  <a:pt x="4852" y="1937"/>
                </a:lnTo>
                <a:lnTo>
                  <a:pt x="10818" y="1937"/>
                </a:lnTo>
                <a:lnTo>
                  <a:pt x="10241" y="1412"/>
                </a:lnTo>
                <a:lnTo>
                  <a:pt x="9203" y="418"/>
                </a:lnTo>
                <a:lnTo>
                  <a:pt x="789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443866" y="19173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4" h="18414">
                <a:moveTo>
                  <a:pt x="2208" y="13337"/>
                </a:moveTo>
                <a:lnTo>
                  <a:pt x="0" y="13337"/>
                </a:lnTo>
                <a:lnTo>
                  <a:pt x="267" y="14799"/>
                </a:lnTo>
                <a:lnTo>
                  <a:pt x="535" y="15479"/>
                </a:lnTo>
                <a:lnTo>
                  <a:pt x="1037" y="16108"/>
                </a:lnTo>
                <a:lnTo>
                  <a:pt x="2041" y="17467"/>
                </a:lnTo>
                <a:lnTo>
                  <a:pt x="3882" y="18253"/>
                </a:lnTo>
                <a:lnTo>
                  <a:pt x="9404" y="18253"/>
                </a:lnTo>
                <a:lnTo>
                  <a:pt x="11263" y="16315"/>
                </a:lnTo>
                <a:lnTo>
                  <a:pt x="3882" y="16315"/>
                </a:lnTo>
                <a:lnTo>
                  <a:pt x="2710" y="15325"/>
                </a:lnTo>
                <a:lnTo>
                  <a:pt x="2208" y="13337"/>
                </a:lnTo>
                <a:close/>
              </a:path>
              <a:path w="12064" h="18414">
                <a:moveTo>
                  <a:pt x="11455" y="7948"/>
                </a:moveTo>
                <a:lnTo>
                  <a:pt x="8166" y="7948"/>
                </a:lnTo>
                <a:lnTo>
                  <a:pt x="9672" y="9571"/>
                </a:lnTo>
                <a:lnTo>
                  <a:pt x="9672" y="14749"/>
                </a:lnTo>
                <a:lnTo>
                  <a:pt x="8199" y="16315"/>
                </a:lnTo>
                <a:lnTo>
                  <a:pt x="11263" y="16315"/>
                </a:lnTo>
                <a:lnTo>
                  <a:pt x="11914" y="15636"/>
                </a:lnTo>
                <a:lnTo>
                  <a:pt x="11914" y="8420"/>
                </a:lnTo>
                <a:lnTo>
                  <a:pt x="11455" y="7948"/>
                </a:lnTo>
                <a:close/>
              </a:path>
              <a:path w="12064" h="18414">
                <a:moveTo>
                  <a:pt x="10977" y="0"/>
                </a:moveTo>
                <a:lnTo>
                  <a:pt x="1840" y="0"/>
                </a:lnTo>
                <a:lnTo>
                  <a:pt x="535" y="9622"/>
                </a:lnTo>
                <a:lnTo>
                  <a:pt x="2577" y="9622"/>
                </a:lnTo>
                <a:lnTo>
                  <a:pt x="3547" y="8420"/>
                </a:lnTo>
                <a:lnTo>
                  <a:pt x="4451" y="7948"/>
                </a:lnTo>
                <a:lnTo>
                  <a:pt x="11455" y="7948"/>
                </a:lnTo>
                <a:lnTo>
                  <a:pt x="10640" y="7112"/>
                </a:lnTo>
                <a:lnTo>
                  <a:pt x="2945" y="7112"/>
                </a:lnTo>
                <a:lnTo>
                  <a:pt x="3614" y="2145"/>
                </a:lnTo>
                <a:lnTo>
                  <a:pt x="10977" y="2145"/>
                </a:lnTo>
                <a:lnTo>
                  <a:pt x="10977" y="0"/>
                </a:lnTo>
                <a:close/>
              </a:path>
              <a:path w="12064" h="18414">
                <a:moveTo>
                  <a:pt x="9571" y="6014"/>
                </a:moveTo>
                <a:lnTo>
                  <a:pt x="4953" y="6014"/>
                </a:lnTo>
                <a:lnTo>
                  <a:pt x="3982" y="6328"/>
                </a:lnTo>
                <a:lnTo>
                  <a:pt x="2945" y="7112"/>
                </a:lnTo>
                <a:lnTo>
                  <a:pt x="10640" y="7112"/>
                </a:lnTo>
                <a:lnTo>
                  <a:pt x="9571" y="60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053258" y="1949715"/>
            <a:ext cx="100330" cy="22860"/>
          </a:xfrm>
          <a:custGeom>
            <a:avLst/>
            <a:gdLst/>
            <a:ahLst/>
            <a:cxnLst/>
            <a:rect l="l" t="t" r="r" b="b"/>
            <a:pathLst>
              <a:path w="100329" h="22860">
                <a:moveTo>
                  <a:pt x="2510" y="418"/>
                </a:moveTo>
                <a:lnTo>
                  <a:pt x="0" y="418"/>
                </a:lnTo>
                <a:lnTo>
                  <a:pt x="0" y="16108"/>
                </a:lnTo>
                <a:lnTo>
                  <a:pt x="16499" y="16108"/>
                </a:lnTo>
                <a:lnTo>
                  <a:pt x="16499" y="13859"/>
                </a:lnTo>
                <a:lnTo>
                  <a:pt x="2510" y="13859"/>
                </a:lnTo>
                <a:lnTo>
                  <a:pt x="2510" y="418"/>
                </a:lnTo>
                <a:close/>
              </a:path>
              <a:path w="100329" h="22860">
                <a:moveTo>
                  <a:pt x="9504" y="418"/>
                </a:moveTo>
                <a:lnTo>
                  <a:pt x="6994" y="418"/>
                </a:lnTo>
                <a:lnTo>
                  <a:pt x="6994" y="13859"/>
                </a:lnTo>
                <a:lnTo>
                  <a:pt x="9504" y="13859"/>
                </a:lnTo>
                <a:lnTo>
                  <a:pt x="9504" y="418"/>
                </a:lnTo>
                <a:close/>
              </a:path>
              <a:path w="100329" h="22860">
                <a:moveTo>
                  <a:pt x="16499" y="418"/>
                </a:moveTo>
                <a:lnTo>
                  <a:pt x="13989" y="418"/>
                </a:lnTo>
                <a:lnTo>
                  <a:pt x="13989" y="13859"/>
                </a:lnTo>
                <a:lnTo>
                  <a:pt x="16499" y="13859"/>
                </a:lnTo>
                <a:lnTo>
                  <a:pt x="16499" y="418"/>
                </a:lnTo>
                <a:close/>
              </a:path>
              <a:path w="100329" h="22860">
                <a:moveTo>
                  <a:pt x="23193" y="418"/>
                </a:moveTo>
                <a:lnTo>
                  <a:pt x="20683" y="418"/>
                </a:lnTo>
                <a:lnTo>
                  <a:pt x="20683" y="16108"/>
                </a:lnTo>
                <a:lnTo>
                  <a:pt x="23929" y="16108"/>
                </a:lnTo>
                <a:lnTo>
                  <a:pt x="25815" y="12811"/>
                </a:lnTo>
                <a:lnTo>
                  <a:pt x="23193" y="12811"/>
                </a:lnTo>
                <a:lnTo>
                  <a:pt x="23193" y="418"/>
                </a:lnTo>
                <a:close/>
              </a:path>
              <a:path w="100329" h="22860">
                <a:moveTo>
                  <a:pt x="33434" y="3765"/>
                </a:moveTo>
                <a:lnTo>
                  <a:pt x="30991" y="3765"/>
                </a:lnTo>
                <a:lnTo>
                  <a:pt x="30991" y="16108"/>
                </a:lnTo>
                <a:lnTo>
                  <a:pt x="33434" y="16108"/>
                </a:lnTo>
                <a:lnTo>
                  <a:pt x="33434" y="3765"/>
                </a:lnTo>
                <a:close/>
              </a:path>
              <a:path w="100329" h="22860">
                <a:moveTo>
                  <a:pt x="33434" y="418"/>
                </a:moveTo>
                <a:lnTo>
                  <a:pt x="30255" y="418"/>
                </a:lnTo>
                <a:lnTo>
                  <a:pt x="23193" y="12811"/>
                </a:lnTo>
                <a:lnTo>
                  <a:pt x="25815" y="12811"/>
                </a:lnTo>
                <a:lnTo>
                  <a:pt x="30991" y="3765"/>
                </a:lnTo>
                <a:lnTo>
                  <a:pt x="33434" y="3765"/>
                </a:lnTo>
                <a:lnTo>
                  <a:pt x="33434" y="418"/>
                </a:lnTo>
                <a:close/>
              </a:path>
              <a:path w="100329" h="22860">
                <a:moveTo>
                  <a:pt x="39459" y="418"/>
                </a:moveTo>
                <a:lnTo>
                  <a:pt x="37149" y="418"/>
                </a:lnTo>
                <a:lnTo>
                  <a:pt x="37149" y="22644"/>
                </a:lnTo>
                <a:lnTo>
                  <a:pt x="39659" y="22644"/>
                </a:lnTo>
                <a:lnTo>
                  <a:pt x="39659" y="14485"/>
                </a:lnTo>
                <a:lnTo>
                  <a:pt x="41400" y="14485"/>
                </a:lnTo>
                <a:lnTo>
                  <a:pt x="39659" y="12082"/>
                </a:lnTo>
                <a:lnTo>
                  <a:pt x="39659" y="4708"/>
                </a:lnTo>
                <a:lnTo>
                  <a:pt x="41061" y="2771"/>
                </a:lnTo>
                <a:lnTo>
                  <a:pt x="39459" y="2771"/>
                </a:lnTo>
                <a:lnTo>
                  <a:pt x="39459" y="418"/>
                </a:lnTo>
                <a:close/>
              </a:path>
              <a:path w="100329" h="22860">
                <a:moveTo>
                  <a:pt x="50396" y="2302"/>
                </a:moveTo>
                <a:lnTo>
                  <a:pt x="46788" y="2302"/>
                </a:lnTo>
                <a:lnTo>
                  <a:pt x="48562" y="4759"/>
                </a:lnTo>
                <a:lnTo>
                  <a:pt x="48562" y="12028"/>
                </a:lnTo>
                <a:lnTo>
                  <a:pt x="46788" y="14485"/>
                </a:lnTo>
                <a:lnTo>
                  <a:pt x="39659" y="14485"/>
                </a:lnTo>
                <a:lnTo>
                  <a:pt x="40965" y="16054"/>
                </a:lnTo>
                <a:lnTo>
                  <a:pt x="42437" y="16787"/>
                </a:lnTo>
                <a:lnTo>
                  <a:pt x="48495" y="16787"/>
                </a:lnTo>
                <a:lnTo>
                  <a:pt x="51173" y="13544"/>
                </a:lnTo>
                <a:lnTo>
                  <a:pt x="51173" y="3296"/>
                </a:lnTo>
                <a:lnTo>
                  <a:pt x="50396" y="2302"/>
                </a:lnTo>
                <a:close/>
              </a:path>
              <a:path w="100329" h="22860">
                <a:moveTo>
                  <a:pt x="48595" y="0"/>
                </a:moveTo>
                <a:lnTo>
                  <a:pt x="42337" y="0"/>
                </a:lnTo>
                <a:lnTo>
                  <a:pt x="40597" y="943"/>
                </a:lnTo>
                <a:lnTo>
                  <a:pt x="39459" y="2771"/>
                </a:lnTo>
                <a:lnTo>
                  <a:pt x="41061" y="2771"/>
                </a:lnTo>
                <a:lnTo>
                  <a:pt x="41400" y="2302"/>
                </a:lnTo>
                <a:lnTo>
                  <a:pt x="50396" y="2302"/>
                </a:lnTo>
                <a:lnTo>
                  <a:pt x="48595" y="0"/>
                </a:lnTo>
                <a:close/>
              </a:path>
              <a:path w="100329" h="22860">
                <a:moveTo>
                  <a:pt x="65430" y="0"/>
                </a:moveTo>
                <a:lnTo>
                  <a:pt x="56527" y="0"/>
                </a:lnTo>
                <a:lnTo>
                  <a:pt x="53883" y="3139"/>
                </a:lnTo>
                <a:lnTo>
                  <a:pt x="53883" y="13648"/>
                </a:lnTo>
                <a:lnTo>
                  <a:pt x="56494" y="16787"/>
                </a:lnTo>
                <a:lnTo>
                  <a:pt x="65330" y="16787"/>
                </a:lnTo>
                <a:lnTo>
                  <a:pt x="67318" y="14485"/>
                </a:lnTo>
                <a:lnTo>
                  <a:pt x="58167" y="14485"/>
                </a:lnTo>
                <a:lnTo>
                  <a:pt x="56427" y="12185"/>
                </a:lnTo>
                <a:lnTo>
                  <a:pt x="56427" y="4601"/>
                </a:lnTo>
                <a:lnTo>
                  <a:pt x="58167" y="2302"/>
                </a:lnTo>
                <a:lnTo>
                  <a:pt x="67378" y="2302"/>
                </a:lnTo>
                <a:lnTo>
                  <a:pt x="65430" y="0"/>
                </a:lnTo>
                <a:close/>
              </a:path>
              <a:path w="100329" h="22860">
                <a:moveTo>
                  <a:pt x="67378" y="2302"/>
                </a:moveTo>
                <a:lnTo>
                  <a:pt x="63757" y="2302"/>
                </a:lnTo>
                <a:lnTo>
                  <a:pt x="65430" y="4601"/>
                </a:lnTo>
                <a:lnTo>
                  <a:pt x="65430" y="12132"/>
                </a:lnTo>
                <a:lnTo>
                  <a:pt x="63690" y="14485"/>
                </a:lnTo>
                <a:lnTo>
                  <a:pt x="67318" y="14485"/>
                </a:lnTo>
                <a:lnTo>
                  <a:pt x="68041" y="13648"/>
                </a:lnTo>
                <a:lnTo>
                  <a:pt x="68041" y="3085"/>
                </a:lnTo>
                <a:lnTo>
                  <a:pt x="67378" y="2302"/>
                </a:lnTo>
                <a:close/>
              </a:path>
              <a:path w="100329" h="22860">
                <a:moveTo>
                  <a:pt x="78081" y="2720"/>
                </a:moveTo>
                <a:lnTo>
                  <a:pt x="75571" y="2720"/>
                </a:lnTo>
                <a:lnTo>
                  <a:pt x="75571" y="16108"/>
                </a:lnTo>
                <a:lnTo>
                  <a:pt x="78081" y="16108"/>
                </a:lnTo>
                <a:lnTo>
                  <a:pt x="78081" y="2720"/>
                </a:lnTo>
                <a:close/>
              </a:path>
              <a:path w="100329" h="22860">
                <a:moveTo>
                  <a:pt x="82365" y="418"/>
                </a:moveTo>
                <a:lnTo>
                  <a:pt x="71220" y="418"/>
                </a:lnTo>
                <a:lnTo>
                  <a:pt x="71220" y="2720"/>
                </a:lnTo>
                <a:lnTo>
                  <a:pt x="82365" y="2720"/>
                </a:lnTo>
                <a:lnTo>
                  <a:pt x="82365" y="418"/>
                </a:lnTo>
                <a:close/>
              </a:path>
              <a:path w="100329" h="22860">
                <a:moveTo>
                  <a:pt x="98396" y="2302"/>
                </a:moveTo>
                <a:lnTo>
                  <a:pt x="94648" y="2302"/>
                </a:lnTo>
                <a:lnTo>
                  <a:pt x="95953" y="3139"/>
                </a:lnTo>
                <a:lnTo>
                  <a:pt x="95953" y="6328"/>
                </a:lnTo>
                <a:lnTo>
                  <a:pt x="95250" y="6800"/>
                </a:lnTo>
                <a:lnTo>
                  <a:pt x="93343" y="7008"/>
                </a:lnTo>
                <a:lnTo>
                  <a:pt x="89762" y="7480"/>
                </a:lnTo>
                <a:lnTo>
                  <a:pt x="89259" y="7583"/>
                </a:lnTo>
                <a:lnTo>
                  <a:pt x="88322" y="7948"/>
                </a:lnTo>
                <a:lnTo>
                  <a:pt x="86482" y="8735"/>
                </a:lnTo>
                <a:lnTo>
                  <a:pt x="85544" y="10147"/>
                </a:lnTo>
                <a:lnTo>
                  <a:pt x="85544" y="15010"/>
                </a:lnTo>
                <a:lnTo>
                  <a:pt x="87519" y="16787"/>
                </a:lnTo>
                <a:lnTo>
                  <a:pt x="92640" y="16787"/>
                </a:lnTo>
                <a:lnTo>
                  <a:pt x="94213" y="16108"/>
                </a:lnTo>
                <a:lnTo>
                  <a:pt x="95870" y="14592"/>
                </a:lnTo>
                <a:lnTo>
                  <a:pt x="89293" y="14592"/>
                </a:lnTo>
                <a:lnTo>
                  <a:pt x="88155" y="13701"/>
                </a:lnTo>
                <a:lnTo>
                  <a:pt x="88155" y="10458"/>
                </a:lnTo>
                <a:lnTo>
                  <a:pt x="89259" y="9622"/>
                </a:lnTo>
                <a:lnTo>
                  <a:pt x="91903" y="9203"/>
                </a:lnTo>
                <a:lnTo>
                  <a:pt x="94514" y="8892"/>
                </a:lnTo>
                <a:lnTo>
                  <a:pt x="95049" y="8735"/>
                </a:lnTo>
                <a:lnTo>
                  <a:pt x="95953" y="8367"/>
                </a:lnTo>
                <a:lnTo>
                  <a:pt x="98396" y="8367"/>
                </a:lnTo>
                <a:lnTo>
                  <a:pt x="98396" y="2302"/>
                </a:lnTo>
                <a:close/>
              </a:path>
              <a:path w="100329" h="22860">
                <a:moveTo>
                  <a:pt x="98629" y="14485"/>
                </a:moveTo>
                <a:lnTo>
                  <a:pt x="95987" y="14485"/>
                </a:lnTo>
                <a:lnTo>
                  <a:pt x="96221" y="16054"/>
                </a:lnTo>
                <a:lnTo>
                  <a:pt x="96991" y="16787"/>
                </a:lnTo>
                <a:lnTo>
                  <a:pt x="99066" y="16787"/>
                </a:lnTo>
                <a:lnTo>
                  <a:pt x="99501" y="16734"/>
                </a:lnTo>
                <a:lnTo>
                  <a:pt x="100271" y="16526"/>
                </a:lnTo>
                <a:lnTo>
                  <a:pt x="100271" y="14695"/>
                </a:lnTo>
                <a:lnTo>
                  <a:pt x="98865" y="14695"/>
                </a:lnTo>
                <a:lnTo>
                  <a:pt x="98629" y="14485"/>
                </a:lnTo>
                <a:close/>
              </a:path>
              <a:path w="100329" h="22860">
                <a:moveTo>
                  <a:pt x="100271" y="14642"/>
                </a:moveTo>
                <a:lnTo>
                  <a:pt x="100036" y="14695"/>
                </a:lnTo>
                <a:lnTo>
                  <a:pt x="100271" y="14695"/>
                </a:lnTo>
                <a:close/>
              </a:path>
              <a:path w="100329" h="22860">
                <a:moveTo>
                  <a:pt x="98396" y="8367"/>
                </a:moveTo>
                <a:lnTo>
                  <a:pt x="95953" y="8367"/>
                </a:lnTo>
                <a:lnTo>
                  <a:pt x="95953" y="12028"/>
                </a:lnTo>
                <a:lnTo>
                  <a:pt x="95685" y="12500"/>
                </a:lnTo>
                <a:lnTo>
                  <a:pt x="94949" y="13230"/>
                </a:lnTo>
                <a:lnTo>
                  <a:pt x="93912" y="14120"/>
                </a:lnTo>
                <a:lnTo>
                  <a:pt x="92707" y="14592"/>
                </a:lnTo>
                <a:lnTo>
                  <a:pt x="95870" y="14592"/>
                </a:lnTo>
                <a:lnTo>
                  <a:pt x="98629" y="14485"/>
                </a:lnTo>
                <a:lnTo>
                  <a:pt x="98396" y="14277"/>
                </a:lnTo>
                <a:lnTo>
                  <a:pt x="98396" y="8367"/>
                </a:lnTo>
                <a:close/>
              </a:path>
              <a:path w="100329" h="22860">
                <a:moveTo>
                  <a:pt x="96355" y="0"/>
                </a:moveTo>
                <a:lnTo>
                  <a:pt x="90230" y="0"/>
                </a:lnTo>
                <a:lnTo>
                  <a:pt x="88356" y="629"/>
                </a:lnTo>
                <a:lnTo>
                  <a:pt x="87318" y="1830"/>
                </a:lnTo>
                <a:lnTo>
                  <a:pt x="86582" y="2617"/>
                </a:lnTo>
                <a:lnTo>
                  <a:pt x="86281" y="3504"/>
                </a:lnTo>
                <a:lnTo>
                  <a:pt x="86214" y="5073"/>
                </a:lnTo>
                <a:lnTo>
                  <a:pt x="88724" y="5073"/>
                </a:lnTo>
                <a:lnTo>
                  <a:pt x="88925" y="3139"/>
                </a:lnTo>
                <a:lnTo>
                  <a:pt x="90096" y="2302"/>
                </a:lnTo>
                <a:lnTo>
                  <a:pt x="98396" y="2302"/>
                </a:lnTo>
                <a:lnTo>
                  <a:pt x="98396" y="1465"/>
                </a:lnTo>
                <a:lnTo>
                  <a:pt x="96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3441675" y="1299777"/>
            <a:ext cx="20320" cy="111125"/>
          </a:xfrm>
          <a:custGeom>
            <a:avLst/>
            <a:gdLst/>
            <a:ahLst/>
            <a:cxnLst/>
            <a:rect l="l" t="t" r="r" b="b"/>
            <a:pathLst>
              <a:path w="20320" h="111125">
                <a:moveTo>
                  <a:pt x="19712" y="94588"/>
                </a:moveTo>
                <a:lnTo>
                  <a:pt x="14170" y="94588"/>
                </a:lnTo>
                <a:lnTo>
                  <a:pt x="14170" y="96469"/>
                </a:lnTo>
                <a:lnTo>
                  <a:pt x="418" y="96469"/>
                </a:lnTo>
                <a:lnTo>
                  <a:pt x="418" y="106613"/>
                </a:lnTo>
                <a:lnTo>
                  <a:pt x="10144" y="106613"/>
                </a:lnTo>
                <a:lnTo>
                  <a:pt x="14066" y="107607"/>
                </a:lnTo>
                <a:lnTo>
                  <a:pt x="14144" y="108705"/>
                </a:lnTo>
                <a:lnTo>
                  <a:pt x="14170" y="110796"/>
                </a:lnTo>
                <a:lnTo>
                  <a:pt x="19712" y="110796"/>
                </a:lnTo>
                <a:lnTo>
                  <a:pt x="19712" y="108705"/>
                </a:lnTo>
                <a:lnTo>
                  <a:pt x="16104" y="108705"/>
                </a:lnTo>
                <a:lnTo>
                  <a:pt x="16104" y="105622"/>
                </a:lnTo>
                <a:lnTo>
                  <a:pt x="13855" y="105622"/>
                </a:lnTo>
                <a:lnTo>
                  <a:pt x="11921" y="104575"/>
                </a:lnTo>
                <a:lnTo>
                  <a:pt x="8992" y="104156"/>
                </a:lnTo>
                <a:lnTo>
                  <a:pt x="2717" y="104156"/>
                </a:lnTo>
                <a:lnTo>
                  <a:pt x="2717" y="98979"/>
                </a:lnTo>
                <a:lnTo>
                  <a:pt x="16104" y="98979"/>
                </a:lnTo>
                <a:lnTo>
                  <a:pt x="16104" y="96679"/>
                </a:lnTo>
                <a:lnTo>
                  <a:pt x="19712" y="96679"/>
                </a:lnTo>
                <a:lnTo>
                  <a:pt x="19712" y="94588"/>
                </a:lnTo>
                <a:close/>
              </a:path>
              <a:path w="20320" h="111125">
                <a:moveTo>
                  <a:pt x="16104" y="98979"/>
                </a:moveTo>
                <a:lnTo>
                  <a:pt x="13855" y="98979"/>
                </a:lnTo>
                <a:lnTo>
                  <a:pt x="13855" y="105622"/>
                </a:lnTo>
                <a:lnTo>
                  <a:pt x="16104" y="105622"/>
                </a:lnTo>
                <a:lnTo>
                  <a:pt x="16104" y="98979"/>
                </a:lnTo>
                <a:close/>
              </a:path>
              <a:path w="20320" h="111125">
                <a:moveTo>
                  <a:pt x="13648" y="78416"/>
                </a:moveTo>
                <a:lnTo>
                  <a:pt x="3082" y="78416"/>
                </a:lnTo>
                <a:lnTo>
                  <a:pt x="0" y="81030"/>
                </a:lnTo>
                <a:lnTo>
                  <a:pt x="0" y="89919"/>
                </a:lnTo>
                <a:lnTo>
                  <a:pt x="3135" y="92586"/>
                </a:lnTo>
                <a:lnTo>
                  <a:pt x="13648" y="92586"/>
                </a:lnTo>
                <a:lnTo>
                  <a:pt x="16724" y="90023"/>
                </a:lnTo>
                <a:lnTo>
                  <a:pt x="4601" y="90023"/>
                </a:lnTo>
                <a:lnTo>
                  <a:pt x="2299" y="88299"/>
                </a:lnTo>
                <a:lnTo>
                  <a:pt x="2299" y="82703"/>
                </a:lnTo>
                <a:lnTo>
                  <a:pt x="4601" y="81030"/>
                </a:lnTo>
                <a:lnTo>
                  <a:pt x="16664" y="81030"/>
                </a:lnTo>
                <a:lnTo>
                  <a:pt x="13648" y="78416"/>
                </a:lnTo>
                <a:close/>
              </a:path>
              <a:path w="20320" h="111125">
                <a:moveTo>
                  <a:pt x="16664" y="81030"/>
                </a:moveTo>
                <a:lnTo>
                  <a:pt x="12132" y="81030"/>
                </a:lnTo>
                <a:lnTo>
                  <a:pt x="14485" y="82757"/>
                </a:lnTo>
                <a:lnTo>
                  <a:pt x="14485" y="88299"/>
                </a:lnTo>
                <a:lnTo>
                  <a:pt x="12182" y="90023"/>
                </a:lnTo>
                <a:lnTo>
                  <a:pt x="16724" y="90023"/>
                </a:lnTo>
                <a:lnTo>
                  <a:pt x="16784" y="81133"/>
                </a:lnTo>
                <a:close/>
              </a:path>
              <a:path w="20320" h="111125">
                <a:moveTo>
                  <a:pt x="16104" y="62438"/>
                </a:moveTo>
                <a:lnTo>
                  <a:pt x="418" y="62438"/>
                </a:lnTo>
                <a:lnTo>
                  <a:pt x="418" y="72582"/>
                </a:lnTo>
                <a:lnTo>
                  <a:pt x="10770" y="72582"/>
                </a:lnTo>
                <a:lnTo>
                  <a:pt x="14013" y="73419"/>
                </a:lnTo>
                <a:lnTo>
                  <a:pt x="14013" y="74938"/>
                </a:lnTo>
                <a:lnTo>
                  <a:pt x="16419" y="74938"/>
                </a:lnTo>
                <a:lnTo>
                  <a:pt x="16419" y="71120"/>
                </a:lnTo>
                <a:lnTo>
                  <a:pt x="11084" y="70126"/>
                </a:lnTo>
                <a:lnTo>
                  <a:pt x="2717" y="70126"/>
                </a:lnTo>
                <a:lnTo>
                  <a:pt x="2717" y="64948"/>
                </a:lnTo>
                <a:lnTo>
                  <a:pt x="16104" y="64948"/>
                </a:lnTo>
                <a:lnTo>
                  <a:pt x="16104" y="62438"/>
                </a:lnTo>
                <a:close/>
              </a:path>
              <a:path w="20320" h="111125">
                <a:moveTo>
                  <a:pt x="2717" y="49024"/>
                </a:moveTo>
                <a:lnTo>
                  <a:pt x="418" y="49024"/>
                </a:lnTo>
                <a:lnTo>
                  <a:pt x="418" y="58281"/>
                </a:lnTo>
                <a:lnTo>
                  <a:pt x="16104" y="58281"/>
                </a:lnTo>
                <a:lnTo>
                  <a:pt x="16104" y="55771"/>
                </a:lnTo>
                <a:lnTo>
                  <a:pt x="2717" y="55771"/>
                </a:lnTo>
                <a:lnTo>
                  <a:pt x="2717" y="49024"/>
                </a:lnTo>
                <a:close/>
              </a:path>
              <a:path w="20320" h="111125">
                <a:moveTo>
                  <a:pt x="13648" y="32240"/>
                </a:moveTo>
                <a:lnTo>
                  <a:pt x="3082" y="32240"/>
                </a:lnTo>
                <a:lnTo>
                  <a:pt x="0" y="34853"/>
                </a:lnTo>
                <a:lnTo>
                  <a:pt x="0" y="43743"/>
                </a:lnTo>
                <a:lnTo>
                  <a:pt x="3135" y="46410"/>
                </a:lnTo>
                <a:lnTo>
                  <a:pt x="13648" y="46410"/>
                </a:lnTo>
                <a:lnTo>
                  <a:pt x="16720" y="43850"/>
                </a:lnTo>
                <a:lnTo>
                  <a:pt x="4601" y="43850"/>
                </a:lnTo>
                <a:lnTo>
                  <a:pt x="2299" y="42123"/>
                </a:lnTo>
                <a:lnTo>
                  <a:pt x="2299" y="36527"/>
                </a:lnTo>
                <a:lnTo>
                  <a:pt x="4601" y="34853"/>
                </a:lnTo>
                <a:lnTo>
                  <a:pt x="16664" y="34853"/>
                </a:lnTo>
                <a:lnTo>
                  <a:pt x="13648" y="32240"/>
                </a:lnTo>
                <a:close/>
              </a:path>
              <a:path w="20320" h="111125">
                <a:moveTo>
                  <a:pt x="16664" y="34853"/>
                </a:moveTo>
                <a:lnTo>
                  <a:pt x="12132" y="34853"/>
                </a:lnTo>
                <a:lnTo>
                  <a:pt x="14485" y="36580"/>
                </a:lnTo>
                <a:lnTo>
                  <a:pt x="14485" y="42123"/>
                </a:lnTo>
                <a:lnTo>
                  <a:pt x="12182" y="43850"/>
                </a:lnTo>
                <a:lnTo>
                  <a:pt x="16720" y="43850"/>
                </a:lnTo>
                <a:lnTo>
                  <a:pt x="16784" y="34957"/>
                </a:lnTo>
                <a:close/>
              </a:path>
              <a:path w="20320" h="111125">
                <a:moveTo>
                  <a:pt x="2717" y="17935"/>
                </a:moveTo>
                <a:lnTo>
                  <a:pt x="418" y="17935"/>
                </a:lnTo>
                <a:lnTo>
                  <a:pt x="418" y="29073"/>
                </a:lnTo>
                <a:lnTo>
                  <a:pt x="2717" y="29073"/>
                </a:lnTo>
                <a:lnTo>
                  <a:pt x="2717" y="24736"/>
                </a:lnTo>
                <a:lnTo>
                  <a:pt x="16104" y="24736"/>
                </a:lnTo>
                <a:lnTo>
                  <a:pt x="16104" y="22226"/>
                </a:lnTo>
                <a:lnTo>
                  <a:pt x="2717" y="22226"/>
                </a:lnTo>
                <a:lnTo>
                  <a:pt x="2717" y="17935"/>
                </a:lnTo>
                <a:close/>
              </a:path>
              <a:path w="20320" h="111125">
                <a:moveTo>
                  <a:pt x="8367" y="4340"/>
                </a:moveTo>
                <a:lnTo>
                  <a:pt x="6325" y="4340"/>
                </a:lnTo>
                <a:lnTo>
                  <a:pt x="6797" y="5020"/>
                </a:lnTo>
                <a:lnTo>
                  <a:pt x="7004" y="6954"/>
                </a:lnTo>
                <a:lnTo>
                  <a:pt x="10144" y="14746"/>
                </a:lnTo>
                <a:lnTo>
                  <a:pt x="15007" y="14746"/>
                </a:lnTo>
                <a:lnTo>
                  <a:pt x="16784" y="12761"/>
                </a:lnTo>
                <a:lnTo>
                  <a:pt x="16784" y="12132"/>
                </a:lnTo>
                <a:lnTo>
                  <a:pt x="10458" y="12132"/>
                </a:lnTo>
                <a:lnTo>
                  <a:pt x="9622" y="11034"/>
                </a:lnTo>
                <a:lnTo>
                  <a:pt x="9203" y="8367"/>
                </a:lnTo>
                <a:lnTo>
                  <a:pt x="8889" y="5753"/>
                </a:lnTo>
                <a:lnTo>
                  <a:pt x="8731" y="5231"/>
                </a:lnTo>
                <a:lnTo>
                  <a:pt x="8367" y="4340"/>
                </a:lnTo>
                <a:close/>
              </a:path>
              <a:path w="20320" h="111125">
                <a:moveTo>
                  <a:pt x="16523" y="0"/>
                </a:moveTo>
                <a:lnTo>
                  <a:pt x="14642" y="0"/>
                </a:lnTo>
                <a:lnTo>
                  <a:pt x="14692" y="261"/>
                </a:lnTo>
                <a:lnTo>
                  <a:pt x="14692" y="1412"/>
                </a:lnTo>
                <a:lnTo>
                  <a:pt x="14274" y="1884"/>
                </a:lnTo>
                <a:lnTo>
                  <a:pt x="1462" y="1884"/>
                </a:lnTo>
                <a:lnTo>
                  <a:pt x="0" y="3922"/>
                </a:lnTo>
                <a:lnTo>
                  <a:pt x="0" y="10040"/>
                </a:lnTo>
                <a:lnTo>
                  <a:pt x="625" y="11924"/>
                </a:lnTo>
                <a:lnTo>
                  <a:pt x="1827" y="12968"/>
                </a:lnTo>
                <a:lnTo>
                  <a:pt x="2613" y="13701"/>
                </a:lnTo>
                <a:lnTo>
                  <a:pt x="3500" y="14013"/>
                </a:lnTo>
                <a:lnTo>
                  <a:pt x="5070" y="14066"/>
                </a:lnTo>
                <a:lnTo>
                  <a:pt x="5070" y="11556"/>
                </a:lnTo>
                <a:lnTo>
                  <a:pt x="3135" y="11349"/>
                </a:lnTo>
                <a:lnTo>
                  <a:pt x="2299" y="10197"/>
                </a:lnTo>
                <a:lnTo>
                  <a:pt x="2299" y="5646"/>
                </a:lnTo>
                <a:lnTo>
                  <a:pt x="3135" y="4340"/>
                </a:lnTo>
                <a:lnTo>
                  <a:pt x="14533" y="4340"/>
                </a:lnTo>
                <a:lnTo>
                  <a:pt x="16051" y="4079"/>
                </a:lnTo>
                <a:lnTo>
                  <a:pt x="16784" y="3293"/>
                </a:lnTo>
                <a:lnTo>
                  <a:pt x="16784" y="1201"/>
                </a:lnTo>
                <a:lnTo>
                  <a:pt x="16734" y="783"/>
                </a:lnTo>
                <a:lnTo>
                  <a:pt x="16523" y="0"/>
                </a:lnTo>
                <a:close/>
              </a:path>
              <a:path w="20320" h="111125">
                <a:moveTo>
                  <a:pt x="14533" y="4340"/>
                </a:moveTo>
                <a:lnTo>
                  <a:pt x="12025" y="4340"/>
                </a:lnTo>
                <a:lnTo>
                  <a:pt x="12497" y="4601"/>
                </a:lnTo>
                <a:lnTo>
                  <a:pt x="13230" y="5334"/>
                </a:lnTo>
                <a:lnTo>
                  <a:pt x="14116" y="6379"/>
                </a:lnTo>
                <a:lnTo>
                  <a:pt x="14588" y="7583"/>
                </a:lnTo>
                <a:lnTo>
                  <a:pt x="14588" y="10980"/>
                </a:lnTo>
                <a:lnTo>
                  <a:pt x="13698" y="12132"/>
                </a:lnTo>
                <a:lnTo>
                  <a:pt x="16784" y="12132"/>
                </a:lnTo>
                <a:lnTo>
                  <a:pt x="16762" y="7583"/>
                </a:lnTo>
                <a:lnTo>
                  <a:pt x="16104" y="6067"/>
                </a:lnTo>
                <a:lnTo>
                  <a:pt x="14533" y="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3585012" y="1530420"/>
            <a:ext cx="1076960" cy="583565"/>
          </a:xfrm>
          <a:custGeom>
            <a:avLst/>
            <a:gdLst/>
            <a:ahLst/>
            <a:cxnLst/>
            <a:rect l="l" t="t" r="r" b="b"/>
            <a:pathLst>
              <a:path w="1076960" h="583564">
                <a:moveTo>
                  <a:pt x="0" y="0"/>
                </a:moveTo>
                <a:lnTo>
                  <a:pt x="1076528" y="0"/>
                </a:lnTo>
                <a:lnTo>
                  <a:pt x="1076528" y="583094"/>
                </a:lnTo>
                <a:lnTo>
                  <a:pt x="0" y="5830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3701893" y="1560062"/>
            <a:ext cx="930015" cy="47444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3968449" y="1827137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12282" y="15897"/>
                </a:moveTo>
                <a:lnTo>
                  <a:pt x="3547" y="15897"/>
                </a:lnTo>
                <a:lnTo>
                  <a:pt x="0" y="12343"/>
                </a:lnTo>
                <a:lnTo>
                  <a:pt x="0" y="3504"/>
                </a:lnTo>
                <a:lnTo>
                  <a:pt x="3547" y="0"/>
                </a:lnTo>
                <a:lnTo>
                  <a:pt x="12282" y="0"/>
                </a:lnTo>
                <a:lnTo>
                  <a:pt x="15897" y="3607"/>
                </a:lnTo>
                <a:lnTo>
                  <a:pt x="15897" y="12343"/>
                </a:lnTo>
                <a:lnTo>
                  <a:pt x="12282" y="158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3968449" y="1827137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8032" y="0"/>
                </a:moveTo>
                <a:lnTo>
                  <a:pt x="3547" y="0"/>
                </a:lnTo>
                <a:lnTo>
                  <a:pt x="0" y="3504"/>
                </a:lnTo>
                <a:lnTo>
                  <a:pt x="0" y="7898"/>
                </a:lnTo>
                <a:lnTo>
                  <a:pt x="0" y="12343"/>
                </a:lnTo>
                <a:lnTo>
                  <a:pt x="3547" y="15897"/>
                </a:lnTo>
                <a:lnTo>
                  <a:pt x="7931" y="15897"/>
                </a:lnTo>
                <a:lnTo>
                  <a:pt x="12282" y="15897"/>
                </a:lnTo>
                <a:lnTo>
                  <a:pt x="15897" y="12343"/>
                </a:lnTo>
                <a:lnTo>
                  <a:pt x="15897" y="7948"/>
                </a:lnTo>
                <a:lnTo>
                  <a:pt x="15897" y="3607"/>
                </a:lnTo>
                <a:lnTo>
                  <a:pt x="12282" y="0"/>
                </a:lnTo>
                <a:lnTo>
                  <a:pt x="803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218558" y="1828603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12282" y="15897"/>
                </a:moveTo>
                <a:lnTo>
                  <a:pt x="3547" y="15897"/>
                </a:lnTo>
                <a:lnTo>
                  <a:pt x="0" y="12339"/>
                </a:lnTo>
                <a:lnTo>
                  <a:pt x="0" y="3504"/>
                </a:lnTo>
                <a:lnTo>
                  <a:pt x="3547" y="0"/>
                </a:lnTo>
                <a:lnTo>
                  <a:pt x="12282" y="0"/>
                </a:lnTo>
                <a:lnTo>
                  <a:pt x="15897" y="3607"/>
                </a:lnTo>
                <a:lnTo>
                  <a:pt x="15897" y="12339"/>
                </a:lnTo>
                <a:lnTo>
                  <a:pt x="12282" y="158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218558" y="1828603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8065" y="0"/>
                </a:moveTo>
                <a:lnTo>
                  <a:pt x="3547" y="0"/>
                </a:lnTo>
                <a:lnTo>
                  <a:pt x="0" y="3504"/>
                </a:lnTo>
                <a:lnTo>
                  <a:pt x="0" y="7895"/>
                </a:lnTo>
                <a:lnTo>
                  <a:pt x="0" y="12339"/>
                </a:lnTo>
                <a:lnTo>
                  <a:pt x="3547" y="15897"/>
                </a:lnTo>
                <a:lnTo>
                  <a:pt x="7931" y="15897"/>
                </a:lnTo>
                <a:lnTo>
                  <a:pt x="12282" y="15897"/>
                </a:lnTo>
                <a:lnTo>
                  <a:pt x="15897" y="12339"/>
                </a:lnTo>
                <a:lnTo>
                  <a:pt x="15897" y="7948"/>
                </a:lnTo>
                <a:lnTo>
                  <a:pt x="15897" y="3607"/>
                </a:lnTo>
                <a:lnTo>
                  <a:pt x="12282" y="0"/>
                </a:lnTo>
                <a:lnTo>
                  <a:pt x="806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3903889" y="1864959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12316" y="15897"/>
                </a:moveTo>
                <a:lnTo>
                  <a:pt x="3581" y="15897"/>
                </a:lnTo>
                <a:lnTo>
                  <a:pt x="0" y="12343"/>
                </a:lnTo>
                <a:lnTo>
                  <a:pt x="0" y="3504"/>
                </a:lnTo>
                <a:lnTo>
                  <a:pt x="3581" y="0"/>
                </a:lnTo>
                <a:lnTo>
                  <a:pt x="12316" y="0"/>
                </a:lnTo>
                <a:lnTo>
                  <a:pt x="15897" y="3607"/>
                </a:lnTo>
                <a:lnTo>
                  <a:pt x="15897" y="12343"/>
                </a:lnTo>
                <a:lnTo>
                  <a:pt x="12316" y="158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3903889" y="1864959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8065" y="0"/>
                </a:moveTo>
                <a:lnTo>
                  <a:pt x="3581" y="0"/>
                </a:lnTo>
                <a:lnTo>
                  <a:pt x="0" y="3504"/>
                </a:lnTo>
                <a:lnTo>
                  <a:pt x="0" y="7895"/>
                </a:lnTo>
                <a:lnTo>
                  <a:pt x="0" y="12343"/>
                </a:lnTo>
                <a:lnTo>
                  <a:pt x="3581" y="15897"/>
                </a:lnTo>
                <a:lnTo>
                  <a:pt x="7965" y="15897"/>
                </a:lnTo>
                <a:lnTo>
                  <a:pt x="12316" y="15897"/>
                </a:lnTo>
                <a:lnTo>
                  <a:pt x="15897" y="12343"/>
                </a:lnTo>
                <a:lnTo>
                  <a:pt x="15897" y="7948"/>
                </a:lnTo>
                <a:lnTo>
                  <a:pt x="15897" y="3607"/>
                </a:lnTo>
                <a:lnTo>
                  <a:pt x="12316" y="0"/>
                </a:lnTo>
                <a:lnTo>
                  <a:pt x="806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3810110" y="1812692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12282" y="15897"/>
                </a:moveTo>
                <a:lnTo>
                  <a:pt x="3547" y="15897"/>
                </a:lnTo>
                <a:lnTo>
                  <a:pt x="0" y="12339"/>
                </a:lnTo>
                <a:lnTo>
                  <a:pt x="0" y="3504"/>
                </a:lnTo>
                <a:lnTo>
                  <a:pt x="3547" y="0"/>
                </a:lnTo>
                <a:lnTo>
                  <a:pt x="12282" y="0"/>
                </a:lnTo>
                <a:lnTo>
                  <a:pt x="15897" y="3607"/>
                </a:lnTo>
                <a:lnTo>
                  <a:pt x="15897" y="12339"/>
                </a:lnTo>
                <a:lnTo>
                  <a:pt x="12282" y="158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3810110" y="1812692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8032" y="0"/>
                </a:moveTo>
                <a:lnTo>
                  <a:pt x="3547" y="0"/>
                </a:lnTo>
                <a:lnTo>
                  <a:pt x="0" y="3504"/>
                </a:lnTo>
                <a:lnTo>
                  <a:pt x="0" y="7895"/>
                </a:lnTo>
                <a:lnTo>
                  <a:pt x="0" y="12339"/>
                </a:lnTo>
                <a:lnTo>
                  <a:pt x="3547" y="15897"/>
                </a:lnTo>
                <a:lnTo>
                  <a:pt x="7931" y="15897"/>
                </a:lnTo>
                <a:lnTo>
                  <a:pt x="12282" y="15897"/>
                </a:lnTo>
                <a:lnTo>
                  <a:pt x="15897" y="12339"/>
                </a:lnTo>
                <a:lnTo>
                  <a:pt x="15897" y="7948"/>
                </a:lnTo>
                <a:lnTo>
                  <a:pt x="15897" y="3607"/>
                </a:lnTo>
                <a:lnTo>
                  <a:pt x="12282" y="0"/>
                </a:lnTo>
                <a:lnTo>
                  <a:pt x="8032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3902282" y="1686556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12282" y="15897"/>
                </a:moveTo>
                <a:lnTo>
                  <a:pt x="3547" y="15897"/>
                </a:lnTo>
                <a:lnTo>
                  <a:pt x="0" y="12343"/>
                </a:lnTo>
                <a:lnTo>
                  <a:pt x="0" y="3504"/>
                </a:lnTo>
                <a:lnTo>
                  <a:pt x="3547" y="0"/>
                </a:lnTo>
                <a:lnTo>
                  <a:pt x="12282" y="0"/>
                </a:lnTo>
                <a:lnTo>
                  <a:pt x="15897" y="3611"/>
                </a:lnTo>
                <a:lnTo>
                  <a:pt x="15897" y="12343"/>
                </a:lnTo>
                <a:lnTo>
                  <a:pt x="12282" y="158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3902282" y="1686556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8065" y="0"/>
                </a:moveTo>
                <a:lnTo>
                  <a:pt x="3547" y="0"/>
                </a:lnTo>
                <a:lnTo>
                  <a:pt x="0" y="3504"/>
                </a:lnTo>
                <a:lnTo>
                  <a:pt x="0" y="7898"/>
                </a:lnTo>
                <a:lnTo>
                  <a:pt x="0" y="12343"/>
                </a:lnTo>
                <a:lnTo>
                  <a:pt x="3547" y="15897"/>
                </a:lnTo>
                <a:lnTo>
                  <a:pt x="7965" y="15897"/>
                </a:lnTo>
                <a:lnTo>
                  <a:pt x="12282" y="15897"/>
                </a:lnTo>
                <a:lnTo>
                  <a:pt x="15897" y="12343"/>
                </a:lnTo>
                <a:lnTo>
                  <a:pt x="15897" y="7948"/>
                </a:lnTo>
                <a:lnTo>
                  <a:pt x="15897" y="3611"/>
                </a:lnTo>
                <a:lnTo>
                  <a:pt x="12282" y="0"/>
                </a:lnTo>
                <a:lnTo>
                  <a:pt x="806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3854255" y="1625283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12282" y="15897"/>
                </a:moveTo>
                <a:lnTo>
                  <a:pt x="3547" y="15897"/>
                </a:lnTo>
                <a:lnTo>
                  <a:pt x="0" y="12339"/>
                </a:lnTo>
                <a:lnTo>
                  <a:pt x="0" y="3504"/>
                </a:lnTo>
                <a:lnTo>
                  <a:pt x="3547" y="0"/>
                </a:lnTo>
                <a:lnTo>
                  <a:pt x="12282" y="0"/>
                </a:lnTo>
                <a:lnTo>
                  <a:pt x="15897" y="3607"/>
                </a:lnTo>
                <a:lnTo>
                  <a:pt x="15897" y="12339"/>
                </a:lnTo>
                <a:lnTo>
                  <a:pt x="12282" y="158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3854255" y="1625283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8065" y="0"/>
                </a:moveTo>
                <a:lnTo>
                  <a:pt x="3547" y="0"/>
                </a:lnTo>
                <a:lnTo>
                  <a:pt x="0" y="3504"/>
                </a:lnTo>
                <a:lnTo>
                  <a:pt x="0" y="7895"/>
                </a:lnTo>
                <a:lnTo>
                  <a:pt x="0" y="12339"/>
                </a:lnTo>
                <a:lnTo>
                  <a:pt x="3547" y="15897"/>
                </a:lnTo>
                <a:lnTo>
                  <a:pt x="7965" y="15897"/>
                </a:lnTo>
                <a:lnTo>
                  <a:pt x="12282" y="15897"/>
                </a:lnTo>
                <a:lnTo>
                  <a:pt x="15897" y="12339"/>
                </a:lnTo>
                <a:lnTo>
                  <a:pt x="15897" y="7948"/>
                </a:lnTo>
                <a:lnTo>
                  <a:pt x="15897" y="3607"/>
                </a:lnTo>
                <a:lnTo>
                  <a:pt x="12282" y="0"/>
                </a:lnTo>
                <a:lnTo>
                  <a:pt x="806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3635396" y="1978675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687" y="0"/>
                </a:moveTo>
                <a:lnTo>
                  <a:pt x="3714" y="0"/>
                </a:lnTo>
                <a:lnTo>
                  <a:pt x="2249" y="783"/>
                </a:lnTo>
                <a:lnTo>
                  <a:pt x="1362" y="2141"/>
                </a:lnTo>
                <a:lnTo>
                  <a:pt x="418" y="3607"/>
                </a:lnTo>
                <a:lnTo>
                  <a:pt x="0" y="5488"/>
                </a:lnTo>
                <a:lnTo>
                  <a:pt x="0" y="10770"/>
                </a:lnTo>
                <a:lnTo>
                  <a:pt x="368" y="12393"/>
                </a:lnTo>
                <a:lnTo>
                  <a:pt x="1255" y="13698"/>
                </a:lnTo>
                <a:lnTo>
                  <a:pt x="2091" y="14953"/>
                </a:lnTo>
                <a:lnTo>
                  <a:pt x="3400" y="15582"/>
                </a:lnTo>
                <a:lnTo>
                  <a:pt x="7948" y="15582"/>
                </a:lnTo>
                <a:lnTo>
                  <a:pt x="9529" y="13962"/>
                </a:lnTo>
                <a:lnTo>
                  <a:pt x="3346" y="13962"/>
                </a:lnTo>
                <a:lnTo>
                  <a:pt x="1988" y="12497"/>
                </a:lnTo>
                <a:lnTo>
                  <a:pt x="1988" y="8678"/>
                </a:lnTo>
                <a:lnTo>
                  <a:pt x="3296" y="7373"/>
                </a:lnTo>
                <a:lnTo>
                  <a:pt x="1884" y="7373"/>
                </a:lnTo>
                <a:lnTo>
                  <a:pt x="1934" y="3711"/>
                </a:lnTo>
                <a:lnTo>
                  <a:pt x="3139" y="1673"/>
                </a:lnTo>
                <a:lnTo>
                  <a:pt x="9342" y="1673"/>
                </a:lnTo>
                <a:lnTo>
                  <a:pt x="9310" y="1462"/>
                </a:lnTo>
                <a:lnTo>
                  <a:pt x="7687" y="0"/>
                </a:lnTo>
                <a:close/>
              </a:path>
              <a:path w="10160" h="15875">
                <a:moveTo>
                  <a:pt x="8106" y="5699"/>
                </a:moveTo>
                <a:lnTo>
                  <a:pt x="3872" y="5699"/>
                </a:lnTo>
                <a:lnTo>
                  <a:pt x="2720" y="6275"/>
                </a:lnTo>
                <a:lnTo>
                  <a:pt x="1884" y="7373"/>
                </a:lnTo>
                <a:lnTo>
                  <a:pt x="6954" y="7373"/>
                </a:lnTo>
                <a:lnTo>
                  <a:pt x="8106" y="8628"/>
                </a:lnTo>
                <a:lnTo>
                  <a:pt x="8106" y="12550"/>
                </a:lnTo>
                <a:lnTo>
                  <a:pt x="6800" y="13962"/>
                </a:lnTo>
                <a:lnTo>
                  <a:pt x="9529" y="13962"/>
                </a:lnTo>
                <a:lnTo>
                  <a:pt x="9990" y="13491"/>
                </a:lnTo>
                <a:lnTo>
                  <a:pt x="9990" y="7687"/>
                </a:lnTo>
                <a:lnTo>
                  <a:pt x="8106" y="5699"/>
                </a:lnTo>
                <a:close/>
              </a:path>
              <a:path w="10160" h="15875">
                <a:moveTo>
                  <a:pt x="9342" y="1673"/>
                </a:moveTo>
                <a:lnTo>
                  <a:pt x="6589" y="1673"/>
                </a:lnTo>
                <a:lnTo>
                  <a:pt x="7530" y="2456"/>
                </a:lnTo>
                <a:lnTo>
                  <a:pt x="7791" y="3922"/>
                </a:lnTo>
                <a:lnTo>
                  <a:pt x="9675" y="3922"/>
                </a:lnTo>
                <a:lnTo>
                  <a:pt x="9342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3647280" y="1978675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687" y="0"/>
                </a:moveTo>
                <a:lnTo>
                  <a:pt x="3714" y="0"/>
                </a:lnTo>
                <a:lnTo>
                  <a:pt x="2249" y="783"/>
                </a:lnTo>
                <a:lnTo>
                  <a:pt x="1358" y="2141"/>
                </a:lnTo>
                <a:lnTo>
                  <a:pt x="418" y="3607"/>
                </a:lnTo>
                <a:lnTo>
                  <a:pt x="0" y="5488"/>
                </a:lnTo>
                <a:lnTo>
                  <a:pt x="0" y="10770"/>
                </a:lnTo>
                <a:lnTo>
                  <a:pt x="368" y="12393"/>
                </a:lnTo>
                <a:lnTo>
                  <a:pt x="1255" y="13698"/>
                </a:lnTo>
                <a:lnTo>
                  <a:pt x="2091" y="14953"/>
                </a:lnTo>
                <a:lnTo>
                  <a:pt x="3400" y="15582"/>
                </a:lnTo>
                <a:lnTo>
                  <a:pt x="7948" y="15582"/>
                </a:lnTo>
                <a:lnTo>
                  <a:pt x="9527" y="13962"/>
                </a:lnTo>
                <a:lnTo>
                  <a:pt x="3346" y="13962"/>
                </a:lnTo>
                <a:lnTo>
                  <a:pt x="1988" y="12497"/>
                </a:lnTo>
                <a:lnTo>
                  <a:pt x="1988" y="8678"/>
                </a:lnTo>
                <a:lnTo>
                  <a:pt x="3293" y="7373"/>
                </a:lnTo>
                <a:lnTo>
                  <a:pt x="1884" y="7373"/>
                </a:lnTo>
                <a:lnTo>
                  <a:pt x="1934" y="3711"/>
                </a:lnTo>
                <a:lnTo>
                  <a:pt x="3139" y="1673"/>
                </a:lnTo>
                <a:lnTo>
                  <a:pt x="9339" y="1673"/>
                </a:lnTo>
                <a:lnTo>
                  <a:pt x="9307" y="1462"/>
                </a:lnTo>
                <a:lnTo>
                  <a:pt x="7687" y="0"/>
                </a:lnTo>
                <a:close/>
              </a:path>
              <a:path w="10160" h="15875">
                <a:moveTo>
                  <a:pt x="8106" y="5699"/>
                </a:moveTo>
                <a:lnTo>
                  <a:pt x="3868" y="5699"/>
                </a:lnTo>
                <a:lnTo>
                  <a:pt x="2720" y="6275"/>
                </a:lnTo>
                <a:lnTo>
                  <a:pt x="1884" y="7373"/>
                </a:lnTo>
                <a:lnTo>
                  <a:pt x="6954" y="7373"/>
                </a:lnTo>
                <a:lnTo>
                  <a:pt x="8106" y="8628"/>
                </a:lnTo>
                <a:lnTo>
                  <a:pt x="8106" y="12550"/>
                </a:lnTo>
                <a:lnTo>
                  <a:pt x="6797" y="13962"/>
                </a:lnTo>
                <a:lnTo>
                  <a:pt x="9527" y="13962"/>
                </a:lnTo>
                <a:lnTo>
                  <a:pt x="9986" y="13491"/>
                </a:lnTo>
                <a:lnTo>
                  <a:pt x="9986" y="7687"/>
                </a:lnTo>
                <a:lnTo>
                  <a:pt x="8106" y="5699"/>
                </a:lnTo>
                <a:close/>
              </a:path>
              <a:path w="10160" h="15875">
                <a:moveTo>
                  <a:pt x="9339" y="1673"/>
                </a:moveTo>
                <a:lnTo>
                  <a:pt x="6589" y="1673"/>
                </a:lnTo>
                <a:lnTo>
                  <a:pt x="7530" y="2456"/>
                </a:lnTo>
                <a:lnTo>
                  <a:pt x="7791" y="3922"/>
                </a:lnTo>
                <a:lnTo>
                  <a:pt x="9675" y="3922"/>
                </a:lnTo>
                <a:lnTo>
                  <a:pt x="9339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3660042" y="1992688"/>
            <a:ext cx="2540" cy="0"/>
          </a:xfrm>
          <a:custGeom>
            <a:avLst/>
            <a:gdLst/>
            <a:ahLst/>
            <a:cxnLst/>
            <a:rect l="l" t="t" r="r" b="b"/>
            <a:pathLst>
              <a:path w="2539" h="0">
                <a:moveTo>
                  <a:pt x="0" y="0"/>
                </a:moveTo>
                <a:lnTo>
                  <a:pt x="224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3664878" y="1978675"/>
            <a:ext cx="10160" cy="15240"/>
          </a:xfrm>
          <a:custGeom>
            <a:avLst/>
            <a:gdLst/>
            <a:ahLst/>
            <a:cxnLst/>
            <a:rect l="l" t="t" r="r" b="b"/>
            <a:pathLst>
              <a:path w="10160" h="15239">
                <a:moveTo>
                  <a:pt x="9260" y="1619"/>
                </a:moveTo>
                <a:lnTo>
                  <a:pt x="6954" y="1619"/>
                </a:lnTo>
                <a:lnTo>
                  <a:pt x="8263" y="2821"/>
                </a:lnTo>
                <a:lnTo>
                  <a:pt x="8263" y="5646"/>
                </a:lnTo>
                <a:lnTo>
                  <a:pt x="7530" y="6693"/>
                </a:lnTo>
                <a:lnTo>
                  <a:pt x="6221" y="7476"/>
                </a:lnTo>
                <a:lnTo>
                  <a:pt x="4237" y="8574"/>
                </a:lnTo>
                <a:lnTo>
                  <a:pt x="1097" y="10351"/>
                </a:lnTo>
                <a:lnTo>
                  <a:pt x="157" y="11764"/>
                </a:lnTo>
                <a:lnTo>
                  <a:pt x="0" y="15110"/>
                </a:lnTo>
                <a:lnTo>
                  <a:pt x="10040" y="15110"/>
                </a:lnTo>
                <a:lnTo>
                  <a:pt x="10040" y="13280"/>
                </a:lnTo>
                <a:lnTo>
                  <a:pt x="2091" y="13280"/>
                </a:lnTo>
                <a:lnTo>
                  <a:pt x="2299" y="12025"/>
                </a:lnTo>
                <a:lnTo>
                  <a:pt x="2982" y="11242"/>
                </a:lnTo>
                <a:lnTo>
                  <a:pt x="4809" y="10144"/>
                </a:lnTo>
                <a:lnTo>
                  <a:pt x="9100" y="7841"/>
                </a:lnTo>
                <a:lnTo>
                  <a:pt x="10144" y="6275"/>
                </a:lnTo>
                <a:lnTo>
                  <a:pt x="10144" y="3189"/>
                </a:lnTo>
                <a:lnTo>
                  <a:pt x="9675" y="1984"/>
                </a:lnTo>
                <a:lnTo>
                  <a:pt x="9260" y="1619"/>
                </a:lnTo>
                <a:close/>
              </a:path>
              <a:path w="10160" h="15239">
                <a:moveTo>
                  <a:pt x="6747" y="0"/>
                </a:moveTo>
                <a:lnTo>
                  <a:pt x="3400" y="0"/>
                </a:lnTo>
                <a:lnTo>
                  <a:pt x="1988" y="679"/>
                </a:lnTo>
                <a:lnTo>
                  <a:pt x="1119" y="1984"/>
                </a:lnTo>
                <a:lnTo>
                  <a:pt x="625" y="2771"/>
                </a:lnTo>
                <a:lnTo>
                  <a:pt x="364" y="3711"/>
                </a:lnTo>
                <a:lnTo>
                  <a:pt x="314" y="5227"/>
                </a:lnTo>
                <a:lnTo>
                  <a:pt x="2195" y="5227"/>
                </a:lnTo>
                <a:lnTo>
                  <a:pt x="2299" y="4233"/>
                </a:lnTo>
                <a:lnTo>
                  <a:pt x="2406" y="3607"/>
                </a:lnTo>
                <a:lnTo>
                  <a:pt x="2667" y="3085"/>
                </a:lnTo>
                <a:lnTo>
                  <a:pt x="3135" y="2195"/>
                </a:lnTo>
                <a:lnTo>
                  <a:pt x="4129" y="1619"/>
                </a:lnTo>
                <a:lnTo>
                  <a:pt x="9260" y="1619"/>
                </a:lnTo>
                <a:lnTo>
                  <a:pt x="7844" y="364"/>
                </a:lnTo>
                <a:lnTo>
                  <a:pt x="674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3676813" y="1978675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791" y="0"/>
                </a:moveTo>
                <a:lnTo>
                  <a:pt x="2406" y="0"/>
                </a:lnTo>
                <a:lnTo>
                  <a:pt x="525" y="1673"/>
                </a:lnTo>
                <a:lnTo>
                  <a:pt x="525" y="5438"/>
                </a:lnTo>
                <a:lnTo>
                  <a:pt x="1047" y="6168"/>
                </a:lnTo>
                <a:lnTo>
                  <a:pt x="2563" y="7162"/>
                </a:lnTo>
                <a:lnTo>
                  <a:pt x="836" y="7998"/>
                </a:lnTo>
                <a:lnTo>
                  <a:pt x="33" y="9203"/>
                </a:lnTo>
                <a:lnTo>
                  <a:pt x="0" y="13698"/>
                </a:lnTo>
                <a:lnTo>
                  <a:pt x="2091" y="15582"/>
                </a:lnTo>
                <a:lnTo>
                  <a:pt x="8055" y="15582"/>
                </a:lnTo>
                <a:lnTo>
                  <a:pt x="9854" y="13962"/>
                </a:lnTo>
                <a:lnTo>
                  <a:pt x="3189" y="13962"/>
                </a:lnTo>
                <a:lnTo>
                  <a:pt x="1934" y="12707"/>
                </a:lnTo>
                <a:lnTo>
                  <a:pt x="1934" y="9203"/>
                </a:lnTo>
                <a:lnTo>
                  <a:pt x="3189" y="7998"/>
                </a:lnTo>
                <a:lnTo>
                  <a:pt x="9310" y="7998"/>
                </a:lnTo>
                <a:lnTo>
                  <a:pt x="7583" y="7162"/>
                </a:lnTo>
                <a:lnTo>
                  <a:pt x="8760" y="6432"/>
                </a:lnTo>
                <a:lnTo>
                  <a:pt x="3504" y="6432"/>
                </a:lnTo>
                <a:lnTo>
                  <a:pt x="2459" y="5488"/>
                </a:lnTo>
                <a:lnTo>
                  <a:pt x="2459" y="2613"/>
                </a:lnTo>
                <a:lnTo>
                  <a:pt x="3504" y="1673"/>
                </a:lnTo>
                <a:lnTo>
                  <a:pt x="9622" y="1673"/>
                </a:lnTo>
                <a:lnTo>
                  <a:pt x="7791" y="0"/>
                </a:lnTo>
                <a:close/>
              </a:path>
              <a:path w="10160" h="15875">
                <a:moveTo>
                  <a:pt x="9310" y="7998"/>
                </a:moveTo>
                <a:lnTo>
                  <a:pt x="6954" y="7998"/>
                </a:lnTo>
                <a:lnTo>
                  <a:pt x="8263" y="9203"/>
                </a:lnTo>
                <a:lnTo>
                  <a:pt x="8263" y="12758"/>
                </a:lnTo>
                <a:lnTo>
                  <a:pt x="6954" y="13962"/>
                </a:lnTo>
                <a:lnTo>
                  <a:pt x="9854" y="13962"/>
                </a:lnTo>
                <a:lnTo>
                  <a:pt x="10147" y="13698"/>
                </a:lnTo>
                <a:lnTo>
                  <a:pt x="10114" y="9203"/>
                </a:lnTo>
                <a:lnTo>
                  <a:pt x="9310" y="7998"/>
                </a:lnTo>
                <a:close/>
              </a:path>
              <a:path w="10160" h="15875">
                <a:moveTo>
                  <a:pt x="9622" y="1673"/>
                </a:moveTo>
                <a:lnTo>
                  <a:pt x="6693" y="1673"/>
                </a:lnTo>
                <a:lnTo>
                  <a:pt x="7687" y="2613"/>
                </a:lnTo>
                <a:lnTo>
                  <a:pt x="7687" y="5488"/>
                </a:lnTo>
                <a:lnTo>
                  <a:pt x="6643" y="6432"/>
                </a:lnTo>
                <a:lnTo>
                  <a:pt x="8760" y="6432"/>
                </a:lnTo>
                <a:lnTo>
                  <a:pt x="9100" y="6221"/>
                </a:lnTo>
                <a:lnTo>
                  <a:pt x="9588" y="5488"/>
                </a:lnTo>
                <a:lnTo>
                  <a:pt x="9622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3612962" y="1677523"/>
            <a:ext cx="91195" cy="2164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3635396" y="1576988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687" y="0"/>
                </a:moveTo>
                <a:lnTo>
                  <a:pt x="3714" y="0"/>
                </a:lnTo>
                <a:lnTo>
                  <a:pt x="2249" y="786"/>
                </a:lnTo>
                <a:lnTo>
                  <a:pt x="1362" y="2145"/>
                </a:lnTo>
                <a:lnTo>
                  <a:pt x="418" y="3607"/>
                </a:lnTo>
                <a:lnTo>
                  <a:pt x="0" y="5492"/>
                </a:lnTo>
                <a:lnTo>
                  <a:pt x="0" y="10773"/>
                </a:lnTo>
                <a:lnTo>
                  <a:pt x="368" y="12393"/>
                </a:lnTo>
                <a:lnTo>
                  <a:pt x="1255" y="13701"/>
                </a:lnTo>
                <a:lnTo>
                  <a:pt x="2091" y="14956"/>
                </a:lnTo>
                <a:lnTo>
                  <a:pt x="3400" y="15582"/>
                </a:lnTo>
                <a:lnTo>
                  <a:pt x="7948" y="15582"/>
                </a:lnTo>
                <a:lnTo>
                  <a:pt x="9529" y="13962"/>
                </a:lnTo>
                <a:lnTo>
                  <a:pt x="3346" y="13962"/>
                </a:lnTo>
                <a:lnTo>
                  <a:pt x="1988" y="12500"/>
                </a:lnTo>
                <a:lnTo>
                  <a:pt x="1988" y="8681"/>
                </a:lnTo>
                <a:lnTo>
                  <a:pt x="3296" y="7373"/>
                </a:lnTo>
                <a:lnTo>
                  <a:pt x="1884" y="7373"/>
                </a:lnTo>
                <a:lnTo>
                  <a:pt x="1934" y="3711"/>
                </a:lnTo>
                <a:lnTo>
                  <a:pt x="3139" y="1673"/>
                </a:lnTo>
                <a:lnTo>
                  <a:pt x="9341" y="1673"/>
                </a:lnTo>
                <a:lnTo>
                  <a:pt x="9310" y="1465"/>
                </a:lnTo>
                <a:lnTo>
                  <a:pt x="7687" y="0"/>
                </a:lnTo>
                <a:close/>
              </a:path>
              <a:path w="10160" h="15875">
                <a:moveTo>
                  <a:pt x="8106" y="5699"/>
                </a:moveTo>
                <a:lnTo>
                  <a:pt x="3872" y="5699"/>
                </a:lnTo>
                <a:lnTo>
                  <a:pt x="2720" y="6275"/>
                </a:lnTo>
                <a:lnTo>
                  <a:pt x="1884" y="7373"/>
                </a:lnTo>
                <a:lnTo>
                  <a:pt x="6954" y="7373"/>
                </a:lnTo>
                <a:lnTo>
                  <a:pt x="8106" y="8628"/>
                </a:lnTo>
                <a:lnTo>
                  <a:pt x="8106" y="12550"/>
                </a:lnTo>
                <a:lnTo>
                  <a:pt x="6800" y="13962"/>
                </a:lnTo>
                <a:lnTo>
                  <a:pt x="9529" y="13962"/>
                </a:lnTo>
                <a:lnTo>
                  <a:pt x="9990" y="13491"/>
                </a:lnTo>
                <a:lnTo>
                  <a:pt x="9990" y="7687"/>
                </a:lnTo>
                <a:lnTo>
                  <a:pt x="8106" y="5699"/>
                </a:lnTo>
                <a:close/>
              </a:path>
              <a:path w="10160" h="15875">
                <a:moveTo>
                  <a:pt x="9341" y="1673"/>
                </a:moveTo>
                <a:lnTo>
                  <a:pt x="6589" y="1673"/>
                </a:lnTo>
                <a:lnTo>
                  <a:pt x="7530" y="2459"/>
                </a:lnTo>
                <a:lnTo>
                  <a:pt x="7791" y="3922"/>
                </a:lnTo>
                <a:lnTo>
                  <a:pt x="9675" y="3922"/>
                </a:lnTo>
                <a:lnTo>
                  <a:pt x="9341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3647280" y="1576988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687" y="0"/>
                </a:moveTo>
                <a:lnTo>
                  <a:pt x="3714" y="0"/>
                </a:lnTo>
                <a:lnTo>
                  <a:pt x="2249" y="786"/>
                </a:lnTo>
                <a:lnTo>
                  <a:pt x="1358" y="2145"/>
                </a:lnTo>
                <a:lnTo>
                  <a:pt x="418" y="3607"/>
                </a:lnTo>
                <a:lnTo>
                  <a:pt x="0" y="5492"/>
                </a:lnTo>
                <a:lnTo>
                  <a:pt x="0" y="10773"/>
                </a:lnTo>
                <a:lnTo>
                  <a:pt x="368" y="12393"/>
                </a:lnTo>
                <a:lnTo>
                  <a:pt x="1255" y="13701"/>
                </a:lnTo>
                <a:lnTo>
                  <a:pt x="2091" y="14956"/>
                </a:lnTo>
                <a:lnTo>
                  <a:pt x="3400" y="15582"/>
                </a:lnTo>
                <a:lnTo>
                  <a:pt x="7948" y="15582"/>
                </a:lnTo>
                <a:lnTo>
                  <a:pt x="9527" y="13962"/>
                </a:lnTo>
                <a:lnTo>
                  <a:pt x="3346" y="13962"/>
                </a:lnTo>
                <a:lnTo>
                  <a:pt x="1988" y="12500"/>
                </a:lnTo>
                <a:lnTo>
                  <a:pt x="1988" y="8681"/>
                </a:lnTo>
                <a:lnTo>
                  <a:pt x="3293" y="7373"/>
                </a:lnTo>
                <a:lnTo>
                  <a:pt x="1884" y="7373"/>
                </a:lnTo>
                <a:lnTo>
                  <a:pt x="1934" y="3711"/>
                </a:lnTo>
                <a:lnTo>
                  <a:pt x="3139" y="1673"/>
                </a:lnTo>
                <a:lnTo>
                  <a:pt x="9338" y="1673"/>
                </a:lnTo>
                <a:lnTo>
                  <a:pt x="9307" y="1465"/>
                </a:lnTo>
                <a:lnTo>
                  <a:pt x="7687" y="0"/>
                </a:lnTo>
                <a:close/>
              </a:path>
              <a:path w="10160" h="15875">
                <a:moveTo>
                  <a:pt x="8106" y="5699"/>
                </a:moveTo>
                <a:lnTo>
                  <a:pt x="3868" y="5699"/>
                </a:lnTo>
                <a:lnTo>
                  <a:pt x="2720" y="6275"/>
                </a:lnTo>
                <a:lnTo>
                  <a:pt x="1884" y="7373"/>
                </a:lnTo>
                <a:lnTo>
                  <a:pt x="6954" y="7373"/>
                </a:lnTo>
                <a:lnTo>
                  <a:pt x="8106" y="8628"/>
                </a:lnTo>
                <a:lnTo>
                  <a:pt x="8106" y="12550"/>
                </a:lnTo>
                <a:lnTo>
                  <a:pt x="6797" y="13962"/>
                </a:lnTo>
                <a:lnTo>
                  <a:pt x="9527" y="13962"/>
                </a:lnTo>
                <a:lnTo>
                  <a:pt x="9986" y="13491"/>
                </a:lnTo>
                <a:lnTo>
                  <a:pt x="9986" y="7687"/>
                </a:lnTo>
                <a:lnTo>
                  <a:pt x="8106" y="5699"/>
                </a:lnTo>
                <a:close/>
              </a:path>
              <a:path w="10160" h="15875">
                <a:moveTo>
                  <a:pt x="9338" y="1673"/>
                </a:moveTo>
                <a:lnTo>
                  <a:pt x="6589" y="1673"/>
                </a:lnTo>
                <a:lnTo>
                  <a:pt x="7530" y="2459"/>
                </a:lnTo>
                <a:lnTo>
                  <a:pt x="7791" y="3922"/>
                </a:lnTo>
                <a:lnTo>
                  <a:pt x="9675" y="3922"/>
                </a:lnTo>
                <a:lnTo>
                  <a:pt x="9338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3660042" y="1591001"/>
            <a:ext cx="2540" cy="0"/>
          </a:xfrm>
          <a:custGeom>
            <a:avLst/>
            <a:gdLst/>
            <a:ahLst/>
            <a:cxnLst/>
            <a:rect l="l" t="t" r="r" b="b"/>
            <a:pathLst>
              <a:path w="2539" h="0">
                <a:moveTo>
                  <a:pt x="0" y="0"/>
                </a:moveTo>
                <a:lnTo>
                  <a:pt x="224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3664825" y="1576988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1884" y="10719"/>
                </a:moveTo>
                <a:lnTo>
                  <a:pt x="0" y="10719"/>
                </a:lnTo>
                <a:lnTo>
                  <a:pt x="107" y="11924"/>
                </a:lnTo>
                <a:lnTo>
                  <a:pt x="314" y="12707"/>
                </a:lnTo>
                <a:lnTo>
                  <a:pt x="679" y="13387"/>
                </a:lnTo>
                <a:lnTo>
                  <a:pt x="1412" y="14853"/>
                </a:lnTo>
                <a:lnTo>
                  <a:pt x="2928" y="15582"/>
                </a:lnTo>
                <a:lnTo>
                  <a:pt x="8106" y="15582"/>
                </a:lnTo>
                <a:lnTo>
                  <a:pt x="9865" y="13962"/>
                </a:lnTo>
                <a:lnTo>
                  <a:pt x="3035" y="13962"/>
                </a:lnTo>
                <a:lnTo>
                  <a:pt x="1988" y="12915"/>
                </a:lnTo>
                <a:lnTo>
                  <a:pt x="1884" y="10719"/>
                </a:lnTo>
                <a:close/>
              </a:path>
              <a:path w="10160" h="15875">
                <a:moveTo>
                  <a:pt x="9675" y="1623"/>
                </a:moveTo>
                <a:lnTo>
                  <a:pt x="6747" y="1623"/>
                </a:lnTo>
                <a:lnTo>
                  <a:pt x="7741" y="2613"/>
                </a:lnTo>
                <a:lnTo>
                  <a:pt x="7741" y="5281"/>
                </a:lnTo>
                <a:lnTo>
                  <a:pt x="4026" y="6589"/>
                </a:lnTo>
                <a:lnTo>
                  <a:pt x="4026" y="8159"/>
                </a:lnTo>
                <a:lnTo>
                  <a:pt x="7112" y="8159"/>
                </a:lnTo>
                <a:lnTo>
                  <a:pt x="8209" y="9100"/>
                </a:lnTo>
                <a:lnTo>
                  <a:pt x="8209" y="12811"/>
                </a:lnTo>
                <a:lnTo>
                  <a:pt x="7008" y="13962"/>
                </a:lnTo>
                <a:lnTo>
                  <a:pt x="9865" y="13962"/>
                </a:lnTo>
                <a:lnTo>
                  <a:pt x="10094" y="13752"/>
                </a:lnTo>
                <a:lnTo>
                  <a:pt x="10094" y="8942"/>
                </a:lnTo>
                <a:lnTo>
                  <a:pt x="9361" y="7895"/>
                </a:lnTo>
                <a:lnTo>
                  <a:pt x="7530" y="7269"/>
                </a:lnTo>
                <a:lnTo>
                  <a:pt x="8942" y="6747"/>
                </a:lnTo>
                <a:lnTo>
                  <a:pt x="9675" y="5649"/>
                </a:lnTo>
                <a:lnTo>
                  <a:pt x="9675" y="1623"/>
                </a:lnTo>
                <a:close/>
              </a:path>
              <a:path w="10160" h="15875">
                <a:moveTo>
                  <a:pt x="7948" y="0"/>
                </a:moveTo>
                <a:lnTo>
                  <a:pt x="1988" y="0"/>
                </a:lnTo>
                <a:lnTo>
                  <a:pt x="368" y="1673"/>
                </a:lnTo>
                <a:lnTo>
                  <a:pt x="314" y="4862"/>
                </a:lnTo>
                <a:lnTo>
                  <a:pt x="2198" y="4862"/>
                </a:lnTo>
                <a:lnTo>
                  <a:pt x="2198" y="3976"/>
                </a:lnTo>
                <a:lnTo>
                  <a:pt x="2302" y="3450"/>
                </a:lnTo>
                <a:lnTo>
                  <a:pt x="2563" y="2982"/>
                </a:lnTo>
                <a:lnTo>
                  <a:pt x="2982" y="2145"/>
                </a:lnTo>
                <a:lnTo>
                  <a:pt x="3922" y="1623"/>
                </a:lnTo>
                <a:lnTo>
                  <a:pt x="9675" y="1623"/>
                </a:lnTo>
                <a:lnTo>
                  <a:pt x="7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3676970" y="1576988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687" y="0"/>
                </a:moveTo>
                <a:lnTo>
                  <a:pt x="3714" y="0"/>
                </a:lnTo>
                <a:lnTo>
                  <a:pt x="2249" y="786"/>
                </a:lnTo>
                <a:lnTo>
                  <a:pt x="1358" y="2145"/>
                </a:lnTo>
                <a:lnTo>
                  <a:pt x="418" y="3607"/>
                </a:lnTo>
                <a:lnTo>
                  <a:pt x="0" y="5492"/>
                </a:lnTo>
                <a:lnTo>
                  <a:pt x="0" y="10773"/>
                </a:lnTo>
                <a:lnTo>
                  <a:pt x="368" y="12393"/>
                </a:lnTo>
                <a:lnTo>
                  <a:pt x="1255" y="13701"/>
                </a:lnTo>
                <a:lnTo>
                  <a:pt x="2091" y="14956"/>
                </a:lnTo>
                <a:lnTo>
                  <a:pt x="3400" y="15582"/>
                </a:lnTo>
                <a:lnTo>
                  <a:pt x="7948" y="15582"/>
                </a:lnTo>
                <a:lnTo>
                  <a:pt x="9529" y="13962"/>
                </a:lnTo>
                <a:lnTo>
                  <a:pt x="3346" y="13962"/>
                </a:lnTo>
                <a:lnTo>
                  <a:pt x="1988" y="12500"/>
                </a:lnTo>
                <a:lnTo>
                  <a:pt x="1988" y="8681"/>
                </a:lnTo>
                <a:lnTo>
                  <a:pt x="3296" y="7373"/>
                </a:lnTo>
                <a:lnTo>
                  <a:pt x="1884" y="7373"/>
                </a:lnTo>
                <a:lnTo>
                  <a:pt x="1934" y="3711"/>
                </a:lnTo>
                <a:lnTo>
                  <a:pt x="3139" y="1673"/>
                </a:lnTo>
                <a:lnTo>
                  <a:pt x="9338" y="1673"/>
                </a:lnTo>
                <a:lnTo>
                  <a:pt x="9307" y="1465"/>
                </a:lnTo>
                <a:lnTo>
                  <a:pt x="7687" y="0"/>
                </a:lnTo>
                <a:close/>
              </a:path>
              <a:path w="10160" h="15875">
                <a:moveTo>
                  <a:pt x="8106" y="5699"/>
                </a:moveTo>
                <a:lnTo>
                  <a:pt x="3868" y="5699"/>
                </a:lnTo>
                <a:lnTo>
                  <a:pt x="2720" y="6275"/>
                </a:lnTo>
                <a:lnTo>
                  <a:pt x="1884" y="7373"/>
                </a:lnTo>
                <a:lnTo>
                  <a:pt x="6954" y="7373"/>
                </a:lnTo>
                <a:lnTo>
                  <a:pt x="8106" y="8628"/>
                </a:lnTo>
                <a:lnTo>
                  <a:pt x="8106" y="12550"/>
                </a:lnTo>
                <a:lnTo>
                  <a:pt x="6797" y="13962"/>
                </a:lnTo>
                <a:lnTo>
                  <a:pt x="9529" y="13962"/>
                </a:lnTo>
                <a:lnTo>
                  <a:pt x="9990" y="13491"/>
                </a:lnTo>
                <a:lnTo>
                  <a:pt x="9990" y="7687"/>
                </a:lnTo>
                <a:lnTo>
                  <a:pt x="8106" y="5699"/>
                </a:lnTo>
                <a:close/>
              </a:path>
              <a:path w="10160" h="15875">
                <a:moveTo>
                  <a:pt x="9338" y="1673"/>
                </a:moveTo>
                <a:lnTo>
                  <a:pt x="6589" y="1673"/>
                </a:lnTo>
                <a:lnTo>
                  <a:pt x="7530" y="2459"/>
                </a:lnTo>
                <a:lnTo>
                  <a:pt x="7791" y="3922"/>
                </a:lnTo>
                <a:lnTo>
                  <a:pt x="9675" y="3922"/>
                </a:lnTo>
                <a:lnTo>
                  <a:pt x="9338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3693952" y="1985994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073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3693952" y="1584311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073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3869718" y="2033372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9073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051283" y="2032240"/>
            <a:ext cx="241607" cy="637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474724" y="2033372"/>
            <a:ext cx="0" cy="9525"/>
          </a:xfrm>
          <a:custGeom>
            <a:avLst/>
            <a:gdLst/>
            <a:ahLst/>
            <a:cxnLst/>
            <a:rect l="l" t="t" r="r" b="b"/>
            <a:pathLst>
              <a:path w="0" h="9525">
                <a:moveTo>
                  <a:pt x="0" y="9073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3849603" y="2048972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1874" y="10719"/>
                </a:moveTo>
                <a:lnTo>
                  <a:pt x="0" y="10719"/>
                </a:lnTo>
                <a:lnTo>
                  <a:pt x="100" y="11921"/>
                </a:lnTo>
                <a:lnTo>
                  <a:pt x="301" y="12704"/>
                </a:lnTo>
                <a:lnTo>
                  <a:pt x="669" y="13387"/>
                </a:lnTo>
                <a:lnTo>
                  <a:pt x="1405" y="14849"/>
                </a:lnTo>
                <a:lnTo>
                  <a:pt x="2945" y="15582"/>
                </a:lnTo>
                <a:lnTo>
                  <a:pt x="8099" y="15582"/>
                </a:lnTo>
                <a:lnTo>
                  <a:pt x="9879" y="13959"/>
                </a:lnTo>
                <a:lnTo>
                  <a:pt x="3045" y="13959"/>
                </a:lnTo>
                <a:lnTo>
                  <a:pt x="2008" y="12915"/>
                </a:lnTo>
                <a:lnTo>
                  <a:pt x="1874" y="10719"/>
                </a:lnTo>
                <a:close/>
              </a:path>
              <a:path w="10160" h="15875">
                <a:moveTo>
                  <a:pt x="9672" y="1619"/>
                </a:moveTo>
                <a:lnTo>
                  <a:pt x="6760" y="1619"/>
                </a:lnTo>
                <a:lnTo>
                  <a:pt x="7731" y="2613"/>
                </a:lnTo>
                <a:lnTo>
                  <a:pt x="7731" y="5281"/>
                </a:lnTo>
                <a:lnTo>
                  <a:pt x="4016" y="6586"/>
                </a:lnTo>
                <a:lnTo>
                  <a:pt x="4016" y="8156"/>
                </a:lnTo>
                <a:lnTo>
                  <a:pt x="7128" y="8156"/>
                </a:lnTo>
                <a:lnTo>
                  <a:pt x="8199" y="9096"/>
                </a:lnTo>
                <a:lnTo>
                  <a:pt x="8199" y="12811"/>
                </a:lnTo>
                <a:lnTo>
                  <a:pt x="6994" y="13959"/>
                </a:lnTo>
                <a:lnTo>
                  <a:pt x="9879" y="13959"/>
                </a:lnTo>
                <a:lnTo>
                  <a:pt x="10107" y="13752"/>
                </a:lnTo>
                <a:lnTo>
                  <a:pt x="10107" y="8939"/>
                </a:lnTo>
                <a:lnTo>
                  <a:pt x="9371" y="7895"/>
                </a:lnTo>
                <a:lnTo>
                  <a:pt x="7530" y="7265"/>
                </a:lnTo>
                <a:lnTo>
                  <a:pt x="8936" y="6743"/>
                </a:lnTo>
                <a:lnTo>
                  <a:pt x="9672" y="5646"/>
                </a:lnTo>
                <a:lnTo>
                  <a:pt x="9672" y="1619"/>
                </a:lnTo>
                <a:close/>
              </a:path>
              <a:path w="10160" h="15875">
                <a:moveTo>
                  <a:pt x="7965" y="0"/>
                </a:moveTo>
                <a:lnTo>
                  <a:pt x="2008" y="0"/>
                </a:lnTo>
                <a:lnTo>
                  <a:pt x="368" y="1673"/>
                </a:lnTo>
                <a:lnTo>
                  <a:pt x="301" y="4862"/>
                </a:lnTo>
                <a:lnTo>
                  <a:pt x="2208" y="4862"/>
                </a:lnTo>
                <a:lnTo>
                  <a:pt x="2208" y="3972"/>
                </a:lnTo>
                <a:lnTo>
                  <a:pt x="2309" y="3450"/>
                </a:lnTo>
                <a:lnTo>
                  <a:pt x="2577" y="2978"/>
                </a:lnTo>
                <a:lnTo>
                  <a:pt x="2978" y="2141"/>
                </a:lnTo>
                <a:lnTo>
                  <a:pt x="3915" y="1619"/>
                </a:lnTo>
                <a:lnTo>
                  <a:pt x="9672" y="1619"/>
                </a:lnTo>
                <a:lnTo>
                  <a:pt x="79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3861484" y="2048972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1907" y="10719"/>
                </a:moveTo>
                <a:lnTo>
                  <a:pt x="0" y="10719"/>
                </a:lnTo>
                <a:lnTo>
                  <a:pt x="100" y="11921"/>
                </a:lnTo>
                <a:lnTo>
                  <a:pt x="334" y="12704"/>
                </a:lnTo>
                <a:lnTo>
                  <a:pt x="702" y="13387"/>
                </a:lnTo>
                <a:lnTo>
                  <a:pt x="1405" y="14849"/>
                </a:lnTo>
                <a:lnTo>
                  <a:pt x="2945" y="15582"/>
                </a:lnTo>
                <a:lnTo>
                  <a:pt x="8099" y="15582"/>
                </a:lnTo>
                <a:lnTo>
                  <a:pt x="9879" y="13959"/>
                </a:lnTo>
                <a:lnTo>
                  <a:pt x="3045" y="13959"/>
                </a:lnTo>
                <a:lnTo>
                  <a:pt x="2008" y="12915"/>
                </a:lnTo>
                <a:lnTo>
                  <a:pt x="1907" y="10719"/>
                </a:lnTo>
                <a:close/>
              </a:path>
              <a:path w="10160" h="15875">
                <a:moveTo>
                  <a:pt x="9672" y="1619"/>
                </a:moveTo>
                <a:lnTo>
                  <a:pt x="6760" y="1619"/>
                </a:lnTo>
                <a:lnTo>
                  <a:pt x="7764" y="2613"/>
                </a:lnTo>
                <a:lnTo>
                  <a:pt x="7764" y="5281"/>
                </a:lnTo>
                <a:lnTo>
                  <a:pt x="4049" y="6586"/>
                </a:lnTo>
                <a:lnTo>
                  <a:pt x="4049" y="8156"/>
                </a:lnTo>
                <a:lnTo>
                  <a:pt x="7128" y="8156"/>
                </a:lnTo>
                <a:lnTo>
                  <a:pt x="8233" y="9096"/>
                </a:lnTo>
                <a:lnTo>
                  <a:pt x="8233" y="12811"/>
                </a:lnTo>
                <a:lnTo>
                  <a:pt x="7028" y="13959"/>
                </a:lnTo>
                <a:lnTo>
                  <a:pt x="9879" y="13959"/>
                </a:lnTo>
                <a:lnTo>
                  <a:pt x="10107" y="13752"/>
                </a:lnTo>
                <a:lnTo>
                  <a:pt x="10107" y="8939"/>
                </a:lnTo>
                <a:lnTo>
                  <a:pt x="9371" y="7895"/>
                </a:lnTo>
                <a:lnTo>
                  <a:pt x="7530" y="7265"/>
                </a:lnTo>
                <a:lnTo>
                  <a:pt x="8936" y="6743"/>
                </a:lnTo>
                <a:lnTo>
                  <a:pt x="9672" y="5646"/>
                </a:lnTo>
                <a:lnTo>
                  <a:pt x="9672" y="1619"/>
                </a:lnTo>
                <a:close/>
              </a:path>
              <a:path w="10160" h="15875">
                <a:moveTo>
                  <a:pt x="7965" y="0"/>
                </a:moveTo>
                <a:lnTo>
                  <a:pt x="2008" y="0"/>
                </a:lnTo>
                <a:lnTo>
                  <a:pt x="368" y="1673"/>
                </a:lnTo>
                <a:lnTo>
                  <a:pt x="334" y="4862"/>
                </a:lnTo>
                <a:lnTo>
                  <a:pt x="2208" y="4862"/>
                </a:lnTo>
                <a:lnTo>
                  <a:pt x="2208" y="3972"/>
                </a:lnTo>
                <a:lnTo>
                  <a:pt x="2309" y="3450"/>
                </a:lnTo>
                <a:lnTo>
                  <a:pt x="2577" y="2978"/>
                </a:lnTo>
                <a:lnTo>
                  <a:pt x="2978" y="2141"/>
                </a:lnTo>
                <a:lnTo>
                  <a:pt x="3915" y="1619"/>
                </a:lnTo>
                <a:lnTo>
                  <a:pt x="9672" y="1619"/>
                </a:lnTo>
                <a:lnTo>
                  <a:pt x="79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3874503" y="2062985"/>
            <a:ext cx="2540" cy="0"/>
          </a:xfrm>
          <a:custGeom>
            <a:avLst/>
            <a:gdLst/>
            <a:ahLst/>
            <a:cxnLst/>
            <a:rect l="l" t="t" r="r" b="b"/>
            <a:pathLst>
              <a:path w="2539" h="0">
                <a:moveTo>
                  <a:pt x="0" y="0"/>
                </a:moveTo>
                <a:lnTo>
                  <a:pt x="224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3879557" y="2048972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7697" y="0"/>
                </a:moveTo>
                <a:lnTo>
                  <a:pt x="3714" y="0"/>
                </a:lnTo>
                <a:lnTo>
                  <a:pt x="2242" y="783"/>
                </a:lnTo>
                <a:lnTo>
                  <a:pt x="1372" y="2141"/>
                </a:lnTo>
                <a:lnTo>
                  <a:pt x="401" y="3607"/>
                </a:lnTo>
                <a:lnTo>
                  <a:pt x="0" y="5488"/>
                </a:lnTo>
                <a:lnTo>
                  <a:pt x="0" y="10770"/>
                </a:lnTo>
                <a:lnTo>
                  <a:pt x="368" y="12393"/>
                </a:lnTo>
                <a:lnTo>
                  <a:pt x="1271" y="13698"/>
                </a:lnTo>
                <a:lnTo>
                  <a:pt x="2108" y="14953"/>
                </a:lnTo>
                <a:lnTo>
                  <a:pt x="3413" y="15582"/>
                </a:lnTo>
                <a:lnTo>
                  <a:pt x="7965" y="15582"/>
                </a:lnTo>
                <a:lnTo>
                  <a:pt x="9549" y="13959"/>
                </a:lnTo>
                <a:lnTo>
                  <a:pt x="3346" y="13959"/>
                </a:lnTo>
                <a:lnTo>
                  <a:pt x="1974" y="12497"/>
                </a:lnTo>
                <a:lnTo>
                  <a:pt x="1974" y="8678"/>
                </a:lnTo>
                <a:lnTo>
                  <a:pt x="3313" y="7373"/>
                </a:lnTo>
                <a:lnTo>
                  <a:pt x="1874" y="7373"/>
                </a:lnTo>
                <a:lnTo>
                  <a:pt x="1941" y="3711"/>
                </a:lnTo>
                <a:lnTo>
                  <a:pt x="3146" y="1673"/>
                </a:lnTo>
                <a:lnTo>
                  <a:pt x="9335" y="1673"/>
                </a:lnTo>
                <a:lnTo>
                  <a:pt x="9304" y="1462"/>
                </a:lnTo>
                <a:lnTo>
                  <a:pt x="7697" y="0"/>
                </a:lnTo>
                <a:close/>
              </a:path>
              <a:path w="10160" h="15875">
                <a:moveTo>
                  <a:pt x="8099" y="5699"/>
                </a:moveTo>
                <a:lnTo>
                  <a:pt x="3882" y="5699"/>
                </a:lnTo>
                <a:lnTo>
                  <a:pt x="2710" y="6275"/>
                </a:lnTo>
                <a:lnTo>
                  <a:pt x="1874" y="7373"/>
                </a:lnTo>
                <a:lnTo>
                  <a:pt x="6961" y="7373"/>
                </a:lnTo>
                <a:lnTo>
                  <a:pt x="8099" y="8628"/>
                </a:lnTo>
                <a:lnTo>
                  <a:pt x="8099" y="12550"/>
                </a:lnTo>
                <a:lnTo>
                  <a:pt x="6794" y="13959"/>
                </a:lnTo>
                <a:lnTo>
                  <a:pt x="9549" y="13959"/>
                </a:lnTo>
                <a:lnTo>
                  <a:pt x="10007" y="13491"/>
                </a:lnTo>
                <a:lnTo>
                  <a:pt x="10007" y="7684"/>
                </a:lnTo>
                <a:lnTo>
                  <a:pt x="8099" y="5699"/>
                </a:lnTo>
                <a:close/>
              </a:path>
              <a:path w="10160" h="15875">
                <a:moveTo>
                  <a:pt x="9335" y="1673"/>
                </a:moveTo>
                <a:lnTo>
                  <a:pt x="6593" y="1673"/>
                </a:lnTo>
                <a:lnTo>
                  <a:pt x="7530" y="2456"/>
                </a:lnTo>
                <a:lnTo>
                  <a:pt x="7798" y="3919"/>
                </a:lnTo>
                <a:lnTo>
                  <a:pt x="9672" y="3919"/>
                </a:lnTo>
                <a:lnTo>
                  <a:pt x="9335" y="16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454610" y="2048972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1874" y="10719"/>
                </a:moveTo>
                <a:lnTo>
                  <a:pt x="0" y="10719"/>
                </a:lnTo>
                <a:lnTo>
                  <a:pt x="100" y="11921"/>
                </a:lnTo>
                <a:lnTo>
                  <a:pt x="301" y="12704"/>
                </a:lnTo>
                <a:lnTo>
                  <a:pt x="669" y="13387"/>
                </a:lnTo>
                <a:lnTo>
                  <a:pt x="1405" y="14849"/>
                </a:lnTo>
                <a:lnTo>
                  <a:pt x="2911" y="15582"/>
                </a:lnTo>
                <a:lnTo>
                  <a:pt x="8099" y="15582"/>
                </a:lnTo>
                <a:lnTo>
                  <a:pt x="9850" y="13959"/>
                </a:lnTo>
                <a:lnTo>
                  <a:pt x="3012" y="13959"/>
                </a:lnTo>
                <a:lnTo>
                  <a:pt x="1974" y="12915"/>
                </a:lnTo>
                <a:lnTo>
                  <a:pt x="1874" y="10719"/>
                </a:lnTo>
                <a:close/>
              </a:path>
              <a:path w="10160" h="15875">
                <a:moveTo>
                  <a:pt x="9672" y="1619"/>
                </a:moveTo>
                <a:lnTo>
                  <a:pt x="6727" y="1619"/>
                </a:lnTo>
                <a:lnTo>
                  <a:pt x="7731" y="2613"/>
                </a:lnTo>
                <a:lnTo>
                  <a:pt x="7731" y="5281"/>
                </a:lnTo>
                <a:lnTo>
                  <a:pt x="4016" y="6586"/>
                </a:lnTo>
                <a:lnTo>
                  <a:pt x="4016" y="8156"/>
                </a:lnTo>
                <a:lnTo>
                  <a:pt x="7095" y="8156"/>
                </a:lnTo>
                <a:lnTo>
                  <a:pt x="8199" y="9096"/>
                </a:lnTo>
                <a:lnTo>
                  <a:pt x="8199" y="12811"/>
                </a:lnTo>
                <a:lnTo>
                  <a:pt x="6994" y="13959"/>
                </a:lnTo>
                <a:lnTo>
                  <a:pt x="9850" y="13959"/>
                </a:lnTo>
                <a:lnTo>
                  <a:pt x="10073" y="13752"/>
                </a:lnTo>
                <a:lnTo>
                  <a:pt x="10073" y="8939"/>
                </a:lnTo>
                <a:lnTo>
                  <a:pt x="9337" y="7895"/>
                </a:lnTo>
                <a:lnTo>
                  <a:pt x="7530" y="7265"/>
                </a:lnTo>
                <a:lnTo>
                  <a:pt x="8936" y="6743"/>
                </a:lnTo>
                <a:lnTo>
                  <a:pt x="9672" y="5646"/>
                </a:lnTo>
                <a:lnTo>
                  <a:pt x="9672" y="1619"/>
                </a:lnTo>
                <a:close/>
              </a:path>
              <a:path w="10160" h="15875">
                <a:moveTo>
                  <a:pt x="7931" y="0"/>
                </a:moveTo>
                <a:lnTo>
                  <a:pt x="1974" y="0"/>
                </a:lnTo>
                <a:lnTo>
                  <a:pt x="368" y="1673"/>
                </a:lnTo>
                <a:lnTo>
                  <a:pt x="301" y="4862"/>
                </a:lnTo>
                <a:lnTo>
                  <a:pt x="2175" y="4862"/>
                </a:lnTo>
                <a:lnTo>
                  <a:pt x="2175" y="3972"/>
                </a:lnTo>
                <a:lnTo>
                  <a:pt x="2275" y="3450"/>
                </a:lnTo>
                <a:lnTo>
                  <a:pt x="2543" y="2978"/>
                </a:lnTo>
                <a:lnTo>
                  <a:pt x="2978" y="2141"/>
                </a:lnTo>
                <a:lnTo>
                  <a:pt x="3915" y="1619"/>
                </a:lnTo>
                <a:lnTo>
                  <a:pt x="9672" y="1619"/>
                </a:lnTo>
                <a:lnTo>
                  <a:pt x="793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466491" y="2048972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1874" y="10719"/>
                </a:moveTo>
                <a:lnTo>
                  <a:pt x="0" y="10719"/>
                </a:lnTo>
                <a:lnTo>
                  <a:pt x="100" y="11921"/>
                </a:lnTo>
                <a:lnTo>
                  <a:pt x="301" y="12704"/>
                </a:lnTo>
                <a:lnTo>
                  <a:pt x="669" y="13387"/>
                </a:lnTo>
                <a:lnTo>
                  <a:pt x="1405" y="14849"/>
                </a:lnTo>
                <a:lnTo>
                  <a:pt x="2911" y="15582"/>
                </a:lnTo>
                <a:lnTo>
                  <a:pt x="8099" y="15582"/>
                </a:lnTo>
                <a:lnTo>
                  <a:pt x="9850" y="13959"/>
                </a:lnTo>
                <a:lnTo>
                  <a:pt x="3012" y="13959"/>
                </a:lnTo>
                <a:lnTo>
                  <a:pt x="1974" y="12915"/>
                </a:lnTo>
                <a:lnTo>
                  <a:pt x="1874" y="10719"/>
                </a:lnTo>
                <a:close/>
              </a:path>
              <a:path w="10160" h="15875">
                <a:moveTo>
                  <a:pt x="9672" y="1619"/>
                </a:moveTo>
                <a:lnTo>
                  <a:pt x="6727" y="1619"/>
                </a:lnTo>
                <a:lnTo>
                  <a:pt x="7731" y="2613"/>
                </a:lnTo>
                <a:lnTo>
                  <a:pt x="7731" y="5281"/>
                </a:lnTo>
                <a:lnTo>
                  <a:pt x="4016" y="6586"/>
                </a:lnTo>
                <a:lnTo>
                  <a:pt x="4016" y="8156"/>
                </a:lnTo>
                <a:lnTo>
                  <a:pt x="7095" y="8156"/>
                </a:lnTo>
                <a:lnTo>
                  <a:pt x="8199" y="9096"/>
                </a:lnTo>
                <a:lnTo>
                  <a:pt x="8199" y="12811"/>
                </a:lnTo>
                <a:lnTo>
                  <a:pt x="6994" y="13959"/>
                </a:lnTo>
                <a:lnTo>
                  <a:pt x="9850" y="13959"/>
                </a:lnTo>
                <a:lnTo>
                  <a:pt x="10073" y="13752"/>
                </a:lnTo>
                <a:lnTo>
                  <a:pt x="10073" y="8939"/>
                </a:lnTo>
                <a:lnTo>
                  <a:pt x="9337" y="7895"/>
                </a:lnTo>
                <a:lnTo>
                  <a:pt x="7530" y="7265"/>
                </a:lnTo>
                <a:lnTo>
                  <a:pt x="8936" y="6743"/>
                </a:lnTo>
                <a:lnTo>
                  <a:pt x="9672" y="5646"/>
                </a:lnTo>
                <a:lnTo>
                  <a:pt x="9672" y="1619"/>
                </a:lnTo>
                <a:close/>
              </a:path>
              <a:path w="10160" h="15875">
                <a:moveTo>
                  <a:pt x="7931" y="0"/>
                </a:moveTo>
                <a:lnTo>
                  <a:pt x="1974" y="0"/>
                </a:lnTo>
                <a:lnTo>
                  <a:pt x="368" y="1673"/>
                </a:lnTo>
                <a:lnTo>
                  <a:pt x="301" y="4862"/>
                </a:lnTo>
                <a:lnTo>
                  <a:pt x="2175" y="4862"/>
                </a:lnTo>
                <a:lnTo>
                  <a:pt x="2175" y="3972"/>
                </a:lnTo>
                <a:lnTo>
                  <a:pt x="2309" y="3450"/>
                </a:lnTo>
                <a:lnTo>
                  <a:pt x="2543" y="2978"/>
                </a:lnTo>
                <a:lnTo>
                  <a:pt x="2978" y="2141"/>
                </a:lnTo>
                <a:lnTo>
                  <a:pt x="3915" y="1619"/>
                </a:lnTo>
                <a:lnTo>
                  <a:pt x="9672" y="1619"/>
                </a:lnTo>
                <a:lnTo>
                  <a:pt x="793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479510" y="2062985"/>
            <a:ext cx="2540" cy="0"/>
          </a:xfrm>
          <a:custGeom>
            <a:avLst/>
            <a:gdLst/>
            <a:ahLst/>
            <a:cxnLst/>
            <a:rect l="l" t="t" r="r" b="b"/>
            <a:pathLst>
              <a:path w="2539" h="0">
                <a:moveTo>
                  <a:pt x="0" y="0"/>
                </a:moveTo>
                <a:lnTo>
                  <a:pt x="2249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484463" y="2048972"/>
            <a:ext cx="10160" cy="15875"/>
          </a:xfrm>
          <a:custGeom>
            <a:avLst/>
            <a:gdLst/>
            <a:ahLst/>
            <a:cxnLst/>
            <a:rect l="l" t="t" r="r" b="b"/>
            <a:pathLst>
              <a:path w="10160" h="15875">
                <a:moveTo>
                  <a:pt x="2175" y="11660"/>
                </a:moveTo>
                <a:lnTo>
                  <a:pt x="301" y="11660"/>
                </a:lnTo>
                <a:lnTo>
                  <a:pt x="669" y="14116"/>
                </a:lnTo>
                <a:lnTo>
                  <a:pt x="2275" y="15582"/>
                </a:lnTo>
                <a:lnTo>
                  <a:pt x="6191" y="15582"/>
                </a:lnTo>
                <a:lnTo>
                  <a:pt x="7731" y="14796"/>
                </a:lnTo>
                <a:lnTo>
                  <a:pt x="8267" y="13959"/>
                </a:lnTo>
                <a:lnTo>
                  <a:pt x="3380" y="13959"/>
                </a:lnTo>
                <a:lnTo>
                  <a:pt x="2443" y="13122"/>
                </a:lnTo>
                <a:lnTo>
                  <a:pt x="2175" y="11660"/>
                </a:lnTo>
                <a:close/>
              </a:path>
              <a:path w="10160" h="15875">
                <a:moveTo>
                  <a:pt x="8527" y="1619"/>
                </a:moveTo>
                <a:lnTo>
                  <a:pt x="6626" y="1619"/>
                </a:lnTo>
                <a:lnTo>
                  <a:pt x="7998" y="3082"/>
                </a:lnTo>
                <a:lnTo>
                  <a:pt x="7998" y="6901"/>
                </a:lnTo>
                <a:lnTo>
                  <a:pt x="6693" y="8209"/>
                </a:lnTo>
                <a:lnTo>
                  <a:pt x="8099" y="8209"/>
                </a:lnTo>
                <a:lnTo>
                  <a:pt x="8032" y="11867"/>
                </a:lnTo>
                <a:lnTo>
                  <a:pt x="6827" y="13959"/>
                </a:lnTo>
                <a:lnTo>
                  <a:pt x="8267" y="13959"/>
                </a:lnTo>
                <a:lnTo>
                  <a:pt x="8601" y="13437"/>
                </a:lnTo>
                <a:lnTo>
                  <a:pt x="9605" y="11974"/>
                </a:lnTo>
                <a:lnTo>
                  <a:pt x="10040" y="10144"/>
                </a:lnTo>
                <a:lnTo>
                  <a:pt x="10040" y="4809"/>
                </a:lnTo>
                <a:lnTo>
                  <a:pt x="9605" y="3189"/>
                </a:lnTo>
                <a:lnTo>
                  <a:pt x="8701" y="1880"/>
                </a:lnTo>
                <a:lnTo>
                  <a:pt x="8527" y="1619"/>
                </a:lnTo>
                <a:close/>
              </a:path>
              <a:path w="10160" h="15875">
                <a:moveTo>
                  <a:pt x="6559" y="0"/>
                </a:moveTo>
                <a:lnTo>
                  <a:pt x="2008" y="0"/>
                </a:lnTo>
                <a:lnTo>
                  <a:pt x="0" y="2141"/>
                </a:lnTo>
                <a:lnTo>
                  <a:pt x="0" y="7895"/>
                </a:lnTo>
                <a:lnTo>
                  <a:pt x="1874" y="9883"/>
                </a:lnTo>
                <a:lnTo>
                  <a:pt x="6057" y="9883"/>
                </a:lnTo>
                <a:lnTo>
                  <a:pt x="7095" y="9357"/>
                </a:lnTo>
                <a:lnTo>
                  <a:pt x="8099" y="8209"/>
                </a:lnTo>
                <a:lnTo>
                  <a:pt x="3012" y="8209"/>
                </a:lnTo>
                <a:lnTo>
                  <a:pt x="1874" y="6954"/>
                </a:lnTo>
                <a:lnTo>
                  <a:pt x="1874" y="3032"/>
                </a:lnTo>
                <a:lnTo>
                  <a:pt x="3179" y="1619"/>
                </a:lnTo>
                <a:lnTo>
                  <a:pt x="8527" y="1619"/>
                </a:lnTo>
                <a:lnTo>
                  <a:pt x="7865" y="625"/>
                </a:lnTo>
                <a:lnTo>
                  <a:pt x="65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3988229" y="1828981"/>
            <a:ext cx="36195" cy="53340"/>
          </a:xfrm>
          <a:custGeom>
            <a:avLst/>
            <a:gdLst/>
            <a:ahLst/>
            <a:cxnLst/>
            <a:rect l="l" t="t" r="r" b="b"/>
            <a:pathLst>
              <a:path w="36195" h="53339">
                <a:moveTo>
                  <a:pt x="35576" y="0"/>
                </a:moveTo>
                <a:lnTo>
                  <a:pt x="0" y="0"/>
                </a:lnTo>
                <a:lnTo>
                  <a:pt x="0" y="6536"/>
                </a:lnTo>
                <a:lnTo>
                  <a:pt x="28715" y="6536"/>
                </a:lnTo>
                <a:lnTo>
                  <a:pt x="20529" y="19001"/>
                </a:lnTo>
                <a:lnTo>
                  <a:pt x="14558" y="30095"/>
                </a:lnTo>
                <a:lnTo>
                  <a:pt x="10219" y="41071"/>
                </a:lnTo>
                <a:lnTo>
                  <a:pt x="6927" y="53184"/>
                </a:lnTo>
                <a:lnTo>
                  <a:pt x="13989" y="53184"/>
                </a:lnTo>
                <a:lnTo>
                  <a:pt x="16896" y="40798"/>
                </a:lnTo>
                <a:lnTo>
                  <a:pt x="21356" y="28971"/>
                </a:lnTo>
                <a:lnTo>
                  <a:pt x="27530" y="17340"/>
                </a:lnTo>
                <a:lnTo>
                  <a:pt x="35576" y="5542"/>
                </a:lnTo>
                <a:lnTo>
                  <a:pt x="35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242487" y="1809529"/>
            <a:ext cx="36195" cy="55244"/>
          </a:xfrm>
          <a:custGeom>
            <a:avLst/>
            <a:gdLst/>
            <a:ahLst/>
            <a:cxnLst/>
            <a:rect l="l" t="t" r="r" b="b"/>
            <a:pathLst>
              <a:path w="36195" h="55244">
                <a:moveTo>
                  <a:pt x="27276" y="0"/>
                </a:moveTo>
                <a:lnTo>
                  <a:pt x="8467" y="0"/>
                </a:lnTo>
                <a:lnTo>
                  <a:pt x="1874" y="5856"/>
                </a:lnTo>
                <a:lnTo>
                  <a:pt x="1874" y="19137"/>
                </a:lnTo>
                <a:lnTo>
                  <a:pt x="3648" y="21858"/>
                </a:lnTo>
                <a:lnTo>
                  <a:pt x="9103" y="25204"/>
                </a:lnTo>
                <a:lnTo>
                  <a:pt x="2978" y="28133"/>
                </a:lnTo>
                <a:lnTo>
                  <a:pt x="0" y="32578"/>
                </a:lnTo>
                <a:lnTo>
                  <a:pt x="0" y="48160"/>
                </a:lnTo>
                <a:lnTo>
                  <a:pt x="7363" y="54908"/>
                </a:lnTo>
                <a:lnTo>
                  <a:pt x="28347" y="54908"/>
                </a:lnTo>
                <a:lnTo>
                  <a:pt x="34739" y="49051"/>
                </a:lnTo>
                <a:lnTo>
                  <a:pt x="11245" y="49051"/>
                </a:lnTo>
                <a:lnTo>
                  <a:pt x="6727" y="44763"/>
                </a:lnTo>
                <a:lnTo>
                  <a:pt x="6727" y="32316"/>
                </a:lnTo>
                <a:lnTo>
                  <a:pt x="11245" y="28133"/>
                </a:lnTo>
                <a:lnTo>
                  <a:pt x="32665" y="28133"/>
                </a:lnTo>
                <a:lnTo>
                  <a:pt x="26573" y="25204"/>
                </a:lnTo>
                <a:lnTo>
                  <a:pt x="30872" y="22591"/>
                </a:lnTo>
                <a:lnTo>
                  <a:pt x="12282" y="22591"/>
                </a:lnTo>
                <a:lnTo>
                  <a:pt x="8634" y="19294"/>
                </a:lnTo>
                <a:lnTo>
                  <a:pt x="8634" y="9150"/>
                </a:lnTo>
                <a:lnTo>
                  <a:pt x="12282" y="5856"/>
                </a:lnTo>
                <a:lnTo>
                  <a:pt x="33836" y="5856"/>
                </a:lnTo>
                <a:lnTo>
                  <a:pt x="27276" y="0"/>
                </a:lnTo>
                <a:close/>
              </a:path>
              <a:path w="36195" h="55244">
                <a:moveTo>
                  <a:pt x="32665" y="28133"/>
                </a:moveTo>
                <a:lnTo>
                  <a:pt x="24465" y="28133"/>
                </a:lnTo>
                <a:lnTo>
                  <a:pt x="28950" y="32316"/>
                </a:lnTo>
                <a:lnTo>
                  <a:pt x="28950" y="44867"/>
                </a:lnTo>
                <a:lnTo>
                  <a:pt x="24465" y="49051"/>
                </a:lnTo>
                <a:lnTo>
                  <a:pt x="34739" y="49051"/>
                </a:lnTo>
                <a:lnTo>
                  <a:pt x="35710" y="48160"/>
                </a:lnTo>
                <a:lnTo>
                  <a:pt x="35710" y="32578"/>
                </a:lnTo>
                <a:lnTo>
                  <a:pt x="32665" y="28133"/>
                </a:lnTo>
                <a:close/>
              </a:path>
              <a:path w="36195" h="55244">
                <a:moveTo>
                  <a:pt x="33836" y="5856"/>
                </a:moveTo>
                <a:lnTo>
                  <a:pt x="23461" y="5856"/>
                </a:lnTo>
                <a:lnTo>
                  <a:pt x="27075" y="9150"/>
                </a:lnTo>
                <a:lnTo>
                  <a:pt x="27075" y="19294"/>
                </a:lnTo>
                <a:lnTo>
                  <a:pt x="23360" y="22591"/>
                </a:lnTo>
                <a:lnTo>
                  <a:pt x="30872" y="22591"/>
                </a:lnTo>
                <a:lnTo>
                  <a:pt x="31995" y="21908"/>
                </a:lnTo>
                <a:lnTo>
                  <a:pt x="33836" y="19190"/>
                </a:lnTo>
                <a:lnTo>
                  <a:pt x="33836" y="5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3826677" y="1852161"/>
            <a:ext cx="72390" cy="55244"/>
          </a:xfrm>
          <a:custGeom>
            <a:avLst/>
            <a:gdLst/>
            <a:ahLst/>
            <a:cxnLst/>
            <a:rect l="l" t="t" r="r" b="b"/>
            <a:pathLst>
              <a:path w="72389" h="55244">
                <a:moveTo>
                  <a:pt x="18407" y="0"/>
                </a:moveTo>
                <a:lnTo>
                  <a:pt x="14023" y="0"/>
                </a:lnTo>
                <a:lnTo>
                  <a:pt x="11713" y="8209"/>
                </a:lnTo>
                <a:lnTo>
                  <a:pt x="10207" y="9307"/>
                </a:lnTo>
                <a:lnTo>
                  <a:pt x="0" y="10562"/>
                </a:lnTo>
                <a:lnTo>
                  <a:pt x="0" y="15321"/>
                </a:lnTo>
                <a:lnTo>
                  <a:pt x="11780" y="15321"/>
                </a:lnTo>
                <a:lnTo>
                  <a:pt x="11780" y="53181"/>
                </a:lnTo>
                <a:lnTo>
                  <a:pt x="18407" y="53181"/>
                </a:lnTo>
                <a:lnTo>
                  <a:pt x="18407" y="0"/>
                </a:lnTo>
                <a:close/>
              </a:path>
              <a:path w="72389" h="55244">
                <a:moveTo>
                  <a:pt x="59740" y="0"/>
                </a:moveTo>
                <a:lnTo>
                  <a:pt x="49800" y="0"/>
                </a:lnTo>
                <a:lnTo>
                  <a:pt x="45316" y="2195"/>
                </a:lnTo>
                <a:lnTo>
                  <a:pt x="42538" y="5856"/>
                </a:lnTo>
                <a:lnTo>
                  <a:pt x="39090" y="10509"/>
                </a:lnTo>
                <a:lnTo>
                  <a:pt x="37363" y="17570"/>
                </a:lnTo>
                <a:lnTo>
                  <a:pt x="37350" y="27454"/>
                </a:lnTo>
                <a:lnTo>
                  <a:pt x="38459" y="39310"/>
                </a:lnTo>
                <a:lnTo>
                  <a:pt x="41755" y="47906"/>
                </a:lnTo>
                <a:lnTo>
                  <a:pt x="47191" y="53140"/>
                </a:lnTo>
                <a:lnTo>
                  <a:pt x="54720" y="54908"/>
                </a:lnTo>
                <a:lnTo>
                  <a:pt x="62184" y="53147"/>
                </a:lnTo>
                <a:lnTo>
                  <a:pt x="66109" y="49419"/>
                </a:lnTo>
                <a:lnTo>
                  <a:pt x="47591" y="49419"/>
                </a:lnTo>
                <a:lnTo>
                  <a:pt x="44111" y="42096"/>
                </a:lnTo>
                <a:lnTo>
                  <a:pt x="44111" y="12968"/>
                </a:lnTo>
                <a:lnTo>
                  <a:pt x="47591" y="5856"/>
                </a:lnTo>
                <a:lnTo>
                  <a:pt x="66940" y="5856"/>
                </a:lnTo>
                <a:lnTo>
                  <a:pt x="64192" y="2091"/>
                </a:lnTo>
                <a:lnTo>
                  <a:pt x="59740" y="0"/>
                </a:lnTo>
                <a:close/>
              </a:path>
              <a:path w="72389" h="55244">
                <a:moveTo>
                  <a:pt x="66940" y="5856"/>
                </a:moveTo>
                <a:lnTo>
                  <a:pt x="61882" y="5856"/>
                </a:lnTo>
                <a:lnTo>
                  <a:pt x="65397" y="13072"/>
                </a:lnTo>
                <a:lnTo>
                  <a:pt x="65397" y="42411"/>
                </a:lnTo>
                <a:lnTo>
                  <a:pt x="61916" y="49419"/>
                </a:lnTo>
                <a:lnTo>
                  <a:pt x="66109" y="49419"/>
                </a:lnTo>
                <a:lnTo>
                  <a:pt x="67639" y="47965"/>
                </a:lnTo>
                <a:lnTo>
                  <a:pt x="70986" y="39509"/>
                </a:lnTo>
                <a:lnTo>
                  <a:pt x="72124" y="27925"/>
                </a:lnTo>
                <a:lnTo>
                  <a:pt x="72124" y="17570"/>
                </a:lnTo>
                <a:lnTo>
                  <a:pt x="70450" y="10666"/>
                </a:lnTo>
                <a:lnTo>
                  <a:pt x="66940" y="5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3778349" y="1814285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4">
                <a:moveTo>
                  <a:pt x="7731" y="41052"/>
                </a:moveTo>
                <a:lnTo>
                  <a:pt x="1137" y="41052"/>
                </a:lnTo>
                <a:lnTo>
                  <a:pt x="2409" y="49733"/>
                </a:lnTo>
                <a:lnTo>
                  <a:pt x="8099" y="54911"/>
                </a:lnTo>
                <a:lnTo>
                  <a:pt x="22055" y="54911"/>
                </a:lnTo>
                <a:lnTo>
                  <a:pt x="27410" y="52033"/>
                </a:lnTo>
                <a:lnTo>
                  <a:pt x="29359" y="49054"/>
                </a:lnTo>
                <a:lnTo>
                  <a:pt x="12015" y="49054"/>
                </a:lnTo>
                <a:lnTo>
                  <a:pt x="8768" y="46126"/>
                </a:lnTo>
                <a:lnTo>
                  <a:pt x="7731" y="41052"/>
                </a:lnTo>
                <a:close/>
              </a:path>
              <a:path w="35560" h="55244">
                <a:moveTo>
                  <a:pt x="35342" y="28866"/>
                </a:moveTo>
                <a:lnTo>
                  <a:pt x="28481" y="28866"/>
                </a:lnTo>
                <a:lnTo>
                  <a:pt x="28448" y="41835"/>
                </a:lnTo>
                <a:lnTo>
                  <a:pt x="24264" y="49054"/>
                </a:lnTo>
                <a:lnTo>
                  <a:pt x="29359" y="49054"/>
                </a:lnTo>
                <a:lnTo>
                  <a:pt x="30489" y="47327"/>
                </a:lnTo>
                <a:lnTo>
                  <a:pt x="33836" y="42149"/>
                </a:lnTo>
                <a:lnTo>
                  <a:pt x="35342" y="35613"/>
                </a:lnTo>
                <a:lnTo>
                  <a:pt x="35342" y="28866"/>
                </a:lnTo>
                <a:close/>
              </a:path>
              <a:path w="35560" h="55244">
                <a:moveTo>
                  <a:pt x="23260" y="0"/>
                </a:moveTo>
                <a:lnTo>
                  <a:pt x="7329" y="0"/>
                </a:lnTo>
                <a:lnTo>
                  <a:pt x="0" y="7530"/>
                </a:lnTo>
                <a:lnTo>
                  <a:pt x="0" y="27822"/>
                </a:lnTo>
                <a:lnTo>
                  <a:pt x="6794" y="34830"/>
                </a:lnTo>
                <a:lnTo>
                  <a:pt x="21386" y="34830"/>
                </a:lnTo>
                <a:lnTo>
                  <a:pt x="25034" y="32999"/>
                </a:lnTo>
                <a:lnTo>
                  <a:pt x="28392" y="28973"/>
                </a:lnTo>
                <a:lnTo>
                  <a:pt x="10776" y="28973"/>
                </a:lnTo>
                <a:lnTo>
                  <a:pt x="6794" y="24528"/>
                </a:lnTo>
                <a:lnTo>
                  <a:pt x="6794" y="10669"/>
                </a:lnTo>
                <a:lnTo>
                  <a:pt x="11278" y="5806"/>
                </a:lnTo>
                <a:lnTo>
                  <a:pt x="30312" y="5806"/>
                </a:lnTo>
                <a:lnTo>
                  <a:pt x="27912" y="2356"/>
                </a:lnTo>
                <a:lnTo>
                  <a:pt x="23260" y="0"/>
                </a:lnTo>
                <a:close/>
              </a:path>
              <a:path w="35560" h="55244">
                <a:moveTo>
                  <a:pt x="30312" y="5806"/>
                </a:moveTo>
                <a:lnTo>
                  <a:pt x="23461" y="5806"/>
                </a:lnTo>
                <a:lnTo>
                  <a:pt x="28113" y="10877"/>
                </a:lnTo>
                <a:lnTo>
                  <a:pt x="28113" y="24318"/>
                </a:lnTo>
                <a:lnTo>
                  <a:pt x="23561" y="28973"/>
                </a:lnTo>
                <a:lnTo>
                  <a:pt x="28392" y="28973"/>
                </a:lnTo>
                <a:lnTo>
                  <a:pt x="35342" y="28866"/>
                </a:lnTo>
                <a:lnTo>
                  <a:pt x="35342" y="17048"/>
                </a:lnTo>
                <a:lnTo>
                  <a:pt x="34003" y="11349"/>
                </a:lnTo>
                <a:lnTo>
                  <a:pt x="30857" y="6589"/>
                </a:lnTo>
                <a:lnTo>
                  <a:pt x="30312" y="58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3785746" y="1607227"/>
            <a:ext cx="73025" cy="53340"/>
          </a:xfrm>
          <a:custGeom>
            <a:avLst/>
            <a:gdLst/>
            <a:ahLst/>
            <a:cxnLst/>
            <a:rect l="l" t="t" r="r" b="b"/>
            <a:pathLst>
              <a:path w="73025" h="53339">
                <a:moveTo>
                  <a:pt x="18407" y="0"/>
                </a:moveTo>
                <a:lnTo>
                  <a:pt x="14023" y="0"/>
                </a:lnTo>
                <a:lnTo>
                  <a:pt x="11713" y="8209"/>
                </a:lnTo>
                <a:lnTo>
                  <a:pt x="10207" y="9310"/>
                </a:lnTo>
                <a:lnTo>
                  <a:pt x="0" y="10565"/>
                </a:lnTo>
                <a:lnTo>
                  <a:pt x="0" y="15321"/>
                </a:lnTo>
                <a:lnTo>
                  <a:pt x="11780" y="15321"/>
                </a:lnTo>
                <a:lnTo>
                  <a:pt x="11780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73025" h="53339">
                <a:moveTo>
                  <a:pt x="69220" y="5806"/>
                </a:moveTo>
                <a:lnTo>
                  <a:pt x="61180" y="5806"/>
                </a:lnTo>
                <a:lnTo>
                  <a:pt x="65698" y="10040"/>
                </a:lnTo>
                <a:lnTo>
                  <a:pt x="65698" y="19977"/>
                </a:lnTo>
                <a:lnTo>
                  <a:pt x="63188" y="23585"/>
                </a:lnTo>
                <a:lnTo>
                  <a:pt x="51574" y="30175"/>
                </a:lnTo>
                <a:lnTo>
                  <a:pt x="44654" y="34770"/>
                </a:lnTo>
                <a:lnTo>
                  <a:pt x="40187" y="39640"/>
                </a:lnTo>
                <a:lnTo>
                  <a:pt x="37690" y="45529"/>
                </a:lnTo>
                <a:lnTo>
                  <a:pt x="36681" y="53184"/>
                </a:lnTo>
                <a:lnTo>
                  <a:pt x="72057" y="53184"/>
                </a:lnTo>
                <a:lnTo>
                  <a:pt x="72057" y="46648"/>
                </a:lnTo>
                <a:lnTo>
                  <a:pt x="44077" y="46648"/>
                </a:lnTo>
                <a:lnTo>
                  <a:pt x="44780" y="42307"/>
                </a:lnTo>
                <a:lnTo>
                  <a:pt x="47190" y="39536"/>
                </a:lnTo>
                <a:lnTo>
                  <a:pt x="53649" y="35717"/>
                </a:lnTo>
                <a:lnTo>
                  <a:pt x="68610" y="27611"/>
                </a:lnTo>
                <a:lnTo>
                  <a:pt x="72425" y="22122"/>
                </a:lnTo>
                <a:lnTo>
                  <a:pt x="72425" y="11191"/>
                </a:lnTo>
                <a:lnTo>
                  <a:pt x="70618" y="7061"/>
                </a:lnTo>
                <a:lnTo>
                  <a:pt x="69220" y="5806"/>
                </a:lnTo>
                <a:close/>
              </a:path>
              <a:path w="73025" h="53339">
                <a:moveTo>
                  <a:pt x="60410" y="0"/>
                </a:moveTo>
                <a:lnTo>
                  <a:pt x="48629" y="0"/>
                </a:lnTo>
                <a:lnTo>
                  <a:pt x="43609" y="2406"/>
                </a:lnTo>
                <a:lnTo>
                  <a:pt x="40697" y="6904"/>
                </a:lnTo>
                <a:lnTo>
                  <a:pt x="38823" y="9779"/>
                </a:lnTo>
                <a:lnTo>
                  <a:pt x="38019" y="13076"/>
                </a:lnTo>
                <a:lnTo>
                  <a:pt x="37886" y="18461"/>
                </a:lnTo>
                <a:lnTo>
                  <a:pt x="44445" y="18461"/>
                </a:lnTo>
                <a:lnTo>
                  <a:pt x="44680" y="14853"/>
                </a:lnTo>
                <a:lnTo>
                  <a:pt x="45148" y="12707"/>
                </a:lnTo>
                <a:lnTo>
                  <a:pt x="46018" y="10984"/>
                </a:lnTo>
                <a:lnTo>
                  <a:pt x="47759" y="7741"/>
                </a:lnTo>
                <a:lnTo>
                  <a:pt x="51206" y="5806"/>
                </a:lnTo>
                <a:lnTo>
                  <a:pt x="69220" y="5806"/>
                </a:lnTo>
                <a:lnTo>
                  <a:pt x="67472" y="4237"/>
                </a:lnTo>
                <a:lnTo>
                  <a:pt x="64326" y="1362"/>
                </a:lnTo>
                <a:lnTo>
                  <a:pt x="60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3911955" y="1700664"/>
            <a:ext cx="60325" cy="53340"/>
          </a:xfrm>
          <a:custGeom>
            <a:avLst/>
            <a:gdLst/>
            <a:ahLst/>
            <a:cxnLst/>
            <a:rect l="l" t="t" r="r" b="b"/>
            <a:pathLst>
              <a:path w="60325" h="53339">
                <a:moveTo>
                  <a:pt x="18407" y="0"/>
                </a:moveTo>
                <a:lnTo>
                  <a:pt x="13989" y="0"/>
                </a:lnTo>
                <a:lnTo>
                  <a:pt x="11713" y="8209"/>
                </a:lnTo>
                <a:lnTo>
                  <a:pt x="10174" y="9310"/>
                </a:lnTo>
                <a:lnTo>
                  <a:pt x="0" y="10562"/>
                </a:lnTo>
                <a:lnTo>
                  <a:pt x="0" y="15321"/>
                </a:lnTo>
                <a:lnTo>
                  <a:pt x="11747" y="15321"/>
                </a:lnTo>
                <a:lnTo>
                  <a:pt x="11747" y="53184"/>
                </a:lnTo>
                <a:lnTo>
                  <a:pt x="18407" y="53184"/>
                </a:lnTo>
                <a:lnTo>
                  <a:pt x="18407" y="0"/>
                </a:lnTo>
                <a:close/>
              </a:path>
              <a:path w="60325" h="53339">
                <a:moveTo>
                  <a:pt x="60109" y="0"/>
                </a:moveTo>
                <a:lnTo>
                  <a:pt x="55724" y="0"/>
                </a:lnTo>
                <a:lnTo>
                  <a:pt x="53415" y="8209"/>
                </a:lnTo>
                <a:lnTo>
                  <a:pt x="51909" y="9310"/>
                </a:lnTo>
                <a:lnTo>
                  <a:pt x="41734" y="10562"/>
                </a:lnTo>
                <a:lnTo>
                  <a:pt x="41734" y="15321"/>
                </a:lnTo>
                <a:lnTo>
                  <a:pt x="53482" y="15321"/>
                </a:lnTo>
                <a:lnTo>
                  <a:pt x="53482" y="53184"/>
                </a:lnTo>
                <a:lnTo>
                  <a:pt x="60109" y="53184"/>
                </a:lnTo>
                <a:lnTo>
                  <a:pt x="601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104485" y="1197608"/>
            <a:ext cx="424180" cy="565150"/>
          </a:xfrm>
          <a:custGeom>
            <a:avLst/>
            <a:gdLst/>
            <a:ahLst/>
            <a:cxnLst/>
            <a:rect l="l" t="t" r="r" b="b"/>
            <a:pathLst>
              <a:path w="424180" h="565150">
                <a:moveTo>
                  <a:pt x="0" y="0"/>
                </a:moveTo>
                <a:lnTo>
                  <a:pt x="423755" y="564827"/>
                </a:lnTo>
              </a:path>
            </a:pathLst>
          </a:custGeom>
          <a:ln w="107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472546" y="1698180"/>
            <a:ext cx="62230" cy="73025"/>
          </a:xfrm>
          <a:custGeom>
            <a:avLst/>
            <a:gdLst/>
            <a:ahLst/>
            <a:cxnLst/>
            <a:rect l="l" t="t" r="r" b="b"/>
            <a:pathLst>
              <a:path w="62230" h="73025">
                <a:moveTo>
                  <a:pt x="0" y="25718"/>
                </a:moveTo>
                <a:lnTo>
                  <a:pt x="62127" y="72819"/>
                </a:lnTo>
                <a:lnTo>
                  <a:pt x="34266" y="0"/>
                </a:lnTo>
                <a:lnTo>
                  <a:pt x="29977" y="29993"/>
                </a:lnTo>
                <a:lnTo>
                  <a:pt x="0" y="25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472546" y="1698180"/>
            <a:ext cx="62230" cy="73025"/>
          </a:xfrm>
          <a:custGeom>
            <a:avLst/>
            <a:gdLst/>
            <a:ahLst/>
            <a:cxnLst/>
            <a:rect l="l" t="t" r="r" b="b"/>
            <a:pathLst>
              <a:path w="62230" h="73025">
                <a:moveTo>
                  <a:pt x="29977" y="29993"/>
                </a:moveTo>
                <a:lnTo>
                  <a:pt x="34266" y="0"/>
                </a:lnTo>
                <a:lnTo>
                  <a:pt x="62127" y="72819"/>
                </a:lnTo>
                <a:lnTo>
                  <a:pt x="0" y="25718"/>
                </a:lnTo>
                <a:lnTo>
                  <a:pt x="29977" y="29993"/>
                </a:lnTo>
                <a:close/>
              </a:path>
            </a:pathLst>
          </a:custGeom>
          <a:ln w="5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814881" y="1243155"/>
            <a:ext cx="13335" cy="476884"/>
          </a:xfrm>
          <a:custGeom>
            <a:avLst/>
            <a:gdLst/>
            <a:ahLst/>
            <a:cxnLst/>
            <a:rect l="l" t="t" r="r" b="b"/>
            <a:pathLst>
              <a:path w="13334" h="476885">
                <a:moveTo>
                  <a:pt x="0" y="0"/>
                </a:moveTo>
                <a:lnTo>
                  <a:pt x="12825" y="476766"/>
                </a:lnTo>
              </a:path>
            </a:pathLst>
          </a:custGeom>
          <a:ln w="107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804566" y="1655117"/>
            <a:ext cx="43180" cy="75565"/>
          </a:xfrm>
          <a:custGeom>
            <a:avLst/>
            <a:gdLst/>
            <a:ahLst/>
            <a:cxnLst/>
            <a:rect l="l" t="t" r="r" b="b"/>
            <a:pathLst>
              <a:path w="43180" h="75564">
                <a:moveTo>
                  <a:pt x="0" y="1149"/>
                </a:moveTo>
                <a:lnTo>
                  <a:pt x="23429" y="75511"/>
                </a:lnTo>
                <a:lnTo>
                  <a:pt x="42829" y="0"/>
                </a:lnTo>
                <a:lnTo>
                  <a:pt x="21988" y="21975"/>
                </a:lnTo>
                <a:lnTo>
                  <a:pt x="0" y="1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804566" y="1655117"/>
            <a:ext cx="43180" cy="75565"/>
          </a:xfrm>
          <a:custGeom>
            <a:avLst/>
            <a:gdLst/>
            <a:ahLst/>
            <a:cxnLst/>
            <a:rect l="l" t="t" r="r" b="b"/>
            <a:pathLst>
              <a:path w="43180" h="75564">
                <a:moveTo>
                  <a:pt x="21988" y="21975"/>
                </a:moveTo>
                <a:lnTo>
                  <a:pt x="42829" y="0"/>
                </a:lnTo>
                <a:lnTo>
                  <a:pt x="23429" y="75511"/>
                </a:lnTo>
                <a:lnTo>
                  <a:pt x="0" y="1149"/>
                </a:lnTo>
                <a:lnTo>
                  <a:pt x="21988" y="21975"/>
                </a:lnTo>
                <a:close/>
              </a:path>
            </a:pathLst>
          </a:custGeom>
          <a:ln w="5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3657087" y="1375238"/>
            <a:ext cx="81915" cy="198120"/>
          </a:xfrm>
          <a:custGeom>
            <a:avLst/>
            <a:gdLst/>
            <a:ahLst/>
            <a:cxnLst/>
            <a:rect l="l" t="t" r="r" b="b"/>
            <a:pathLst>
              <a:path w="81914" h="198119">
                <a:moveTo>
                  <a:pt x="0" y="0"/>
                </a:moveTo>
                <a:lnTo>
                  <a:pt x="81301" y="197931"/>
                </a:lnTo>
              </a:path>
            </a:pathLst>
          </a:custGeom>
          <a:ln w="107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3694162" y="1505581"/>
            <a:ext cx="48895" cy="78105"/>
          </a:xfrm>
          <a:custGeom>
            <a:avLst/>
            <a:gdLst/>
            <a:ahLst/>
            <a:cxnLst/>
            <a:rect l="l" t="t" r="r" b="b"/>
            <a:pathLst>
              <a:path w="48895" h="78105">
                <a:moveTo>
                  <a:pt x="0" y="16287"/>
                </a:moveTo>
                <a:lnTo>
                  <a:pt x="48306" y="77484"/>
                </a:lnTo>
                <a:lnTo>
                  <a:pt x="39627" y="0"/>
                </a:lnTo>
                <a:lnTo>
                  <a:pt x="27953" y="27961"/>
                </a:lnTo>
                <a:lnTo>
                  <a:pt x="0" y="16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3694162" y="1505581"/>
            <a:ext cx="48895" cy="78105"/>
          </a:xfrm>
          <a:custGeom>
            <a:avLst/>
            <a:gdLst/>
            <a:ahLst/>
            <a:cxnLst/>
            <a:rect l="l" t="t" r="r" b="b"/>
            <a:pathLst>
              <a:path w="48895" h="78105">
                <a:moveTo>
                  <a:pt x="27953" y="27961"/>
                </a:moveTo>
                <a:lnTo>
                  <a:pt x="39627" y="0"/>
                </a:lnTo>
                <a:lnTo>
                  <a:pt x="48306" y="77484"/>
                </a:lnTo>
                <a:lnTo>
                  <a:pt x="0" y="16287"/>
                </a:lnTo>
                <a:lnTo>
                  <a:pt x="27953" y="27961"/>
                </a:lnTo>
                <a:close/>
              </a:path>
            </a:pathLst>
          </a:custGeom>
          <a:ln w="5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3151360" y="1228473"/>
            <a:ext cx="398145" cy="711835"/>
          </a:xfrm>
          <a:custGeom>
            <a:avLst/>
            <a:gdLst/>
            <a:ahLst/>
            <a:cxnLst/>
            <a:rect l="l" t="t" r="r" b="b"/>
            <a:pathLst>
              <a:path w="398145" h="711835">
                <a:moveTo>
                  <a:pt x="398092" y="0"/>
                </a:moveTo>
                <a:lnTo>
                  <a:pt x="0" y="711583"/>
                </a:lnTo>
              </a:path>
            </a:pathLst>
          </a:custGeom>
          <a:ln w="107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3146130" y="1873525"/>
            <a:ext cx="55880" cy="76200"/>
          </a:xfrm>
          <a:custGeom>
            <a:avLst/>
            <a:gdLst/>
            <a:ahLst/>
            <a:cxnLst/>
            <a:rect l="l" t="t" r="r" b="b"/>
            <a:pathLst>
              <a:path w="55880" h="76200">
                <a:moveTo>
                  <a:pt x="17912" y="0"/>
                </a:moveTo>
                <a:lnTo>
                  <a:pt x="0" y="75879"/>
                </a:lnTo>
                <a:lnTo>
                  <a:pt x="55303" y="20918"/>
                </a:lnTo>
                <a:lnTo>
                  <a:pt x="26148" y="29154"/>
                </a:lnTo>
                <a:lnTo>
                  <a:pt x="1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3146130" y="1873525"/>
            <a:ext cx="55880" cy="76200"/>
          </a:xfrm>
          <a:custGeom>
            <a:avLst/>
            <a:gdLst/>
            <a:ahLst/>
            <a:cxnLst/>
            <a:rect l="l" t="t" r="r" b="b"/>
            <a:pathLst>
              <a:path w="55880" h="76200">
                <a:moveTo>
                  <a:pt x="26148" y="29154"/>
                </a:moveTo>
                <a:lnTo>
                  <a:pt x="55303" y="20918"/>
                </a:lnTo>
                <a:lnTo>
                  <a:pt x="0" y="75879"/>
                </a:lnTo>
                <a:lnTo>
                  <a:pt x="17912" y="0"/>
                </a:lnTo>
                <a:lnTo>
                  <a:pt x="26148" y="29154"/>
                </a:lnTo>
                <a:close/>
              </a:path>
            </a:pathLst>
          </a:custGeom>
          <a:ln w="5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5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Материалы</a:t>
            </a:r>
          </a:p>
        </p:txBody>
      </p:sp>
      <p:sp>
        <p:nvSpPr>
          <p:cNvPr id="3" name="object 3"/>
          <p:cNvSpPr/>
          <p:nvPr/>
        </p:nvSpPr>
        <p:spPr>
          <a:xfrm>
            <a:off x="179997" y="484754"/>
            <a:ext cx="4679930" cy="1811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7297" y="491210"/>
            <a:ext cx="5523865" cy="2271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10455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4910455" marR="118110">
              <a:lnSpc>
                <a:spcPct val="175300"/>
              </a:lnSpc>
            </a:pP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Методы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Биотопы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4910455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4910455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4910455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Линейный</a:t>
            </a:r>
            <a:r>
              <a:rPr dirty="0" sz="600" spc="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2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" spc="50">
                <a:latin typeface="Times New Roman"/>
                <a:cs typeface="Times New Roman"/>
              </a:rPr>
              <a:t>Полевые сборы </a:t>
            </a:r>
            <a:r>
              <a:rPr dirty="0" sz="600" spc="45">
                <a:latin typeface="Times New Roman"/>
                <a:cs typeface="Times New Roman"/>
              </a:rPr>
              <a:t>с </a:t>
            </a:r>
            <a:r>
              <a:rPr dirty="0" sz="600" spc="50">
                <a:latin typeface="Times New Roman"/>
                <a:cs typeface="Times New Roman"/>
              </a:rPr>
              <a:t>участием </a:t>
            </a:r>
            <a:r>
              <a:rPr dirty="0" sz="600" spc="60">
                <a:latin typeface="Times New Roman"/>
                <a:cs typeface="Times New Roman"/>
              </a:rPr>
              <a:t>автора отмечены</a:t>
            </a:r>
            <a:r>
              <a:rPr dirty="0" sz="600" spc="215">
                <a:latin typeface="Times New Roman"/>
                <a:cs typeface="Times New Roman"/>
              </a:rPr>
              <a:t> </a:t>
            </a:r>
            <a:r>
              <a:rPr dirty="0" sz="600" spc="55">
                <a:latin typeface="Times New Roman"/>
                <a:cs typeface="Times New Roman"/>
              </a:rPr>
              <a:t>звездой.</a:t>
            </a:r>
            <a:endParaRPr sz="600">
              <a:latin typeface="Times New Roman"/>
              <a:cs typeface="Times New Roman"/>
            </a:endParaRPr>
          </a:p>
          <a:p>
            <a:pPr marL="12700" marR="1243330">
              <a:lnSpc>
                <a:spcPct val="188200"/>
              </a:lnSpc>
            </a:pPr>
            <a:r>
              <a:rPr dirty="0" sz="600" spc="55">
                <a:latin typeface="Times New Roman"/>
                <a:cs typeface="Times New Roman"/>
              </a:rPr>
              <a:t>Цветовые обозначения </a:t>
            </a:r>
            <a:r>
              <a:rPr dirty="0" sz="600" spc="50">
                <a:latin typeface="Times New Roman"/>
                <a:cs typeface="Times New Roman"/>
              </a:rPr>
              <a:t>районов: </a:t>
            </a:r>
            <a:r>
              <a:rPr dirty="0" sz="600" spc="55">
                <a:latin typeface="Times New Roman"/>
                <a:cs typeface="Times New Roman"/>
              </a:rPr>
              <a:t>Красный </a:t>
            </a:r>
            <a:r>
              <a:rPr dirty="0" sz="600" spc="-35">
                <a:latin typeface="Times New Roman"/>
                <a:cs typeface="Times New Roman"/>
              </a:rPr>
              <a:t>— </a:t>
            </a:r>
            <a:r>
              <a:rPr dirty="0" sz="600" spc="50">
                <a:latin typeface="Times New Roman"/>
                <a:cs typeface="Times New Roman"/>
              </a:rPr>
              <a:t>Керетский </a:t>
            </a:r>
            <a:r>
              <a:rPr dirty="0" sz="600" spc="40">
                <a:latin typeface="Times New Roman"/>
                <a:cs typeface="Times New Roman"/>
              </a:rPr>
              <a:t>архипелаг, синий </a:t>
            </a:r>
            <a:r>
              <a:rPr dirty="0" sz="600" spc="-35">
                <a:latin typeface="Times New Roman"/>
                <a:cs typeface="Times New Roman"/>
              </a:rPr>
              <a:t>— </a:t>
            </a:r>
            <a:r>
              <a:rPr dirty="0" sz="600" spc="50">
                <a:latin typeface="Times New Roman"/>
                <a:cs typeface="Times New Roman"/>
              </a:rPr>
              <a:t>Северный </a:t>
            </a:r>
            <a:r>
              <a:rPr dirty="0" sz="600" spc="40">
                <a:latin typeface="Times New Roman"/>
                <a:cs typeface="Times New Roman"/>
              </a:rPr>
              <a:t>архипелаг, </a:t>
            </a:r>
            <a:r>
              <a:rPr dirty="0" sz="600" spc="50">
                <a:latin typeface="Times New Roman"/>
                <a:cs typeface="Times New Roman"/>
              </a:rPr>
              <a:t>зеленый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Лувеньгские шхеры, </a:t>
            </a:r>
            <a:r>
              <a:rPr dirty="0" sz="600" spc="45">
                <a:latin typeface="Times New Roman"/>
                <a:cs typeface="Times New Roman"/>
              </a:rPr>
              <a:t>голубой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0">
                <a:latin typeface="Times New Roman"/>
                <a:cs typeface="Times New Roman"/>
              </a:rPr>
              <a:t>Кольский </a:t>
            </a:r>
            <a:r>
              <a:rPr dirty="0" sz="600" spc="55">
                <a:latin typeface="Times New Roman"/>
                <a:cs typeface="Times New Roman"/>
              </a:rPr>
              <a:t>залив, </a:t>
            </a:r>
            <a:r>
              <a:rPr dirty="0" sz="600" spc="60">
                <a:latin typeface="Times New Roman"/>
                <a:cs typeface="Times New Roman"/>
              </a:rPr>
              <a:t>фиолетовый </a:t>
            </a:r>
            <a:r>
              <a:rPr dirty="0" sz="600" spc="-35">
                <a:latin typeface="Times New Roman"/>
                <a:cs typeface="Times New Roman"/>
              </a:rPr>
              <a:t>—  </a:t>
            </a:r>
            <a:r>
              <a:rPr dirty="0" sz="600" spc="55">
                <a:latin typeface="Times New Roman"/>
                <a:cs typeface="Times New Roman"/>
              </a:rPr>
              <a:t>Восточный </a:t>
            </a:r>
            <a:r>
              <a:rPr dirty="0" sz="600" spc="10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Мурман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5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5255" y="599655"/>
            <a:ext cx="37020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4" action="ppaction://hlinksldjump"/>
              </a:rPr>
              <a:t>Биотопы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5255" y="971994"/>
            <a:ext cx="3187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5255" y="1137335"/>
            <a:ext cx="512445" cy="441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75565">
              <a:lnSpc>
                <a:spcPts val="700"/>
              </a:lnSpc>
              <a:spcBef>
                <a:spcPts val="5"/>
              </a:spcBef>
            </a:pPr>
            <a:r>
              <a:rPr dirty="0" sz="600" spc="9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7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азм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е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5255" y="1578089"/>
            <a:ext cx="62547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5255" y="1950402"/>
            <a:ext cx="34099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</a:t>
            </a:r>
            <a:r>
              <a:rPr dirty="0" sz="600" spc="3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о</a:t>
            </a: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ды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255" y="2110651"/>
            <a:ext cx="610870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7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8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д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ар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н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о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25"/>
              <a:t>Мет</a:t>
            </a:r>
            <a:r>
              <a:rPr dirty="0" spc="-55"/>
              <a:t>о</a:t>
            </a:r>
            <a:r>
              <a:rPr dirty="0" spc="-35"/>
              <a:t>ды</a:t>
            </a:r>
          </a:p>
        </p:txBody>
      </p:sp>
      <p:sp>
        <p:nvSpPr>
          <p:cNvPr id="10" name="object 10"/>
          <p:cNvSpPr/>
          <p:nvPr/>
        </p:nvSpPr>
        <p:spPr>
          <a:xfrm>
            <a:off x="252955" y="533875"/>
            <a:ext cx="1582754" cy="1852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9870" y="849712"/>
            <a:ext cx="286385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latin typeface="Verdana"/>
                <a:cs typeface="Verdana"/>
              </a:rPr>
              <a:t>5</a:t>
            </a:r>
            <a:r>
              <a:rPr dirty="0" sz="900" spc="-130">
                <a:latin typeface="Verdana"/>
                <a:cs typeface="Verdana"/>
              </a:rPr>
              <a:t> </a:t>
            </a:r>
            <a:r>
              <a:rPr dirty="0" sz="900" spc="65">
                <a:latin typeface="Trebuchet MS"/>
                <a:cs typeface="Trebuchet MS"/>
              </a:rPr>
              <a:t>см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224" y="566034"/>
            <a:ext cx="1338580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72490" algn="l"/>
              </a:tabLst>
            </a:pPr>
            <a:r>
              <a:rPr dirty="0" sz="900" spc="-35">
                <a:latin typeface="Verdana"/>
                <a:cs typeface="Verdana"/>
              </a:rPr>
              <a:t>1/30 </a:t>
            </a:r>
            <a:r>
              <a:rPr dirty="0" sz="900" spc="40">
                <a:latin typeface="Trebuchet MS"/>
                <a:cs typeface="Trebuchet MS"/>
              </a:rPr>
              <a:t>м</a:t>
            </a:r>
            <a:r>
              <a:rPr dirty="0" baseline="21604" sz="1350" spc="60">
                <a:latin typeface="Verdana"/>
                <a:cs typeface="Verdana"/>
              </a:rPr>
              <a:t>2	</a:t>
            </a:r>
            <a:r>
              <a:rPr dirty="0" sz="900" spc="-35">
                <a:latin typeface="Verdana"/>
                <a:cs typeface="Verdana"/>
              </a:rPr>
              <a:t>1/10</a:t>
            </a:r>
            <a:r>
              <a:rPr dirty="0" sz="900" spc="-120">
                <a:latin typeface="Verdana"/>
                <a:cs typeface="Verdana"/>
              </a:rPr>
              <a:t> </a:t>
            </a:r>
            <a:r>
              <a:rPr dirty="0" sz="900" spc="40">
                <a:latin typeface="Trebuchet MS"/>
                <a:cs typeface="Trebuchet MS"/>
              </a:rPr>
              <a:t>м</a:t>
            </a:r>
            <a:r>
              <a:rPr dirty="0" baseline="21604" sz="1350" spc="60">
                <a:latin typeface="Verdana"/>
                <a:cs typeface="Verdana"/>
              </a:rPr>
              <a:t>2</a:t>
            </a:r>
            <a:endParaRPr baseline="21604" sz="13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744" y="352524"/>
            <a:ext cx="266954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10">
                <a:latin typeface="Trebuchet MS"/>
                <a:cs typeface="Trebuchet MS"/>
              </a:rPr>
              <a:t>Отбор </a:t>
            </a:r>
            <a:r>
              <a:rPr dirty="0" sz="1100" spc="55">
                <a:latin typeface="Trebuchet MS"/>
                <a:cs typeface="Trebuchet MS"/>
              </a:rPr>
              <a:t>проб</a:t>
            </a:r>
            <a:r>
              <a:rPr dirty="0" sz="1100" spc="55">
                <a:latin typeface="Verdana"/>
                <a:cs typeface="Verdana"/>
              </a:rPr>
              <a:t>: </a:t>
            </a:r>
            <a:r>
              <a:rPr dirty="0" sz="1100" spc="-25">
                <a:latin typeface="Verdana"/>
                <a:cs typeface="Verdana"/>
              </a:rPr>
              <a:t>3-36 </a:t>
            </a:r>
            <a:r>
              <a:rPr dirty="0" sz="1100" spc="90">
                <a:latin typeface="Trebuchet MS"/>
                <a:cs typeface="Trebuchet MS"/>
              </a:rPr>
              <a:t>шт</a:t>
            </a:r>
            <a:r>
              <a:rPr dirty="0" sz="1100" spc="90">
                <a:latin typeface="Verdana"/>
                <a:cs typeface="Verdana"/>
              </a:rPr>
              <a:t>.</a:t>
            </a:r>
            <a:r>
              <a:rPr dirty="0" sz="1100" spc="-245">
                <a:latin typeface="Verdana"/>
                <a:cs typeface="Verdana"/>
              </a:rPr>
              <a:t> </a:t>
            </a:r>
            <a:r>
              <a:rPr dirty="0" sz="1100" spc="55">
                <a:latin typeface="Verdana"/>
                <a:cs typeface="Verdana"/>
              </a:rPr>
              <a:t>(</a:t>
            </a:r>
            <a:r>
              <a:rPr dirty="0" sz="1100" spc="55">
                <a:latin typeface="Trebuchet MS"/>
                <a:cs typeface="Trebuchet MS"/>
              </a:rPr>
              <a:t>июль</a:t>
            </a:r>
            <a:r>
              <a:rPr dirty="0" sz="1100" spc="55">
                <a:latin typeface="Verdana"/>
                <a:cs typeface="Verdana"/>
              </a:rPr>
              <a:t>-</a:t>
            </a:r>
            <a:r>
              <a:rPr dirty="0" sz="1100" spc="55">
                <a:latin typeface="Trebuchet MS"/>
                <a:cs typeface="Trebuchet MS"/>
              </a:rPr>
              <a:t>август</a:t>
            </a:r>
            <a:r>
              <a:rPr dirty="0" sz="1100" spc="55">
                <a:latin typeface="Verdana"/>
                <a:cs typeface="Verdana"/>
              </a:rPr>
              <a:t>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43465" y="645098"/>
            <a:ext cx="803275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25">
                <a:latin typeface="Trebuchet MS"/>
                <a:cs typeface="Trebuchet MS"/>
              </a:rPr>
              <a:t>Промывка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257" y="2098230"/>
            <a:ext cx="448309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14">
                <a:latin typeface="Trebuchet MS"/>
                <a:cs typeface="Trebuchet MS"/>
              </a:rPr>
              <a:t>грунт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52987" y="1061123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5684" y="0"/>
                </a:lnTo>
              </a:path>
            </a:pathLst>
          </a:custGeom>
          <a:ln w="142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03336" y="1032678"/>
            <a:ext cx="99695" cy="57150"/>
          </a:xfrm>
          <a:custGeom>
            <a:avLst/>
            <a:gdLst/>
            <a:ahLst/>
            <a:cxnLst/>
            <a:rect l="l" t="t" r="r" b="b"/>
            <a:pathLst>
              <a:path w="99694" h="57150">
                <a:moveTo>
                  <a:pt x="0" y="0"/>
                </a:moveTo>
                <a:lnTo>
                  <a:pt x="99557" y="28444"/>
                </a:lnTo>
                <a:lnTo>
                  <a:pt x="0" y="56889"/>
                </a:lnTo>
                <a:lnTo>
                  <a:pt x="28444" y="284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03336" y="1032678"/>
            <a:ext cx="99695" cy="57150"/>
          </a:xfrm>
          <a:custGeom>
            <a:avLst/>
            <a:gdLst/>
            <a:ahLst/>
            <a:cxnLst/>
            <a:rect l="l" t="t" r="r" b="b"/>
            <a:pathLst>
              <a:path w="99694" h="57150">
                <a:moveTo>
                  <a:pt x="28444" y="28444"/>
                </a:moveTo>
                <a:lnTo>
                  <a:pt x="0" y="56889"/>
                </a:lnTo>
                <a:lnTo>
                  <a:pt x="99557" y="28444"/>
                </a:lnTo>
                <a:lnTo>
                  <a:pt x="0" y="0"/>
                </a:lnTo>
                <a:lnTo>
                  <a:pt x="28444" y="28444"/>
                </a:lnTo>
                <a:close/>
              </a:path>
            </a:pathLst>
          </a:custGeom>
          <a:ln w="71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53964" y="720936"/>
            <a:ext cx="354330" cy="186055"/>
          </a:xfrm>
          <a:custGeom>
            <a:avLst/>
            <a:gdLst/>
            <a:ahLst/>
            <a:cxnLst/>
            <a:rect l="l" t="t" r="r" b="b"/>
            <a:pathLst>
              <a:path w="354330" h="186055">
                <a:moveTo>
                  <a:pt x="0" y="185642"/>
                </a:moveTo>
                <a:lnTo>
                  <a:pt x="34897" y="166260"/>
                </a:lnTo>
                <a:lnTo>
                  <a:pt x="45915" y="160092"/>
                </a:lnTo>
                <a:lnTo>
                  <a:pt x="85412" y="138066"/>
                </a:lnTo>
                <a:lnTo>
                  <a:pt x="131984" y="112349"/>
                </a:lnTo>
                <a:lnTo>
                  <a:pt x="182296" y="84987"/>
                </a:lnTo>
                <a:lnTo>
                  <a:pt x="216268" y="66842"/>
                </a:lnTo>
                <a:lnTo>
                  <a:pt x="265401" y="41284"/>
                </a:lnTo>
                <a:lnTo>
                  <a:pt x="309380" y="19535"/>
                </a:lnTo>
                <a:lnTo>
                  <a:pt x="344871" y="3642"/>
                </a:lnTo>
                <a:lnTo>
                  <a:pt x="354239" y="0"/>
                </a:lnTo>
              </a:path>
            </a:pathLst>
          </a:custGeom>
          <a:ln w="130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25440" y="716434"/>
            <a:ext cx="95250" cy="56515"/>
          </a:xfrm>
          <a:custGeom>
            <a:avLst/>
            <a:gdLst/>
            <a:ahLst/>
            <a:cxnLst/>
            <a:rect l="l" t="t" r="r" b="b"/>
            <a:pathLst>
              <a:path w="95250" h="56515">
                <a:moveTo>
                  <a:pt x="0" y="6960"/>
                </a:moveTo>
                <a:lnTo>
                  <a:pt x="95058" y="0"/>
                </a:lnTo>
                <a:lnTo>
                  <a:pt x="18027" y="56125"/>
                </a:lnTo>
                <a:lnTo>
                  <a:pt x="33599" y="22530"/>
                </a:lnTo>
                <a:lnTo>
                  <a:pt x="0" y="6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25440" y="716434"/>
            <a:ext cx="95250" cy="56515"/>
          </a:xfrm>
          <a:custGeom>
            <a:avLst/>
            <a:gdLst/>
            <a:ahLst/>
            <a:cxnLst/>
            <a:rect l="l" t="t" r="r" b="b"/>
            <a:pathLst>
              <a:path w="95250" h="56515">
                <a:moveTo>
                  <a:pt x="33599" y="22530"/>
                </a:moveTo>
                <a:lnTo>
                  <a:pt x="18027" y="56125"/>
                </a:lnTo>
                <a:lnTo>
                  <a:pt x="95058" y="0"/>
                </a:lnTo>
                <a:lnTo>
                  <a:pt x="0" y="6960"/>
                </a:lnTo>
                <a:lnTo>
                  <a:pt x="33599" y="22530"/>
                </a:lnTo>
                <a:close/>
              </a:path>
            </a:pathLst>
          </a:custGeom>
          <a:ln w="65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61391" y="1974880"/>
            <a:ext cx="1313815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90" marR="5080">
              <a:lnSpc>
                <a:spcPct val="103699"/>
              </a:lnSpc>
            </a:pPr>
            <a:r>
              <a:rPr dirty="0" sz="900" spc="70">
                <a:latin typeface="Trebuchet MS"/>
                <a:cs typeface="Trebuchet MS"/>
              </a:rPr>
              <a:t>грануло</a:t>
            </a:r>
            <a:r>
              <a:rPr dirty="0" sz="900" spc="85">
                <a:latin typeface="Trebuchet MS"/>
                <a:cs typeface="Trebuchet MS"/>
              </a:rPr>
              <a:t>м</a:t>
            </a:r>
            <a:r>
              <a:rPr dirty="0" sz="900" spc="65">
                <a:latin typeface="Trebuchet MS"/>
                <a:cs typeface="Trebuchet MS"/>
              </a:rPr>
              <a:t>етрический  </a:t>
            </a:r>
            <a:r>
              <a:rPr dirty="0" sz="900" spc="75">
                <a:latin typeface="Trebuchet MS"/>
                <a:cs typeface="Trebuchet MS"/>
              </a:rPr>
              <a:t>анализ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ts val="825"/>
              </a:lnSpc>
            </a:pPr>
            <a:r>
              <a:rPr dirty="0" sz="900" spc="65">
                <a:latin typeface="Trebuchet MS"/>
                <a:cs typeface="Trebuchet MS"/>
              </a:rPr>
              <a:t>содержание</a:t>
            </a:r>
            <a:endParaRPr sz="900">
              <a:latin typeface="Trebuchet MS"/>
              <a:cs typeface="Trebuchet MS"/>
            </a:endParaRPr>
          </a:p>
          <a:p>
            <a:pPr marL="12700" marR="455930">
              <a:lnSpc>
                <a:spcPct val="103699"/>
              </a:lnSpc>
            </a:pPr>
            <a:r>
              <a:rPr dirty="0" sz="900" spc="65">
                <a:latin typeface="Trebuchet MS"/>
                <a:cs typeface="Trebuchet MS"/>
              </a:rPr>
              <a:t>органических  </a:t>
            </a:r>
            <a:r>
              <a:rPr dirty="0" sz="900" spc="60">
                <a:latin typeface="Trebuchet MS"/>
                <a:cs typeface="Trebuchet MS"/>
              </a:rPr>
              <a:t>веществ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69158" y="1003622"/>
            <a:ext cx="370840" cy="77470"/>
          </a:xfrm>
          <a:custGeom>
            <a:avLst/>
            <a:gdLst/>
            <a:ahLst/>
            <a:cxnLst/>
            <a:rect l="l" t="t" r="r" b="b"/>
            <a:pathLst>
              <a:path w="370839" h="77469">
                <a:moveTo>
                  <a:pt x="0" y="0"/>
                </a:moveTo>
                <a:lnTo>
                  <a:pt x="39600" y="7570"/>
                </a:lnTo>
                <a:lnTo>
                  <a:pt x="52095" y="9931"/>
                </a:lnTo>
                <a:lnTo>
                  <a:pt x="96668" y="18415"/>
                </a:lnTo>
                <a:lnTo>
                  <a:pt x="148697" y="28488"/>
                </a:lnTo>
                <a:lnTo>
                  <a:pt x="204104" y="39498"/>
                </a:lnTo>
                <a:lnTo>
                  <a:pt x="258809" y="50788"/>
                </a:lnTo>
                <a:lnTo>
                  <a:pt x="308734" y="61705"/>
                </a:lnTo>
                <a:lnTo>
                  <a:pt x="349801" y="71594"/>
                </a:lnTo>
                <a:lnTo>
                  <a:pt x="360816" y="74548"/>
                </a:lnTo>
                <a:lnTo>
                  <a:pt x="370243" y="77292"/>
                </a:lnTo>
              </a:path>
            </a:pathLst>
          </a:custGeom>
          <a:ln w="122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61816" y="1035870"/>
            <a:ext cx="89535" cy="48895"/>
          </a:xfrm>
          <a:custGeom>
            <a:avLst/>
            <a:gdLst/>
            <a:ahLst/>
            <a:cxnLst/>
            <a:rect l="l" t="t" r="r" b="b"/>
            <a:pathLst>
              <a:path w="89535" h="48894">
                <a:moveTo>
                  <a:pt x="14389" y="0"/>
                </a:moveTo>
                <a:lnTo>
                  <a:pt x="89320" y="48639"/>
                </a:lnTo>
                <a:lnTo>
                  <a:pt x="0" y="46931"/>
                </a:lnTo>
                <a:lnTo>
                  <a:pt x="30650" y="30653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61816" y="1035870"/>
            <a:ext cx="89535" cy="48895"/>
          </a:xfrm>
          <a:custGeom>
            <a:avLst/>
            <a:gdLst/>
            <a:ahLst/>
            <a:cxnLst/>
            <a:rect l="l" t="t" r="r" b="b"/>
            <a:pathLst>
              <a:path w="89535" h="48894">
                <a:moveTo>
                  <a:pt x="30650" y="30653"/>
                </a:moveTo>
                <a:lnTo>
                  <a:pt x="0" y="46931"/>
                </a:lnTo>
                <a:lnTo>
                  <a:pt x="89320" y="48639"/>
                </a:lnTo>
                <a:lnTo>
                  <a:pt x="14389" y="0"/>
                </a:lnTo>
                <a:lnTo>
                  <a:pt x="30650" y="30653"/>
                </a:lnTo>
                <a:close/>
              </a:path>
            </a:pathLst>
          </a:custGeom>
          <a:ln w="61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32400" y="397091"/>
            <a:ext cx="1766570" cy="369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3210" marR="5080" indent="-270510">
              <a:lnSpc>
                <a:spcPct val="106000"/>
              </a:lnSpc>
            </a:pPr>
            <a:r>
              <a:rPr dirty="0" sz="1100" spc="105">
                <a:latin typeface="Trebuchet MS"/>
                <a:cs typeface="Trebuchet MS"/>
              </a:rPr>
              <a:t>Состав</a:t>
            </a:r>
            <a:r>
              <a:rPr dirty="0" sz="1100" spc="-25">
                <a:latin typeface="Trebuchet MS"/>
                <a:cs typeface="Trebuchet MS"/>
              </a:rPr>
              <a:t> </a:t>
            </a:r>
            <a:r>
              <a:rPr dirty="0" sz="1100" spc="110">
                <a:latin typeface="Trebuchet MS"/>
                <a:cs typeface="Trebuchet MS"/>
              </a:rPr>
              <a:t>сопутствующей  </a:t>
            </a:r>
            <a:r>
              <a:rPr dirty="0" sz="1100" spc="100">
                <a:latin typeface="Trebuchet MS"/>
                <a:cs typeface="Trebuchet MS"/>
              </a:rPr>
              <a:t>фауны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06286" y="893967"/>
            <a:ext cx="1452245" cy="831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80" i="1">
                <a:latin typeface="Georgia"/>
                <a:cs typeface="Georgia"/>
              </a:rPr>
              <a:t>Macoma</a:t>
            </a:r>
            <a:r>
              <a:rPr dirty="0" sz="1100" spc="35" i="1">
                <a:latin typeface="Georgia"/>
                <a:cs typeface="Georgia"/>
              </a:rPr>
              <a:t> </a:t>
            </a:r>
            <a:r>
              <a:rPr dirty="0" sz="1100" spc="60" i="1">
                <a:latin typeface="Georgia"/>
                <a:cs typeface="Georgia"/>
              </a:rPr>
              <a:t>balthica</a:t>
            </a:r>
            <a:endParaRPr sz="1100">
              <a:latin typeface="Georgia"/>
              <a:cs typeface="Georgia"/>
            </a:endParaRPr>
          </a:p>
          <a:p>
            <a:pPr marL="725805" marR="320040">
              <a:lnSpc>
                <a:spcPct val="103699"/>
              </a:lnSpc>
              <a:spcBef>
                <a:spcPts val="645"/>
              </a:spcBef>
            </a:pPr>
            <a:r>
              <a:rPr dirty="0" sz="900">
                <a:latin typeface="Verdana"/>
                <a:cs typeface="Verdana"/>
              </a:rPr>
              <a:t>N,</a:t>
            </a:r>
            <a:r>
              <a:rPr dirty="0" sz="900" spc="-114">
                <a:latin typeface="Verdana"/>
                <a:cs typeface="Verdana"/>
              </a:rPr>
              <a:t> </a:t>
            </a:r>
            <a:r>
              <a:rPr dirty="0" sz="900" spc="45">
                <a:latin typeface="Trebuchet MS"/>
                <a:cs typeface="Trebuchet MS"/>
              </a:rPr>
              <a:t>экз</a:t>
            </a:r>
            <a:r>
              <a:rPr dirty="0" sz="900" spc="45">
                <a:latin typeface="Verdana"/>
                <a:cs typeface="Verdana"/>
              </a:rPr>
              <a:t>.  </a:t>
            </a:r>
            <a:r>
              <a:rPr dirty="0" sz="900" spc="-5">
                <a:latin typeface="Verdana"/>
                <a:cs typeface="Verdana"/>
              </a:rPr>
              <a:t>B,</a:t>
            </a:r>
            <a:r>
              <a:rPr dirty="0" sz="900" spc="-130">
                <a:latin typeface="Verdana"/>
                <a:cs typeface="Verdana"/>
              </a:rPr>
              <a:t> </a:t>
            </a:r>
            <a:r>
              <a:rPr dirty="0" sz="900" spc="75">
                <a:latin typeface="Trebuchet MS"/>
                <a:cs typeface="Trebuchet MS"/>
              </a:rPr>
              <a:t>г</a:t>
            </a:r>
            <a:endParaRPr sz="900">
              <a:latin typeface="Trebuchet MS"/>
              <a:cs typeface="Trebuchet MS"/>
            </a:endParaRPr>
          </a:p>
          <a:p>
            <a:pPr marL="725805">
              <a:lnSpc>
                <a:spcPct val="100000"/>
              </a:lnSpc>
              <a:spcBef>
                <a:spcPts val="40"/>
              </a:spcBef>
            </a:pPr>
            <a:r>
              <a:rPr dirty="0" sz="900" spc="90">
                <a:latin typeface="Verdana"/>
                <a:cs typeface="Verdana"/>
              </a:rPr>
              <a:t>L</a:t>
            </a:r>
            <a:r>
              <a:rPr dirty="0" sz="900" spc="-130">
                <a:latin typeface="Verdana"/>
                <a:cs typeface="Verdana"/>
              </a:rPr>
              <a:t> </a:t>
            </a:r>
            <a:r>
              <a:rPr dirty="0" sz="900" spc="-30">
                <a:latin typeface="Verdana"/>
                <a:cs typeface="Verdana"/>
              </a:rPr>
              <a:t>max, </a:t>
            </a:r>
            <a:r>
              <a:rPr dirty="0" sz="900" spc="80">
                <a:latin typeface="Trebuchet MS"/>
                <a:cs typeface="Trebuchet MS"/>
              </a:rPr>
              <a:t>мм</a:t>
            </a:r>
            <a:endParaRPr sz="900">
              <a:latin typeface="Trebuchet MS"/>
              <a:cs typeface="Trebuchet MS"/>
            </a:endParaRPr>
          </a:p>
          <a:p>
            <a:pPr marL="725805">
              <a:lnSpc>
                <a:spcPct val="100000"/>
              </a:lnSpc>
              <a:spcBef>
                <a:spcPts val="40"/>
              </a:spcBef>
            </a:pPr>
            <a:r>
              <a:rPr dirty="0" sz="900" spc="90">
                <a:latin typeface="Verdana"/>
                <a:cs typeface="Verdana"/>
              </a:rPr>
              <a:t>L </a:t>
            </a:r>
            <a:r>
              <a:rPr dirty="0" sz="900" spc="45">
                <a:latin typeface="Trebuchet MS"/>
                <a:cs typeface="Trebuchet MS"/>
              </a:rPr>
              <a:t>колец</a:t>
            </a:r>
            <a:r>
              <a:rPr dirty="0" sz="900" spc="45">
                <a:latin typeface="Verdana"/>
                <a:cs typeface="Verdana"/>
              </a:rPr>
              <a:t>,</a:t>
            </a:r>
            <a:r>
              <a:rPr dirty="0" sz="900" spc="-235">
                <a:latin typeface="Verdana"/>
                <a:cs typeface="Verdana"/>
              </a:rPr>
              <a:t> </a:t>
            </a:r>
            <a:r>
              <a:rPr dirty="0" sz="900" spc="80">
                <a:latin typeface="Trebuchet MS"/>
                <a:cs typeface="Trebuchet MS"/>
              </a:rPr>
              <a:t>мм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24231" y="863538"/>
            <a:ext cx="692826" cy="679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136704" y="1603055"/>
            <a:ext cx="617855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70">
                <a:latin typeface="Trebuchet MS"/>
                <a:cs typeface="Trebuchet MS"/>
              </a:rPr>
              <a:t>сито </a:t>
            </a:r>
            <a:r>
              <a:rPr dirty="0" sz="900" spc="-5">
                <a:latin typeface="Verdana"/>
                <a:cs typeface="Verdana"/>
              </a:rPr>
              <a:t>1</a:t>
            </a:r>
            <a:r>
              <a:rPr dirty="0" sz="900" spc="-190">
                <a:latin typeface="Verdana"/>
                <a:cs typeface="Verdana"/>
              </a:rPr>
              <a:t> </a:t>
            </a:r>
            <a:r>
              <a:rPr dirty="0" sz="900" spc="80">
                <a:latin typeface="Trebuchet MS"/>
                <a:cs typeface="Trebuchet MS"/>
              </a:rPr>
              <a:t>мм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40656" y="1713786"/>
            <a:ext cx="635" cy="236220"/>
          </a:xfrm>
          <a:custGeom>
            <a:avLst/>
            <a:gdLst/>
            <a:ahLst/>
            <a:cxnLst/>
            <a:rect l="l" t="t" r="r" b="b"/>
            <a:pathLst>
              <a:path w="635" h="236219">
                <a:moveTo>
                  <a:pt x="298" y="0"/>
                </a:moveTo>
                <a:lnTo>
                  <a:pt x="298" y="2356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12435" y="1864054"/>
            <a:ext cx="57150" cy="99695"/>
          </a:xfrm>
          <a:custGeom>
            <a:avLst/>
            <a:gdLst/>
            <a:ahLst/>
            <a:cxnLst/>
            <a:rect l="l" t="t" r="r" b="b"/>
            <a:pathLst>
              <a:path w="57150" h="99694">
                <a:moveTo>
                  <a:pt x="56889" y="153"/>
                </a:moveTo>
                <a:lnTo>
                  <a:pt x="28182" y="99640"/>
                </a:lnTo>
                <a:lnTo>
                  <a:pt x="0" y="0"/>
                </a:lnTo>
                <a:lnTo>
                  <a:pt x="28361" y="28528"/>
                </a:lnTo>
                <a:lnTo>
                  <a:pt x="56889" y="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12435" y="1864054"/>
            <a:ext cx="57150" cy="99695"/>
          </a:xfrm>
          <a:custGeom>
            <a:avLst/>
            <a:gdLst/>
            <a:ahLst/>
            <a:cxnLst/>
            <a:rect l="l" t="t" r="r" b="b"/>
            <a:pathLst>
              <a:path w="57150" h="99694">
                <a:moveTo>
                  <a:pt x="28361" y="28528"/>
                </a:moveTo>
                <a:lnTo>
                  <a:pt x="0" y="0"/>
                </a:lnTo>
                <a:lnTo>
                  <a:pt x="28182" y="99640"/>
                </a:lnTo>
                <a:lnTo>
                  <a:pt x="56889" y="153"/>
                </a:lnTo>
                <a:lnTo>
                  <a:pt x="28361" y="28528"/>
                </a:lnTo>
                <a:close/>
              </a:path>
            </a:pathLst>
          </a:custGeom>
          <a:ln w="71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88643" y="1076971"/>
            <a:ext cx="704620" cy="6995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3197" y="1341822"/>
            <a:ext cx="733216" cy="5822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89372" y="1184506"/>
            <a:ext cx="478790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35">
                <a:latin typeface="Verdana"/>
                <a:cs typeface="Verdana"/>
              </a:rPr>
              <a:t>1/20</a:t>
            </a:r>
            <a:r>
              <a:rPr dirty="0" sz="900" spc="-120">
                <a:latin typeface="Verdana"/>
                <a:cs typeface="Verdana"/>
              </a:rPr>
              <a:t> </a:t>
            </a:r>
            <a:r>
              <a:rPr dirty="0" sz="900" spc="40">
                <a:latin typeface="Trebuchet MS"/>
                <a:cs typeface="Trebuchet MS"/>
              </a:rPr>
              <a:t>м</a:t>
            </a:r>
            <a:r>
              <a:rPr dirty="0" baseline="21604" sz="1350" spc="60">
                <a:latin typeface="Verdana"/>
                <a:cs typeface="Verdana"/>
              </a:rPr>
              <a:t>2</a:t>
            </a:r>
            <a:endParaRPr baseline="21604" sz="135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04720" y="1946705"/>
            <a:ext cx="1318260" cy="582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</a:pPr>
            <a:r>
              <a:rPr dirty="0" sz="900" spc="85">
                <a:latin typeface="Trebuchet MS"/>
                <a:cs typeface="Trebuchet MS"/>
              </a:rPr>
              <a:t>Структурные  </a:t>
            </a:r>
            <a:r>
              <a:rPr dirty="0" sz="900" spc="70">
                <a:latin typeface="Trebuchet MS"/>
                <a:cs typeface="Trebuchet MS"/>
              </a:rPr>
              <a:t>характеристики  </a:t>
            </a:r>
            <a:r>
              <a:rPr dirty="0" sz="900" spc="85">
                <a:latin typeface="Trebuchet MS"/>
                <a:cs typeface="Trebuchet MS"/>
              </a:rPr>
              <a:t>Динамика</a:t>
            </a:r>
            <a:r>
              <a:rPr dirty="0" sz="900" spc="-65">
                <a:latin typeface="Trebuchet MS"/>
                <a:cs typeface="Trebuchet MS"/>
              </a:rPr>
              <a:t> </a:t>
            </a:r>
            <a:r>
              <a:rPr dirty="0" sz="900" spc="65">
                <a:latin typeface="Trebuchet MS"/>
                <a:cs typeface="Trebuchet MS"/>
              </a:rPr>
              <a:t>поселений  </a:t>
            </a:r>
            <a:r>
              <a:rPr dirty="0" sz="900" spc="85">
                <a:latin typeface="Trebuchet MS"/>
                <a:cs typeface="Trebuchet MS"/>
              </a:rPr>
              <a:t>Линейный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65">
                <a:latin typeface="Trebuchet MS"/>
                <a:cs typeface="Trebuchet MS"/>
              </a:rPr>
              <a:t>рост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4817" y="286982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80">
                <a:moveTo>
                  <a:pt x="65942" y="131877"/>
                </a:moveTo>
                <a:lnTo>
                  <a:pt x="29074" y="120618"/>
                </a:lnTo>
                <a:lnTo>
                  <a:pt x="1339" y="79234"/>
                </a:lnTo>
                <a:lnTo>
                  <a:pt x="0" y="65946"/>
                </a:lnTo>
                <a:lnTo>
                  <a:pt x="1339" y="52656"/>
                </a:lnTo>
                <a:lnTo>
                  <a:pt x="29074" y="11263"/>
                </a:lnTo>
                <a:lnTo>
                  <a:pt x="65942" y="0"/>
                </a:lnTo>
                <a:lnTo>
                  <a:pt x="79232" y="1339"/>
                </a:lnTo>
                <a:lnTo>
                  <a:pt x="120616" y="29076"/>
                </a:lnTo>
                <a:lnTo>
                  <a:pt x="131874" y="65946"/>
                </a:lnTo>
                <a:lnTo>
                  <a:pt x="130535" y="79234"/>
                </a:lnTo>
                <a:lnTo>
                  <a:pt x="102808" y="120618"/>
                </a:lnTo>
                <a:lnTo>
                  <a:pt x="65942" y="13187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14817" y="286982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80">
                <a:moveTo>
                  <a:pt x="131874" y="65946"/>
                </a:moveTo>
                <a:lnTo>
                  <a:pt x="120616" y="102810"/>
                </a:lnTo>
                <a:lnTo>
                  <a:pt x="79232" y="130538"/>
                </a:lnTo>
                <a:lnTo>
                  <a:pt x="65942" y="131877"/>
                </a:lnTo>
                <a:lnTo>
                  <a:pt x="52653" y="130538"/>
                </a:lnTo>
                <a:lnTo>
                  <a:pt x="11262" y="102810"/>
                </a:lnTo>
                <a:lnTo>
                  <a:pt x="0" y="65946"/>
                </a:lnTo>
                <a:lnTo>
                  <a:pt x="1339" y="52656"/>
                </a:lnTo>
                <a:lnTo>
                  <a:pt x="29074" y="11263"/>
                </a:lnTo>
                <a:lnTo>
                  <a:pt x="65942" y="0"/>
                </a:lnTo>
                <a:lnTo>
                  <a:pt x="79232" y="1339"/>
                </a:lnTo>
                <a:lnTo>
                  <a:pt x="120616" y="29076"/>
                </a:lnTo>
                <a:lnTo>
                  <a:pt x="131874" y="659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2815" y="2906114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 h="0">
                <a:moveTo>
                  <a:pt x="0" y="0"/>
                </a:moveTo>
                <a:lnTo>
                  <a:pt x="135877" y="0"/>
                </a:lnTo>
              </a:path>
            </a:pathLst>
          </a:custGeom>
          <a:ln w="49277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4817" y="2822918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80">
                <a:moveTo>
                  <a:pt x="65942" y="131892"/>
                </a:moveTo>
                <a:lnTo>
                  <a:pt x="29074" y="120628"/>
                </a:lnTo>
                <a:lnTo>
                  <a:pt x="1339" y="79235"/>
                </a:lnTo>
                <a:lnTo>
                  <a:pt x="0" y="65946"/>
                </a:lnTo>
                <a:lnTo>
                  <a:pt x="1339" y="52655"/>
                </a:lnTo>
                <a:lnTo>
                  <a:pt x="29074" y="11262"/>
                </a:lnTo>
                <a:lnTo>
                  <a:pt x="65942" y="0"/>
                </a:lnTo>
                <a:lnTo>
                  <a:pt x="79232" y="1339"/>
                </a:lnTo>
                <a:lnTo>
                  <a:pt x="120616" y="29075"/>
                </a:lnTo>
                <a:lnTo>
                  <a:pt x="131874" y="65946"/>
                </a:lnTo>
                <a:lnTo>
                  <a:pt x="130535" y="79235"/>
                </a:lnTo>
                <a:lnTo>
                  <a:pt x="102808" y="120628"/>
                </a:lnTo>
                <a:lnTo>
                  <a:pt x="65942" y="1318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4817" y="2822918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80">
                <a:moveTo>
                  <a:pt x="131874" y="65946"/>
                </a:moveTo>
                <a:lnTo>
                  <a:pt x="120616" y="102815"/>
                </a:lnTo>
                <a:lnTo>
                  <a:pt x="79232" y="130552"/>
                </a:lnTo>
                <a:lnTo>
                  <a:pt x="65942" y="131892"/>
                </a:lnTo>
                <a:lnTo>
                  <a:pt x="52653" y="130552"/>
                </a:lnTo>
                <a:lnTo>
                  <a:pt x="11262" y="102815"/>
                </a:lnTo>
                <a:lnTo>
                  <a:pt x="0" y="65946"/>
                </a:lnTo>
                <a:lnTo>
                  <a:pt x="1339" y="52655"/>
                </a:lnTo>
                <a:lnTo>
                  <a:pt x="29074" y="11262"/>
                </a:lnTo>
                <a:lnTo>
                  <a:pt x="65942" y="0"/>
                </a:lnTo>
                <a:lnTo>
                  <a:pt x="79232" y="1339"/>
                </a:lnTo>
                <a:lnTo>
                  <a:pt x="120616" y="29075"/>
                </a:lnTo>
                <a:lnTo>
                  <a:pt x="131874" y="659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5443" y="2874503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4" h="0">
                <a:moveTo>
                  <a:pt x="0" y="0"/>
                </a:moveTo>
                <a:lnTo>
                  <a:pt x="121225" y="0"/>
                </a:lnTo>
              </a:path>
            </a:pathLst>
          </a:custGeom>
          <a:ln w="68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57935" y="2823822"/>
            <a:ext cx="3307715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5165" algn="l"/>
              </a:tabLst>
            </a:pPr>
            <a:r>
              <a:rPr dirty="0" baseline="2525" sz="1650" spc="179">
                <a:latin typeface="Trebuchet MS"/>
                <a:cs typeface="Trebuchet MS"/>
              </a:rPr>
              <a:t>СПАТ</a:t>
            </a:r>
            <a:r>
              <a:rPr dirty="0" baseline="2525" sz="1650" spc="179">
                <a:latin typeface="Verdana"/>
                <a:cs typeface="Verdana"/>
              </a:rPr>
              <a:t>:	</a:t>
            </a:r>
            <a:r>
              <a:rPr dirty="0" sz="900" spc="-20">
                <a:latin typeface="Verdana"/>
                <a:cs typeface="Verdana"/>
              </a:rPr>
              <a:t>0.5</a:t>
            </a:r>
            <a:r>
              <a:rPr dirty="0" sz="900" spc="-40">
                <a:latin typeface="Verdana"/>
                <a:cs typeface="Verdana"/>
              </a:rPr>
              <a:t> </a:t>
            </a:r>
            <a:r>
              <a:rPr dirty="0" sz="900" spc="65">
                <a:latin typeface="Trebuchet MS"/>
                <a:cs typeface="Trebuchet MS"/>
              </a:rPr>
              <a:t>см</a:t>
            </a:r>
            <a:r>
              <a:rPr dirty="0" sz="900" spc="-120">
                <a:latin typeface="Trebuchet MS"/>
                <a:cs typeface="Trebuchet MS"/>
              </a:rPr>
              <a:t> </a:t>
            </a:r>
            <a:r>
              <a:rPr dirty="0" baseline="3086" sz="1350" spc="-44">
                <a:latin typeface="Verdana"/>
                <a:cs typeface="Verdana"/>
              </a:rPr>
              <a:t>1/100</a:t>
            </a:r>
            <a:r>
              <a:rPr dirty="0" baseline="3086" sz="1350" spc="-60">
                <a:latin typeface="Verdana"/>
                <a:cs typeface="Verdana"/>
              </a:rPr>
              <a:t> </a:t>
            </a:r>
            <a:r>
              <a:rPr dirty="0" baseline="3086" sz="1350" spc="60">
                <a:latin typeface="Trebuchet MS"/>
                <a:cs typeface="Trebuchet MS"/>
              </a:rPr>
              <a:t>м</a:t>
            </a:r>
            <a:r>
              <a:rPr dirty="0" baseline="24691" sz="1350" spc="60">
                <a:latin typeface="Verdana"/>
                <a:cs typeface="Verdana"/>
              </a:rPr>
              <a:t>2</a:t>
            </a:r>
            <a:r>
              <a:rPr dirty="0" baseline="24691" sz="1350" spc="112">
                <a:latin typeface="Verdana"/>
                <a:cs typeface="Verdana"/>
              </a:rPr>
              <a:t> </a:t>
            </a:r>
            <a:r>
              <a:rPr dirty="0" baseline="3086" sz="1350" spc="67">
                <a:latin typeface="Trebuchet MS"/>
                <a:cs typeface="Trebuchet MS"/>
              </a:rPr>
              <a:t>х</a:t>
            </a:r>
            <a:r>
              <a:rPr dirty="0" baseline="3086" sz="1350" spc="7">
                <a:latin typeface="Trebuchet MS"/>
                <a:cs typeface="Trebuchet MS"/>
              </a:rPr>
              <a:t> </a:t>
            </a:r>
            <a:r>
              <a:rPr dirty="0" baseline="3086" sz="1350" spc="-7">
                <a:latin typeface="Verdana"/>
                <a:cs typeface="Verdana"/>
              </a:rPr>
              <a:t>5</a:t>
            </a:r>
            <a:r>
              <a:rPr dirty="0" baseline="3086" sz="1350" spc="-60">
                <a:latin typeface="Verdana"/>
                <a:cs typeface="Verdana"/>
              </a:rPr>
              <a:t> </a:t>
            </a:r>
            <a:r>
              <a:rPr dirty="0" baseline="3086" sz="1350" spc="97">
                <a:latin typeface="Trebuchet MS"/>
                <a:cs typeface="Trebuchet MS"/>
              </a:rPr>
              <a:t>проб</a:t>
            </a:r>
            <a:r>
              <a:rPr dirty="0" baseline="3086" sz="1350" spc="7">
                <a:latin typeface="Trebuchet MS"/>
                <a:cs typeface="Trebuchet MS"/>
              </a:rPr>
              <a:t> </a:t>
            </a:r>
            <a:r>
              <a:rPr dirty="0" baseline="3086" sz="1350" spc="75">
                <a:latin typeface="Verdana"/>
                <a:cs typeface="Verdana"/>
              </a:rPr>
              <a:t>(</a:t>
            </a:r>
            <a:r>
              <a:rPr dirty="0" baseline="3086" sz="1350" spc="75">
                <a:latin typeface="Trebuchet MS"/>
                <a:cs typeface="Trebuchet MS"/>
              </a:rPr>
              <a:t>сентябрь</a:t>
            </a:r>
            <a:r>
              <a:rPr dirty="0" baseline="3086" sz="1350" spc="7">
                <a:latin typeface="Trebuchet MS"/>
                <a:cs typeface="Trebuchet MS"/>
              </a:rPr>
              <a:t> </a:t>
            </a:r>
            <a:r>
              <a:rPr dirty="0" baseline="3086" sz="1350" spc="-30">
                <a:latin typeface="Verdana"/>
                <a:cs typeface="Verdana"/>
              </a:rPr>
              <a:t>2006)</a:t>
            </a:r>
            <a:endParaRPr baseline="3086" sz="1350">
              <a:latin typeface="Verdana"/>
              <a:cs typeface="Verdan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5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390525" cy="10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220"/>
              </a:lnSpc>
            </a:pPr>
            <a:fld id="{81D60167-4931-47E6-BA6A-407CBD079E47}" type="slidenum">
              <a:rPr dirty="0" spc="-25"/>
              <a:t>5</a:t>
            </a:fld>
            <a:r>
              <a:rPr dirty="0" spc="-130"/>
              <a:t> </a:t>
            </a:r>
            <a:r>
              <a:rPr dirty="0" spc="120"/>
              <a:t>/</a:t>
            </a:r>
            <a:r>
              <a:rPr dirty="0" spc="-130"/>
              <a:t> </a:t>
            </a:r>
            <a:r>
              <a:rPr dirty="0" spc="-25"/>
              <a:t>25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77348"/>
            <a:ext cx="4530090" cy="4813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dirty="0" spc="10"/>
              <a:t>Условия </a:t>
            </a:r>
            <a:r>
              <a:rPr dirty="0" spc="-15"/>
              <a:t>обитания </a:t>
            </a:r>
            <a:r>
              <a:rPr dirty="0" spc="-35" i="1">
                <a:latin typeface="Calibri"/>
                <a:cs typeface="Calibri"/>
              </a:rPr>
              <a:t>Macoma </a:t>
            </a:r>
            <a:r>
              <a:rPr dirty="0" spc="-15" i="1">
                <a:latin typeface="Calibri"/>
                <a:cs typeface="Calibri"/>
              </a:rPr>
              <a:t>balthica </a:t>
            </a:r>
            <a:r>
              <a:rPr dirty="0" spc="-15"/>
              <a:t>в </a:t>
            </a:r>
            <a:r>
              <a:rPr dirty="0" spc="-10"/>
              <a:t>Белом </a:t>
            </a:r>
            <a:r>
              <a:rPr dirty="0" spc="-25"/>
              <a:t>и </a:t>
            </a:r>
            <a:r>
              <a:rPr dirty="0" spc="-30"/>
              <a:t>Баренцевом  </a:t>
            </a:r>
            <a:r>
              <a:rPr dirty="0" spc="-20"/>
              <a:t>морях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9997" y="803998"/>
          <a:ext cx="4683125" cy="1542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885"/>
                <a:gridCol w="1195705"/>
                <a:gridCol w="2386355"/>
              </a:tblGrid>
              <a:tr h="380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dirty="0" sz="800" spc="25">
                          <a:latin typeface="Calibri"/>
                          <a:cs typeface="Calibri"/>
                        </a:rPr>
                        <a:t>показатель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15"/>
                        </a:lnSpc>
                      </a:pPr>
                      <a:r>
                        <a:rPr dirty="0" sz="800" spc="25">
                          <a:latin typeface="Calibri"/>
                          <a:cs typeface="Calibri"/>
                        </a:rPr>
                        <a:t>Белое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море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75565" marR="35623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30">
                          <a:latin typeface="Calibri"/>
                          <a:cs typeface="Calibri"/>
                        </a:rPr>
                        <a:t>Кандалакшский  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залив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655">
                        <a:lnSpc>
                          <a:spcPts val="815"/>
                        </a:lnSpc>
                      </a:pPr>
                      <a:r>
                        <a:rPr dirty="0" sz="800" spc="20">
                          <a:latin typeface="Calibri"/>
                          <a:cs typeface="Calibri"/>
                        </a:rPr>
                        <a:t>Баренцево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latin typeface="Calibri"/>
                          <a:cs typeface="Calibri"/>
                        </a:rPr>
                        <a:t>море: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75565" marR="353060">
                        <a:lnSpc>
                          <a:spcPts val="950"/>
                        </a:lnSpc>
                        <a:spcBef>
                          <a:spcPts val="30"/>
                        </a:spcBef>
                        <a:tabLst>
                          <a:tab pos="1266190" algn="l"/>
                        </a:tabLst>
                      </a:pPr>
                      <a:r>
                        <a:rPr dirty="0" sz="800" spc="15">
                          <a:latin typeface="Calibri"/>
                          <a:cs typeface="Calibri"/>
                        </a:rPr>
                        <a:t>Мурманское   </a:t>
                      </a:r>
                      <a:r>
                        <a:rPr dirty="0" sz="8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побере-	</a:t>
                      </a:r>
                      <a:r>
                        <a:rPr dirty="0" sz="800" spc="35">
                          <a:latin typeface="Calibri"/>
                          <a:cs typeface="Calibri"/>
                        </a:rPr>
                        <a:t>Кольский</a:t>
                      </a:r>
                      <a:r>
                        <a:rPr dirty="0" sz="8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залив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latin typeface="Calibri"/>
                          <a:cs typeface="Calibri"/>
                        </a:rPr>
                        <a:t>жье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442">
                <a:tc gridSpan="3"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dirty="0" sz="800" spc="100">
                          <a:latin typeface="Calibri"/>
                          <a:cs typeface="Calibri"/>
                        </a:rPr>
                        <a:t>ТЕМПЕРАТУРА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90">
                          <a:latin typeface="Calibri"/>
                          <a:cs typeface="Calibri"/>
                        </a:rPr>
                        <a:t>ВОДЫ: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35420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7676">
                <a:tc>
                  <a:txBody>
                    <a:bodyPr/>
                    <a:lstStyle/>
                    <a:p>
                      <a:pPr marL="75565">
                        <a:lnSpc>
                          <a:spcPts val="944"/>
                        </a:lnSpc>
                      </a:pPr>
                      <a:r>
                        <a:rPr dirty="0" sz="800" spc="20">
                          <a:latin typeface="Calibri"/>
                          <a:cs typeface="Calibri"/>
                        </a:rPr>
                        <a:t>min,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7777" sz="900" spc="135" i="1">
                          <a:latin typeface="Arial"/>
                          <a:cs typeface="Arial"/>
                        </a:rPr>
                        <a:t>◦</a:t>
                      </a:r>
                      <a:r>
                        <a:rPr dirty="0" sz="800" spc="90" i="1">
                          <a:latin typeface="Arial"/>
                          <a:cs typeface="Arial"/>
                        </a:rPr>
                        <a:t>C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800" spc="30">
                          <a:latin typeface="Calibri"/>
                          <a:cs typeface="Calibri"/>
                        </a:rPr>
                        <a:t>max,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7777" sz="900" spc="135" i="1">
                          <a:latin typeface="Arial"/>
                          <a:cs typeface="Arial"/>
                        </a:rPr>
                        <a:t>◦</a:t>
                      </a:r>
                      <a:r>
                        <a:rPr dirty="0" sz="800" spc="90" i="1">
                          <a:latin typeface="Arial"/>
                          <a:cs typeface="Arial"/>
                        </a:rPr>
                        <a:t>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94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-0.5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5565">
                        <a:lnSpc>
                          <a:spcPts val="1310"/>
                        </a:lnSpc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15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(до</a:t>
                      </a:r>
                      <a:r>
                        <a:rPr dirty="0" sz="12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10">
                          <a:latin typeface="Calibri"/>
                          <a:cs typeface="Calibri"/>
                        </a:rPr>
                        <a:t>20)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3 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310"/>
                        </a:lnSpc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8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(до</a:t>
                      </a:r>
                      <a:r>
                        <a:rPr dirty="0" sz="12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10">
                          <a:latin typeface="Calibri"/>
                          <a:cs typeface="Calibri"/>
                        </a:rPr>
                        <a:t>18)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442">
                <a:tc gridSpan="3"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dirty="0" sz="800" spc="100">
                          <a:latin typeface="Calibri"/>
                          <a:cs typeface="Calibri"/>
                        </a:rPr>
                        <a:t>СОЛЕНОСТЬ: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35420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91547">
                <a:tc>
                  <a:txBody>
                    <a:bodyPr/>
                    <a:lstStyle/>
                    <a:p>
                      <a:pPr marL="75565">
                        <a:lnSpc>
                          <a:spcPts val="944"/>
                        </a:lnSpc>
                      </a:pPr>
                      <a:r>
                        <a:rPr dirty="0" sz="800" spc="15">
                          <a:latin typeface="Calibri"/>
                          <a:cs typeface="Calibri"/>
                        </a:rPr>
                        <a:t>среднегодовая,</a:t>
                      </a:r>
                      <a:r>
                        <a:rPr dirty="0" sz="8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5">
                          <a:latin typeface="Arial"/>
                          <a:cs typeface="Arial"/>
                        </a:rPr>
                        <a:t>‰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20">
                          <a:latin typeface="Calibri"/>
                          <a:cs typeface="Calibri"/>
                        </a:rPr>
                        <a:t>min,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5">
                          <a:latin typeface="Arial"/>
                          <a:cs typeface="Arial"/>
                        </a:rPr>
                        <a:t>‰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23 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25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5565">
                        <a:lnSpc>
                          <a:spcPts val="1255"/>
                        </a:lnSpc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10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tabLst>
                          <a:tab pos="1266190" algn="l"/>
                        </a:tabLst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34	28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5565">
                        <a:lnSpc>
                          <a:spcPts val="1255"/>
                        </a:lnSpc>
                        <a:tabLst>
                          <a:tab pos="1266190" algn="l"/>
                        </a:tabLst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28	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3542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6091">
                <a:tc>
                  <a:txBody>
                    <a:bodyPr/>
                    <a:lstStyle/>
                    <a:p>
                      <a:pPr marL="75565" marR="68580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продолжительность  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ледостава,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latin typeface="Calibri"/>
                          <a:cs typeface="Calibri"/>
                        </a:rPr>
                        <a:t>мес.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35420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025"/>
                        </a:lnSpc>
                      </a:pPr>
                      <a:r>
                        <a:rPr dirty="0" sz="1200" spc="-25">
                          <a:latin typeface="Calibri"/>
                          <a:cs typeface="Calibri"/>
                        </a:rPr>
                        <a:t>5 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2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35420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2920">
                        <a:lnSpc>
                          <a:spcPts val="1025"/>
                        </a:lnSpc>
                      </a:pPr>
                      <a:r>
                        <a:rPr dirty="0" sz="12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800" spc="5">
                          <a:latin typeface="Calibri"/>
                          <a:cs typeface="Calibri"/>
                        </a:rPr>
                        <a:t>, </a:t>
                      </a:r>
                      <a:r>
                        <a:rPr dirty="0" sz="800" spc="20">
                          <a:latin typeface="Calibri"/>
                          <a:cs typeface="Calibri"/>
                        </a:rPr>
                        <a:t>припай в отдельных </a:t>
                      </a:r>
                      <a:r>
                        <a:rPr dirty="0" sz="8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губах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35420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67297" y="599655"/>
            <a:ext cx="5523865" cy="2021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10455" marR="118110">
              <a:lnSpc>
                <a:spcPts val="126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 marL="4910455" marR="118110">
              <a:lnSpc>
                <a:spcPts val="700"/>
              </a:lnSpc>
              <a:spcBef>
                <a:spcPts val="450"/>
              </a:spcBef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4910455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4910455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 spc="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45">
                <a:latin typeface="Times New Roman"/>
                <a:cs typeface="Times New Roman"/>
              </a:rPr>
              <a:t>(По: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5">
                <a:latin typeface="Times New Roman"/>
                <a:cs typeface="Times New Roman"/>
              </a:rPr>
              <a:t>Дерюгин,</a:t>
            </a:r>
            <a:r>
              <a:rPr dirty="0" sz="600" spc="90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1915;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Гурьянова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и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др.,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1928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0">
                <a:latin typeface="Times New Roman"/>
                <a:cs typeface="Times New Roman"/>
              </a:rPr>
              <a:t>–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1920;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Кузнецов,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1960;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55">
                <a:latin typeface="Times New Roman"/>
                <a:cs typeface="Times New Roman"/>
              </a:rPr>
              <a:t>Бабков,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0">
                <a:latin typeface="Times New Roman"/>
                <a:cs typeface="Times New Roman"/>
              </a:rPr>
              <a:t>Голиков,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1984;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Berger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65">
                <a:latin typeface="Times New Roman"/>
                <a:cs typeface="Times New Roman"/>
              </a:rPr>
              <a:t>et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35">
                <a:latin typeface="Times New Roman"/>
                <a:cs typeface="Times New Roman"/>
              </a:rPr>
              <a:t>al.,</a:t>
            </a:r>
            <a:r>
              <a:rPr dirty="0" sz="600" spc="85">
                <a:latin typeface="Times New Roman"/>
                <a:cs typeface="Times New Roman"/>
              </a:rPr>
              <a:t> </a:t>
            </a:r>
            <a:r>
              <a:rPr dirty="0" sz="600" spc="45">
                <a:latin typeface="Times New Roman"/>
                <a:cs typeface="Times New Roman"/>
              </a:rPr>
              <a:t>2003;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" spc="65" i="1">
                <a:latin typeface="Calibri"/>
                <a:cs typeface="Calibri"/>
              </a:rPr>
              <a:t>Кольский </a:t>
            </a:r>
            <a:r>
              <a:rPr dirty="0" sz="600" spc="50" i="1">
                <a:latin typeface="Calibri"/>
                <a:cs typeface="Calibri"/>
              </a:rPr>
              <a:t>меридиан, </a:t>
            </a:r>
            <a:r>
              <a:rPr dirty="0" sz="600" spc="45" i="1">
                <a:latin typeface="Calibri"/>
                <a:cs typeface="Calibri"/>
              </a:rPr>
              <a:t>2014</a:t>
            </a:r>
            <a:r>
              <a:rPr dirty="0" sz="600" spc="-65" i="1">
                <a:latin typeface="Calibri"/>
                <a:cs typeface="Calibri"/>
              </a:rPr>
              <a:t> </a:t>
            </a:r>
            <a:r>
              <a:rPr dirty="0" sz="600" spc="70">
                <a:latin typeface="Times New Roman"/>
                <a:cs typeface="Times New Roman"/>
              </a:rPr>
              <a:t>)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5255" y="491210"/>
            <a:ext cx="625475" cy="1728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2" action="ppaction://hlinksldjump"/>
              </a:rPr>
              <a:t>Введение</a:t>
            </a:r>
            <a:endParaRPr sz="600">
              <a:latin typeface="Times New Roman"/>
              <a:cs typeface="Times New Roman"/>
            </a:endParaRPr>
          </a:p>
          <a:p>
            <a:pPr marL="12700" marR="118110">
              <a:lnSpc>
                <a:spcPct val="175300"/>
              </a:lnSpc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3" action="ppaction://hlinksldjump"/>
              </a:rPr>
              <a:t>Методы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Биотопы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5" action="ppaction://hlinksldjump"/>
              </a:rPr>
              <a:t>Обилие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 marR="118110">
              <a:lnSpc>
                <a:spcPts val="700"/>
              </a:lnSpc>
            </a:pP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Динамика  </a:t>
            </a:r>
            <a:r>
              <a:rPr dirty="0" sz="600" spc="50">
                <a:solidFill>
                  <a:srgbClr val="8484D1"/>
                </a:solidFill>
                <a:latin typeface="Times New Roman"/>
                <a:cs typeface="Times New Roman"/>
                <a:hlinkClick r:id="rId6" action="ppaction://hlinksldjump"/>
              </a:rPr>
              <a:t>численности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  <a:spcBef>
                <a:spcPts val="5"/>
              </a:spcBef>
            </a:pPr>
            <a:r>
              <a:rPr dirty="0" sz="600" spc="6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Размерная  </a:t>
            </a:r>
            <a:r>
              <a:rPr dirty="0" sz="600" spc="45">
                <a:solidFill>
                  <a:srgbClr val="8484D1"/>
                </a:solidFill>
                <a:latin typeface="Times New Roman"/>
                <a:cs typeface="Times New Roman"/>
                <a:hlinkClick r:id="rId7" action="ppaction://hlinksldjump"/>
              </a:rPr>
              <a:t>структура</a:t>
            </a:r>
            <a:endParaRPr sz="60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  <a:spcBef>
                <a:spcPts val="110"/>
              </a:spcBef>
            </a:pP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Линейный</a:t>
            </a:r>
            <a:r>
              <a:rPr dirty="0" sz="600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8" action="ppaction://hlinksldjump"/>
              </a:rPr>
              <a:t>рост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  <a:hlinkClick r:id="rId9" action="ppaction://hlinksldjump"/>
              </a:rPr>
              <a:t>Оседание </a:t>
            </a:r>
            <a:r>
              <a:rPr dirty="0" sz="600" spc="55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0" action="ppaction://hlinksldjump"/>
              </a:rPr>
              <a:t>Выводы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</a:rPr>
              <a:t> </a:t>
            </a:r>
            <a:r>
              <a:rPr dirty="0" sz="600" spc="60">
                <a:solidFill>
                  <a:srgbClr val="8484D1"/>
                </a:solidFill>
                <a:latin typeface="Times New Roman"/>
                <a:cs typeface="Times New Roman"/>
                <a:hlinkClick r:id="rId11" action="ppaction://hlinksldjump"/>
              </a:rPr>
              <a:t>Благодарности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/>
              <a:t>Термические </a:t>
            </a:r>
            <a:r>
              <a:rPr dirty="0" spc="-5"/>
              <a:t>характеристики </a:t>
            </a:r>
            <a:r>
              <a:rPr dirty="0" spc="-25"/>
              <a:t>исследованных </a:t>
            </a:r>
            <a:r>
              <a:rPr dirty="0" spc="130"/>
              <a:t> </a:t>
            </a:r>
            <a:r>
              <a:rPr dirty="0" spc="-15"/>
              <a:t>акваторий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297" y="363689"/>
            <a:ext cx="2446020" cy="121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50">
                <a:latin typeface="Calibri"/>
                <a:cs typeface="Calibri"/>
              </a:rPr>
              <a:t>(По: </a:t>
            </a:r>
            <a:r>
              <a:rPr dirty="0" sz="800" spc="25">
                <a:latin typeface="Calibri"/>
                <a:cs typeface="Calibri"/>
              </a:rPr>
              <a:t>Berger </a:t>
            </a:r>
            <a:r>
              <a:rPr dirty="0" sz="800" spc="5">
                <a:latin typeface="Calibri"/>
                <a:cs typeface="Calibri"/>
              </a:rPr>
              <a:t>et  </a:t>
            </a:r>
            <a:r>
              <a:rPr dirty="0" sz="800" spc="25">
                <a:latin typeface="Calibri"/>
                <a:cs typeface="Calibri"/>
              </a:rPr>
              <a:t>al., </a:t>
            </a:r>
            <a:r>
              <a:rPr dirty="0" sz="800" spc="15">
                <a:latin typeface="Calibri"/>
                <a:cs typeface="Calibri"/>
              </a:rPr>
              <a:t>2003; </a:t>
            </a:r>
            <a:r>
              <a:rPr dirty="0" sz="800" spc="45" i="1">
                <a:latin typeface="Calibri"/>
                <a:cs typeface="Calibri"/>
              </a:rPr>
              <a:t>Кольский </a:t>
            </a:r>
            <a:r>
              <a:rPr dirty="0" sz="800" spc="20" i="1">
                <a:latin typeface="Calibri"/>
                <a:cs typeface="Calibri"/>
              </a:rPr>
              <a:t>меридиан, </a:t>
            </a:r>
            <a:r>
              <a:rPr dirty="0" sz="800" spc="30" i="1">
                <a:latin typeface="Calibri"/>
                <a:cs typeface="Calibri"/>
              </a:rPr>
              <a:t> </a:t>
            </a:r>
            <a:r>
              <a:rPr dirty="0" sz="800" spc="15" i="1">
                <a:latin typeface="Calibri"/>
                <a:cs typeface="Calibri"/>
              </a:rPr>
              <a:t>2014 </a:t>
            </a:r>
            <a:r>
              <a:rPr dirty="0" sz="800" spc="85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7126" y="2143718"/>
            <a:ext cx="399242" cy="494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30292" y="61030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48" y="43523"/>
                </a:lnTo>
                <a:lnTo>
                  <a:pt x="22652" y="45304"/>
                </a:lnTo>
                <a:lnTo>
                  <a:pt x="31483" y="43520"/>
                </a:lnTo>
                <a:lnTo>
                  <a:pt x="38709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30292" y="61030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35" y="43520"/>
                </a:lnTo>
                <a:lnTo>
                  <a:pt x="22652" y="45304"/>
                </a:lnTo>
                <a:lnTo>
                  <a:pt x="31479" y="43523"/>
                </a:lnTo>
                <a:lnTo>
                  <a:pt x="38709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92026" y="154529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9" y="1753"/>
                </a:lnTo>
                <a:lnTo>
                  <a:pt x="6725" y="6548"/>
                </a:lnTo>
                <a:lnTo>
                  <a:pt x="1800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50" y="43523"/>
                </a:lnTo>
                <a:lnTo>
                  <a:pt x="22652" y="45304"/>
                </a:lnTo>
                <a:lnTo>
                  <a:pt x="31487" y="43520"/>
                </a:lnTo>
                <a:lnTo>
                  <a:pt x="38714" y="38667"/>
                </a:lnTo>
                <a:lnTo>
                  <a:pt x="43599" y="31466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92026" y="154529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9" y="1753"/>
                </a:lnTo>
                <a:lnTo>
                  <a:pt x="6725" y="6548"/>
                </a:lnTo>
                <a:lnTo>
                  <a:pt x="1800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37" y="43520"/>
                </a:lnTo>
                <a:lnTo>
                  <a:pt x="22652" y="45304"/>
                </a:lnTo>
                <a:lnTo>
                  <a:pt x="31483" y="43523"/>
                </a:lnTo>
                <a:lnTo>
                  <a:pt x="38714" y="38667"/>
                </a:lnTo>
                <a:lnTo>
                  <a:pt x="43599" y="31466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9813" y="112973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51" y="43518"/>
                </a:lnTo>
                <a:lnTo>
                  <a:pt x="22652" y="45298"/>
                </a:lnTo>
                <a:lnTo>
                  <a:pt x="31487" y="43515"/>
                </a:lnTo>
                <a:lnTo>
                  <a:pt x="38714" y="38664"/>
                </a:lnTo>
                <a:lnTo>
                  <a:pt x="43599" y="31465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59813" y="112973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37" y="43515"/>
                </a:lnTo>
                <a:lnTo>
                  <a:pt x="22652" y="45298"/>
                </a:lnTo>
                <a:lnTo>
                  <a:pt x="31483" y="43518"/>
                </a:lnTo>
                <a:lnTo>
                  <a:pt x="38714" y="38664"/>
                </a:lnTo>
                <a:lnTo>
                  <a:pt x="43599" y="31465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0564" y="188023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51" y="43518"/>
                </a:lnTo>
                <a:lnTo>
                  <a:pt x="22652" y="45298"/>
                </a:lnTo>
                <a:lnTo>
                  <a:pt x="31487" y="43515"/>
                </a:lnTo>
                <a:lnTo>
                  <a:pt x="38714" y="38664"/>
                </a:lnTo>
                <a:lnTo>
                  <a:pt x="43599" y="31465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60564" y="188023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37" y="43515"/>
                </a:lnTo>
                <a:lnTo>
                  <a:pt x="22652" y="45298"/>
                </a:lnTo>
                <a:lnTo>
                  <a:pt x="31483" y="43518"/>
                </a:lnTo>
                <a:lnTo>
                  <a:pt x="38714" y="38664"/>
                </a:lnTo>
                <a:lnTo>
                  <a:pt x="43599" y="31465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01401" y="102877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48" y="43518"/>
                </a:lnTo>
                <a:lnTo>
                  <a:pt x="22652" y="45298"/>
                </a:lnTo>
                <a:lnTo>
                  <a:pt x="31484" y="43515"/>
                </a:lnTo>
                <a:lnTo>
                  <a:pt x="38709" y="38664"/>
                </a:lnTo>
                <a:lnTo>
                  <a:pt x="43594" y="31465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01401" y="102877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35" y="43515"/>
                </a:lnTo>
                <a:lnTo>
                  <a:pt x="22652" y="45298"/>
                </a:lnTo>
                <a:lnTo>
                  <a:pt x="31479" y="43518"/>
                </a:lnTo>
                <a:lnTo>
                  <a:pt x="38709" y="38664"/>
                </a:lnTo>
                <a:lnTo>
                  <a:pt x="43594" y="31465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9250" y="178814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48" y="43518"/>
                </a:lnTo>
                <a:lnTo>
                  <a:pt x="22652" y="45298"/>
                </a:lnTo>
                <a:lnTo>
                  <a:pt x="31483" y="43515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39250" y="178814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35" y="43515"/>
                </a:lnTo>
                <a:lnTo>
                  <a:pt x="22652" y="45298"/>
                </a:lnTo>
                <a:lnTo>
                  <a:pt x="31479" y="43518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65696" y="70810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50" y="43518"/>
                </a:lnTo>
                <a:lnTo>
                  <a:pt x="22652" y="45298"/>
                </a:lnTo>
                <a:lnTo>
                  <a:pt x="31483" y="43515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65696" y="70810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37" y="43515"/>
                </a:lnTo>
                <a:lnTo>
                  <a:pt x="22652" y="45298"/>
                </a:lnTo>
                <a:lnTo>
                  <a:pt x="31479" y="43518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92026" y="155508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9" y="1753"/>
                </a:lnTo>
                <a:lnTo>
                  <a:pt x="6725" y="6548"/>
                </a:lnTo>
                <a:lnTo>
                  <a:pt x="1800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50" y="43523"/>
                </a:lnTo>
                <a:lnTo>
                  <a:pt x="22652" y="45304"/>
                </a:lnTo>
                <a:lnTo>
                  <a:pt x="31487" y="43520"/>
                </a:lnTo>
                <a:lnTo>
                  <a:pt x="38714" y="38667"/>
                </a:lnTo>
                <a:lnTo>
                  <a:pt x="43599" y="31466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92026" y="155508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9" y="1753"/>
                </a:lnTo>
                <a:lnTo>
                  <a:pt x="6725" y="6548"/>
                </a:lnTo>
                <a:lnTo>
                  <a:pt x="1800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37" y="43520"/>
                </a:lnTo>
                <a:lnTo>
                  <a:pt x="22652" y="45304"/>
                </a:lnTo>
                <a:lnTo>
                  <a:pt x="31483" y="43523"/>
                </a:lnTo>
                <a:lnTo>
                  <a:pt x="38714" y="38667"/>
                </a:lnTo>
                <a:lnTo>
                  <a:pt x="43599" y="31466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06417" y="76687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48" y="43518"/>
                </a:lnTo>
                <a:lnTo>
                  <a:pt x="22652" y="45298"/>
                </a:lnTo>
                <a:lnTo>
                  <a:pt x="31483" y="43515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06417" y="76687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35" y="43515"/>
                </a:lnTo>
                <a:lnTo>
                  <a:pt x="22652" y="45298"/>
                </a:lnTo>
                <a:lnTo>
                  <a:pt x="31479" y="43518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82953" y="158760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50" y="43518"/>
                </a:lnTo>
                <a:lnTo>
                  <a:pt x="22652" y="45298"/>
                </a:lnTo>
                <a:lnTo>
                  <a:pt x="31487" y="43515"/>
                </a:lnTo>
                <a:lnTo>
                  <a:pt x="38714" y="38663"/>
                </a:lnTo>
                <a:lnTo>
                  <a:pt x="43599" y="31463"/>
                </a:lnTo>
                <a:lnTo>
                  <a:pt x="45393" y="22646"/>
                </a:lnTo>
                <a:lnTo>
                  <a:pt x="43606" y="13870"/>
                </a:lnTo>
                <a:lnTo>
                  <a:pt x="38768" y="6667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82953" y="158760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37" y="43515"/>
                </a:lnTo>
                <a:lnTo>
                  <a:pt x="22652" y="45298"/>
                </a:lnTo>
                <a:lnTo>
                  <a:pt x="31483" y="43518"/>
                </a:lnTo>
                <a:lnTo>
                  <a:pt x="38714" y="38663"/>
                </a:lnTo>
                <a:lnTo>
                  <a:pt x="43599" y="31463"/>
                </a:lnTo>
                <a:lnTo>
                  <a:pt x="45393" y="22646"/>
                </a:lnTo>
                <a:lnTo>
                  <a:pt x="43606" y="13870"/>
                </a:lnTo>
                <a:lnTo>
                  <a:pt x="38768" y="6667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29102" y="80958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50" y="43518"/>
                </a:lnTo>
                <a:lnTo>
                  <a:pt x="22652" y="45298"/>
                </a:lnTo>
                <a:lnTo>
                  <a:pt x="31484" y="43515"/>
                </a:lnTo>
                <a:lnTo>
                  <a:pt x="38712" y="38663"/>
                </a:lnTo>
                <a:lnTo>
                  <a:pt x="43598" y="31463"/>
                </a:lnTo>
                <a:lnTo>
                  <a:pt x="45393" y="22646"/>
                </a:lnTo>
                <a:lnTo>
                  <a:pt x="43605" y="13870"/>
                </a:lnTo>
                <a:lnTo>
                  <a:pt x="38766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29102" y="80958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6" y="38642"/>
                </a:lnTo>
                <a:lnTo>
                  <a:pt x="13837" y="43515"/>
                </a:lnTo>
                <a:lnTo>
                  <a:pt x="22652" y="45298"/>
                </a:lnTo>
                <a:lnTo>
                  <a:pt x="31480" y="43518"/>
                </a:lnTo>
                <a:lnTo>
                  <a:pt x="38712" y="38663"/>
                </a:lnTo>
                <a:lnTo>
                  <a:pt x="43598" y="31463"/>
                </a:lnTo>
                <a:lnTo>
                  <a:pt x="45393" y="22646"/>
                </a:lnTo>
                <a:lnTo>
                  <a:pt x="43605" y="13870"/>
                </a:lnTo>
                <a:lnTo>
                  <a:pt x="38766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57056" y="167352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46" y="43523"/>
                </a:lnTo>
                <a:lnTo>
                  <a:pt x="22646" y="45304"/>
                </a:lnTo>
                <a:lnTo>
                  <a:pt x="31481" y="43520"/>
                </a:lnTo>
                <a:lnTo>
                  <a:pt x="38708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57056" y="167352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32" y="43520"/>
                </a:lnTo>
                <a:lnTo>
                  <a:pt x="22646" y="45304"/>
                </a:lnTo>
                <a:lnTo>
                  <a:pt x="31477" y="43523"/>
                </a:lnTo>
                <a:lnTo>
                  <a:pt x="38708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77943" y="105070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46" y="43518"/>
                </a:lnTo>
                <a:lnTo>
                  <a:pt x="22646" y="45298"/>
                </a:lnTo>
                <a:lnTo>
                  <a:pt x="31481" y="43515"/>
                </a:lnTo>
                <a:lnTo>
                  <a:pt x="38708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77943" y="105070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32" y="43515"/>
                </a:lnTo>
                <a:lnTo>
                  <a:pt x="22646" y="45298"/>
                </a:lnTo>
                <a:lnTo>
                  <a:pt x="31477" y="43518"/>
                </a:lnTo>
                <a:lnTo>
                  <a:pt x="38708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94652" y="148114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50" y="43523"/>
                </a:lnTo>
                <a:lnTo>
                  <a:pt x="22652" y="45304"/>
                </a:lnTo>
                <a:lnTo>
                  <a:pt x="31484" y="43520"/>
                </a:lnTo>
                <a:lnTo>
                  <a:pt x="38712" y="38667"/>
                </a:lnTo>
                <a:lnTo>
                  <a:pt x="43598" y="31466"/>
                </a:lnTo>
                <a:lnTo>
                  <a:pt x="45393" y="22652"/>
                </a:lnTo>
                <a:lnTo>
                  <a:pt x="43605" y="13872"/>
                </a:lnTo>
                <a:lnTo>
                  <a:pt x="38766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94652" y="148114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37" y="43520"/>
                </a:lnTo>
                <a:lnTo>
                  <a:pt x="22652" y="45304"/>
                </a:lnTo>
                <a:lnTo>
                  <a:pt x="31480" y="43523"/>
                </a:lnTo>
                <a:lnTo>
                  <a:pt x="38712" y="38667"/>
                </a:lnTo>
                <a:lnTo>
                  <a:pt x="43598" y="31466"/>
                </a:lnTo>
                <a:lnTo>
                  <a:pt x="45393" y="22652"/>
                </a:lnTo>
                <a:lnTo>
                  <a:pt x="43605" y="13872"/>
                </a:lnTo>
                <a:lnTo>
                  <a:pt x="38766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47248" y="75041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9" y="1753"/>
                </a:lnTo>
                <a:lnTo>
                  <a:pt x="6725" y="6548"/>
                </a:lnTo>
                <a:lnTo>
                  <a:pt x="1800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50" y="43523"/>
                </a:lnTo>
                <a:lnTo>
                  <a:pt x="22652" y="45304"/>
                </a:lnTo>
                <a:lnTo>
                  <a:pt x="31487" y="43520"/>
                </a:lnTo>
                <a:lnTo>
                  <a:pt x="38714" y="38667"/>
                </a:lnTo>
                <a:lnTo>
                  <a:pt x="43599" y="31466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47248" y="75041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088" y="0"/>
                </a:moveTo>
                <a:lnTo>
                  <a:pt x="14059" y="1753"/>
                </a:lnTo>
                <a:lnTo>
                  <a:pt x="6725" y="6548"/>
                </a:lnTo>
                <a:lnTo>
                  <a:pt x="1800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37" y="43520"/>
                </a:lnTo>
                <a:lnTo>
                  <a:pt x="22652" y="45304"/>
                </a:lnTo>
                <a:lnTo>
                  <a:pt x="31483" y="43523"/>
                </a:lnTo>
                <a:lnTo>
                  <a:pt x="38714" y="38667"/>
                </a:lnTo>
                <a:lnTo>
                  <a:pt x="43599" y="31466"/>
                </a:lnTo>
                <a:lnTo>
                  <a:pt x="45393" y="22652"/>
                </a:lnTo>
                <a:lnTo>
                  <a:pt x="43606" y="13872"/>
                </a:lnTo>
                <a:lnTo>
                  <a:pt x="38768" y="6668"/>
                </a:lnTo>
                <a:lnTo>
                  <a:pt x="31667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57056" y="152552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46" y="43518"/>
                </a:lnTo>
                <a:lnTo>
                  <a:pt x="22646" y="45298"/>
                </a:lnTo>
                <a:lnTo>
                  <a:pt x="31481" y="43515"/>
                </a:lnTo>
                <a:lnTo>
                  <a:pt x="38708" y="38664"/>
                </a:lnTo>
                <a:lnTo>
                  <a:pt x="43594" y="31465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57056" y="152552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32" y="43515"/>
                </a:lnTo>
                <a:lnTo>
                  <a:pt x="22646" y="45298"/>
                </a:lnTo>
                <a:lnTo>
                  <a:pt x="31477" y="43518"/>
                </a:lnTo>
                <a:lnTo>
                  <a:pt x="38708" y="38664"/>
                </a:lnTo>
                <a:lnTo>
                  <a:pt x="43594" y="31465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18231" y="9838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46" y="43523"/>
                </a:lnTo>
                <a:lnTo>
                  <a:pt x="22646" y="45304"/>
                </a:lnTo>
                <a:lnTo>
                  <a:pt x="31481" y="43520"/>
                </a:lnTo>
                <a:lnTo>
                  <a:pt x="38708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18231" y="9838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32" y="43520"/>
                </a:lnTo>
                <a:lnTo>
                  <a:pt x="22646" y="45304"/>
                </a:lnTo>
                <a:lnTo>
                  <a:pt x="31477" y="43523"/>
                </a:lnTo>
                <a:lnTo>
                  <a:pt x="38708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20600" y="173592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48" y="43518"/>
                </a:lnTo>
                <a:lnTo>
                  <a:pt x="22652" y="45298"/>
                </a:lnTo>
                <a:lnTo>
                  <a:pt x="31483" y="43515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20600" y="173592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0"/>
                </a:lnTo>
                <a:lnTo>
                  <a:pt x="6634" y="38642"/>
                </a:lnTo>
                <a:lnTo>
                  <a:pt x="13835" y="43515"/>
                </a:lnTo>
                <a:lnTo>
                  <a:pt x="22652" y="45298"/>
                </a:lnTo>
                <a:lnTo>
                  <a:pt x="31479" y="43518"/>
                </a:lnTo>
                <a:lnTo>
                  <a:pt x="38709" y="38663"/>
                </a:lnTo>
                <a:lnTo>
                  <a:pt x="43594" y="31463"/>
                </a:lnTo>
                <a:lnTo>
                  <a:pt x="45388" y="22646"/>
                </a:lnTo>
                <a:lnTo>
                  <a:pt x="43600" y="13870"/>
                </a:lnTo>
                <a:lnTo>
                  <a:pt x="38763" y="6667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13462" y="105452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50" y="43523"/>
                </a:lnTo>
                <a:lnTo>
                  <a:pt x="22652" y="45304"/>
                </a:lnTo>
                <a:lnTo>
                  <a:pt x="31483" y="43520"/>
                </a:lnTo>
                <a:lnTo>
                  <a:pt x="38709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13462" y="105452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6" y="38645"/>
                </a:lnTo>
                <a:lnTo>
                  <a:pt x="13837" y="43520"/>
                </a:lnTo>
                <a:lnTo>
                  <a:pt x="22652" y="45304"/>
                </a:lnTo>
                <a:lnTo>
                  <a:pt x="31479" y="43523"/>
                </a:lnTo>
                <a:lnTo>
                  <a:pt x="38709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61639" y="182974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48" y="43523"/>
                </a:lnTo>
                <a:lnTo>
                  <a:pt x="22652" y="45304"/>
                </a:lnTo>
                <a:lnTo>
                  <a:pt x="31483" y="43520"/>
                </a:lnTo>
                <a:lnTo>
                  <a:pt x="38709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61639" y="182974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3"/>
                </a:lnTo>
                <a:lnTo>
                  <a:pt x="6723" y="6548"/>
                </a:lnTo>
                <a:lnTo>
                  <a:pt x="1799" y="13688"/>
                </a:lnTo>
                <a:lnTo>
                  <a:pt x="0" y="22478"/>
                </a:lnTo>
                <a:lnTo>
                  <a:pt x="1780" y="31393"/>
                </a:lnTo>
                <a:lnTo>
                  <a:pt x="6634" y="38645"/>
                </a:lnTo>
                <a:lnTo>
                  <a:pt x="13835" y="43520"/>
                </a:lnTo>
                <a:lnTo>
                  <a:pt x="22652" y="45304"/>
                </a:lnTo>
                <a:lnTo>
                  <a:pt x="31479" y="43523"/>
                </a:lnTo>
                <a:lnTo>
                  <a:pt x="38709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663009" y="121717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1"/>
                </a:lnTo>
                <a:lnTo>
                  <a:pt x="6634" y="38644"/>
                </a:lnTo>
                <a:lnTo>
                  <a:pt x="13846" y="43523"/>
                </a:lnTo>
                <a:lnTo>
                  <a:pt x="22646" y="45304"/>
                </a:lnTo>
                <a:lnTo>
                  <a:pt x="31481" y="43520"/>
                </a:lnTo>
                <a:lnTo>
                  <a:pt x="38708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63009" y="121717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3088" y="0"/>
                </a:moveTo>
                <a:lnTo>
                  <a:pt x="14057" y="1752"/>
                </a:lnTo>
                <a:lnTo>
                  <a:pt x="6723" y="6547"/>
                </a:lnTo>
                <a:lnTo>
                  <a:pt x="1799" y="13686"/>
                </a:lnTo>
                <a:lnTo>
                  <a:pt x="0" y="22473"/>
                </a:lnTo>
                <a:lnTo>
                  <a:pt x="1780" y="31391"/>
                </a:lnTo>
                <a:lnTo>
                  <a:pt x="6634" y="38644"/>
                </a:lnTo>
                <a:lnTo>
                  <a:pt x="13832" y="43520"/>
                </a:lnTo>
                <a:lnTo>
                  <a:pt x="22646" y="45304"/>
                </a:lnTo>
                <a:lnTo>
                  <a:pt x="31477" y="43523"/>
                </a:lnTo>
                <a:lnTo>
                  <a:pt x="38708" y="38667"/>
                </a:lnTo>
                <a:lnTo>
                  <a:pt x="43594" y="31466"/>
                </a:lnTo>
                <a:lnTo>
                  <a:pt x="45388" y="22652"/>
                </a:lnTo>
                <a:lnTo>
                  <a:pt x="43600" y="13872"/>
                </a:lnTo>
                <a:lnTo>
                  <a:pt x="38763" y="6668"/>
                </a:lnTo>
                <a:lnTo>
                  <a:pt x="31664" y="1792"/>
                </a:lnTo>
                <a:lnTo>
                  <a:pt x="23088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10543" y="2635450"/>
            <a:ext cx="1918970" cy="0"/>
          </a:xfrm>
          <a:custGeom>
            <a:avLst/>
            <a:gdLst/>
            <a:ahLst/>
            <a:cxnLst/>
            <a:rect l="l" t="t" r="r" b="b"/>
            <a:pathLst>
              <a:path w="1918970" h="0">
                <a:moveTo>
                  <a:pt x="0" y="0"/>
                </a:moveTo>
                <a:lnTo>
                  <a:pt x="1918968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10543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30377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50211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570039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889850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09684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529512" y="2635450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294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86942" y="2709088"/>
            <a:ext cx="46990" cy="74295"/>
          </a:xfrm>
          <a:custGeom>
            <a:avLst/>
            <a:gdLst/>
            <a:ahLst/>
            <a:cxnLst/>
            <a:rect l="l" t="t" r="r" b="b"/>
            <a:pathLst>
              <a:path w="46989" h="74294">
                <a:moveTo>
                  <a:pt x="30077" y="0"/>
                </a:moveTo>
                <a:lnTo>
                  <a:pt x="16694" y="0"/>
                </a:lnTo>
                <a:lnTo>
                  <a:pt x="10660" y="2972"/>
                </a:lnTo>
                <a:lnTo>
                  <a:pt x="0" y="36729"/>
                </a:lnTo>
                <a:lnTo>
                  <a:pt x="0" y="36992"/>
                </a:lnTo>
                <a:lnTo>
                  <a:pt x="1487" y="52803"/>
                </a:lnTo>
                <a:lnTo>
                  <a:pt x="5926" y="64334"/>
                </a:lnTo>
                <a:lnTo>
                  <a:pt x="13234" y="71355"/>
                </a:lnTo>
                <a:lnTo>
                  <a:pt x="23338" y="73727"/>
                </a:lnTo>
                <a:lnTo>
                  <a:pt x="33371" y="71365"/>
                </a:lnTo>
                <a:lnTo>
                  <a:pt x="38620" y="66378"/>
                </a:lnTo>
                <a:lnTo>
                  <a:pt x="23080" y="66378"/>
                </a:lnTo>
                <a:lnTo>
                  <a:pt x="16932" y="64541"/>
                </a:lnTo>
                <a:lnTo>
                  <a:pt x="12529" y="59031"/>
                </a:lnTo>
                <a:lnTo>
                  <a:pt x="9882" y="49848"/>
                </a:lnTo>
                <a:lnTo>
                  <a:pt x="9034" y="37518"/>
                </a:lnTo>
                <a:lnTo>
                  <a:pt x="9016" y="36729"/>
                </a:lnTo>
                <a:lnTo>
                  <a:pt x="9886" y="24215"/>
                </a:lnTo>
                <a:lnTo>
                  <a:pt x="12563" y="15116"/>
                </a:lnTo>
                <a:lnTo>
                  <a:pt x="17040" y="9677"/>
                </a:lnTo>
                <a:lnTo>
                  <a:pt x="23338" y="7869"/>
                </a:lnTo>
                <a:lnTo>
                  <a:pt x="39782" y="7869"/>
                </a:lnTo>
                <a:lnTo>
                  <a:pt x="36021" y="2798"/>
                </a:lnTo>
                <a:lnTo>
                  <a:pt x="30077" y="0"/>
                </a:lnTo>
                <a:close/>
              </a:path>
              <a:path w="46989" h="74294">
                <a:moveTo>
                  <a:pt x="39782" y="7869"/>
                </a:moveTo>
                <a:lnTo>
                  <a:pt x="23338" y="7869"/>
                </a:lnTo>
                <a:lnTo>
                  <a:pt x="29589" y="9685"/>
                </a:lnTo>
                <a:lnTo>
                  <a:pt x="34043" y="15118"/>
                </a:lnTo>
                <a:lnTo>
                  <a:pt x="36708" y="24139"/>
                </a:lnTo>
                <a:lnTo>
                  <a:pt x="37594" y="36729"/>
                </a:lnTo>
                <a:lnTo>
                  <a:pt x="36715" y="49886"/>
                </a:lnTo>
                <a:lnTo>
                  <a:pt x="34042" y="59130"/>
                </a:lnTo>
                <a:lnTo>
                  <a:pt x="29516" y="64586"/>
                </a:lnTo>
                <a:lnTo>
                  <a:pt x="23080" y="66378"/>
                </a:lnTo>
                <a:lnTo>
                  <a:pt x="38620" y="66378"/>
                </a:lnTo>
                <a:lnTo>
                  <a:pt x="40689" y="64411"/>
                </a:lnTo>
                <a:lnTo>
                  <a:pt x="45169" y="53063"/>
                </a:lnTo>
                <a:lnTo>
                  <a:pt x="46689" y="37518"/>
                </a:lnTo>
                <a:lnTo>
                  <a:pt x="46275" y="27927"/>
                </a:lnTo>
                <a:lnTo>
                  <a:pt x="45008" y="19904"/>
                </a:lnTo>
                <a:lnTo>
                  <a:pt x="42855" y="13276"/>
                </a:lnTo>
                <a:lnTo>
                  <a:pt x="39782" y="7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05799" y="2709088"/>
            <a:ext cx="48260" cy="71755"/>
          </a:xfrm>
          <a:custGeom>
            <a:avLst/>
            <a:gdLst/>
            <a:ahLst/>
            <a:cxnLst/>
            <a:rect l="l" t="t" r="r" b="b"/>
            <a:pathLst>
              <a:path w="48260" h="71755">
                <a:moveTo>
                  <a:pt x="43747" y="7780"/>
                </a:moveTo>
                <a:lnTo>
                  <a:pt x="32973" y="7780"/>
                </a:lnTo>
                <a:lnTo>
                  <a:pt x="39007" y="13556"/>
                </a:lnTo>
                <a:lnTo>
                  <a:pt x="39007" y="26850"/>
                </a:lnTo>
                <a:lnTo>
                  <a:pt x="35682" y="31658"/>
                </a:lnTo>
                <a:lnTo>
                  <a:pt x="20027" y="40490"/>
                </a:lnTo>
                <a:lnTo>
                  <a:pt x="10737" y="46694"/>
                </a:lnTo>
                <a:lnTo>
                  <a:pt x="4734" y="53249"/>
                </a:lnTo>
                <a:lnTo>
                  <a:pt x="1371" y="61165"/>
                </a:lnTo>
                <a:lnTo>
                  <a:pt x="0" y="71449"/>
                </a:lnTo>
                <a:lnTo>
                  <a:pt x="47576" y="71449"/>
                </a:lnTo>
                <a:lnTo>
                  <a:pt x="47576" y="62706"/>
                </a:lnTo>
                <a:lnTo>
                  <a:pt x="9974" y="62706"/>
                </a:lnTo>
                <a:lnTo>
                  <a:pt x="10931" y="56845"/>
                </a:lnTo>
                <a:lnTo>
                  <a:pt x="14082" y="53084"/>
                </a:lnTo>
                <a:lnTo>
                  <a:pt x="22915" y="48013"/>
                </a:lnTo>
                <a:lnTo>
                  <a:pt x="32973" y="42500"/>
                </a:lnTo>
                <a:lnTo>
                  <a:pt x="39543" y="38082"/>
                </a:lnTo>
                <a:lnTo>
                  <a:pt x="44276" y="32991"/>
                </a:lnTo>
                <a:lnTo>
                  <a:pt x="47140" y="27277"/>
                </a:lnTo>
                <a:lnTo>
                  <a:pt x="48102" y="20989"/>
                </a:lnTo>
                <a:lnTo>
                  <a:pt x="48102" y="15039"/>
                </a:lnTo>
                <a:lnTo>
                  <a:pt x="45656" y="9532"/>
                </a:lnTo>
                <a:lnTo>
                  <a:pt x="43747" y="7780"/>
                </a:lnTo>
                <a:close/>
              </a:path>
              <a:path w="48260" h="71755">
                <a:moveTo>
                  <a:pt x="31921" y="0"/>
                </a:moveTo>
                <a:lnTo>
                  <a:pt x="16092" y="0"/>
                </a:lnTo>
                <a:lnTo>
                  <a:pt x="9358" y="3235"/>
                </a:lnTo>
                <a:lnTo>
                  <a:pt x="5423" y="9269"/>
                </a:lnTo>
                <a:lnTo>
                  <a:pt x="2977" y="13114"/>
                </a:lnTo>
                <a:lnTo>
                  <a:pt x="1835" y="17575"/>
                </a:lnTo>
                <a:lnTo>
                  <a:pt x="1662" y="24835"/>
                </a:lnTo>
                <a:lnTo>
                  <a:pt x="10494" y="24835"/>
                </a:lnTo>
                <a:lnTo>
                  <a:pt x="10757" y="19937"/>
                </a:lnTo>
                <a:lnTo>
                  <a:pt x="11373" y="17054"/>
                </a:lnTo>
                <a:lnTo>
                  <a:pt x="12593" y="14692"/>
                </a:lnTo>
                <a:lnTo>
                  <a:pt x="14955" y="10405"/>
                </a:lnTo>
                <a:lnTo>
                  <a:pt x="19590" y="7780"/>
                </a:lnTo>
                <a:lnTo>
                  <a:pt x="43747" y="7780"/>
                </a:lnTo>
                <a:lnTo>
                  <a:pt x="41458" y="5681"/>
                </a:lnTo>
                <a:lnTo>
                  <a:pt x="37171" y="1835"/>
                </a:lnTo>
                <a:lnTo>
                  <a:pt x="31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25023" y="2709088"/>
            <a:ext cx="50165" cy="71755"/>
          </a:xfrm>
          <a:custGeom>
            <a:avLst/>
            <a:gdLst/>
            <a:ahLst/>
            <a:cxnLst/>
            <a:rect l="l" t="t" r="r" b="b"/>
            <a:pathLst>
              <a:path w="50164" h="71755">
                <a:moveTo>
                  <a:pt x="39001" y="54310"/>
                </a:moveTo>
                <a:lnTo>
                  <a:pt x="30169" y="54310"/>
                </a:lnTo>
                <a:lnTo>
                  <a:pt x="30169" y="71449"/>
                </a:lnTo>
                <a:lnTo>
                  <a:pt x="39001" y="71449"/>
                </a:lnTo>
                <a:lnTo>
                  <a:pt x="39001" y="54310"/>
                </a:lnTo>
                <a:close/>
              </a:path>
              <a:path w="50164" h="71755">
                <a:moveTo>
                  <a:pt x="39001" y="0"/>
                </a:moveTo>
                <a:lnTo>
                  <a:pt x="32441" y="0"/>
                </a:lnTo>
                <a:lnTo>
                  <a:pt x="0" y="44951"/>
                </a:lnTo>
                <a:lnTo>
                  <a:pt x="0" y="54310"/>
                </a:lnTo>
                <a:lnTo>
                  <a:pt x="49586" y="54310"/>
                </a:lnTo>
                <a:lnTo>
                  <a:pt x="49586" y="46351"/>
                </a:lnTo>
                <a:lnTo>
                  <a:pt x="7780" y="46351"/>
                </a:lnTo>
                <a:lnTo>
                  <a:pt x="30169" y="15129"/>
                </a:lnTo>
                <a:lnTo>
                  <a:pt x="39001" y="15129"/>
                </a:lnTo>
                <a:lnTo>
                  <a:pt x="39001" y="0"/>
                </a:lnTo>
                <a:close/>
              </a:path>
              <a:path w="50164" h="71755">
                <a:moveTo>
                  <a:pt x="39001" y="15129"/>
                </a:moveTo>
                <a:lnTo>
                  <a:pt x="30169" y="15129"/>
                </a:lnTo>
                <a:lnTo>
                  <a:pt x="30169" y="46351"/>
                </a:lnTo>
                <a:lnTo>
                  <a:pt x="39001" y="46351"/>
                </a:lnTo>
                <a:lnTo>
                  <a:pt x="39001" y="15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546424" y="2709088"/>
            <a:ext cx="47625" cy="74295"/>
          </a:xfrm>
          <a:custGeom>
            <a:avLst/>
            <a:gdLst/>
            <a:ahLst/>
            <a:cxnLst/>
            <a:rect l="l" t="t" r="r" b="b"/>
            <a:pathLst>
              <a:path w="47625" h="74294">
                <a:moveTo>
                  <a:pt x="25540" y="0"/>
                </a:moveTo>
                <a:lnTo>
                  <a:pt x="17670" y="0"/>
                </a:lnTo>
                <a:lnTo>
                  <a:pt x="10673" y="3845"/>
                </a:lnTo>
                <a:lnTo>
                  <a:pt x="0" y="38917"/>
                </a:lnTo>
                <a:lnTo>
                  <a:pt x="340" y="47143"/>
                </a:lnTo>
                <a:lnTo>
                  <a:pt x="16092" y="73727"/>
                </a:lnTo>
                <a:lnTo>
                  <a:pt x="23967" y="73727"/>
                </a:lnTo>
                <a:lnTo>
                  <a:pt x="33335" y="71937"/>
                </a:lnTo>
                <a:lnTo>
                  <a:pt x="40727" y="66948"/>
                </a:lnTo>
                <a:lnTo>
                  <a:pt x="41369" y="65941"/>
                </a:lnTo>
                <a:lnTo>
                  <a:pt x="15745" y="65941"/>
                </a:lnTo>
                <a:lnTo>
                  <a:pt x="9537" y="59034"/>
                </a:lnTo>
                <a:lnTo>
                  <a:pt x="9537" y="41016"/>
                </a:lnTo>
                <a:lnTo>
                  <a:pt x="15483" y="34982"/>
                </a:lnTo>
                <a:lnTo>
                  <a:pt x="9011" y="34982"/>
                </a:lnTo>
                <a:lnTo>
                  <a:pt x="10107" y="23402"/>
                </a:lnTo>
                <a:lnTo>
                  <a:pt x="13196" y="14898"/>
                </a:lnTo>
                <a:lnTo>
                  <a:pt x="18173" y="9658"/>
                </a:lnTo>
                <a:lnTo>
                  <a:pt x="24930" y="7869"/>
                </a:lnTo>
                <a:lnTo>
                  <a:pt x="41284" y="7869"/>
                </a:lnTo>
                <a:lnTo>
                  <a:pt x="39127" y="4952"/>
                </a:lnTo>
                <a:lnTo>
                  <a:pt x="33076" y="1274"/>
                </a:lnTo>
                <a:lnTo>
                  <a:pt x="25540" y="0"/>
                </a:lnTo>
                <a:close/>
              </a:path>
              <a:path w="47625" h="74294">
                <a:moveTo>
                  <a:pt x="42140" y="34893"/>
                </a:moveTo>
                <a:lnTo>
                  <a:pt x="32883" y="34893"/>
                </a:lnTo>
                <a:lnTo>
                  <a:pt x="38223" y="40843"/>
                </a:lnTo>
                <a:lnTo>
                  <a:pt x="38223" y="59381"/>
                </a:lnTo>
                <a:lnTo>
                  <a:pt x="32184" y="65941"/>
                </a:lnTo>
                <a:lnTo>
                  <a:pt x="41369" y="65941"/>
                </a:lnTo>
                <a:lnTo>
                  <a:pt x="45577" y="59337"/>
                </a:lnTo>
                <a:lnTo>
                  <a:pt x="47319" y="49675"/>
                </a:lnTo>
                <a:lnTo>
                  <a:pt x="45698" y="40528"/>
                </a:lnTo>
                <a:lnTo>
                  <a:pt x="42140" y="34893"/>
                </a:lnTo>
                <a:close/>
              </a:path>
              <a:path w="47625" h="74294">
                <a:moveTo>
                  <a:pt x="25450" y="27023"/>
                </a:moveTo>
                <a:lnTo>
                  <a:pt x="18370" y="27023"/>
                </a:lnTo>
                <a:lnTo>
                  <a:pt x="12856" y="29732"/>
                </a:lnTo>
                <a:lnTo>
                  <a:pt x="9011" y="34982"/>
                </a:lnTo>
                <a:lnTo>
                  <a:pt x="15483" y="34982"/>
                </a:lnTo>
                <a:lnTo>
                  <a:pt x="42140" y="34893"/>
                </a:lnTo>
                <a:lnTo>
                  <a:pt x="41174" y="33364"/>
                </a:lnTo>
                <a:lnTo>
                  <a:pt x="34256" y="28693"/>
                </a:lnTo>
                <a:lnTo>
                  <a:pt x="25450" y="27023"/>
                </a:lnTo>
                <a:close/>
              </a:path>
              <a:path w="47625" h="74294">
                <a:moveTo>
                  <a:pt x="41284" y="7869"/>
                </a:moveTo>
                <a:lnTo>
                  <a:pt x="31227" y="7869"/>
                </a:lnTo>
                <a:lnTo>
                  <a:pt x="35509" y="11804"/>
                </a:lnTo>
                <a:lnTo>
                  <a:pt x="36908" y="18627"/>
                </a:lnTo>
                <a:lnTo>
                  <a:pt x="45830" y="18627"/>
                </a:lnTo>
                <a:lnTo>
                  <a:pt x="43458" y="10810"/>
                </a:lnTo>
                <a:lnTo>
                  <a:pt x="41284" y="7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65580" y="2709088"/>
            <a:ext cx="48260" cy="74295"/>
          </a:xfrm>
          <a:custGeom>
            <a:avLst/>
            <a:gdLst/>
            <a:ahLst/>
            <a:cxnLst/>
            <a:rect l="l" t="t" r="r" b="b"/>
            <a:pathLst>
              <a:path w="48260" h="74294">
                <a:moveTo>
                  <a:pt x="23961" y="0"/>
                </a:moveTo>
                <a:lnTo>
                  <a:pt x="15287" y="1404"/>
                </a:lnTo>
                <a:lnTo>
                  <a:pt x="8484" y="5334"/>
                </a:lnTo>
                <a:lnTo>
                  <a:pt x="4041" y="11362"/>
                </a:lnTo>
                <a:lnTo>
                  <a:pt x="2451" y="19064"/>
                </a:lnTo>
                <a:lnTo>
                  <a:pt x="2451" y="25708"/>
                </a:lnTo>
                <a:lnTo>
                  <a:pt x="4897" y="29296"/>
                </a:lnTo>
                <a:lnTo>
                  <a:pt x="12157" y="33846"/>
                </a:lnTo>
                <a:lnTo>
                  <a:pt x="4024" y="37781"/>
                </a:lnTo>
                <a:lnTo>
                  <a:pt x="0" y="43725"/>
                </a:lnTo>
                <a:lnTo>
                  <a:pt x="17" y="51685"/>
                </a:lnTo>
                <a:lnTo>
                  <a:pt x="1764" y="60588"/>
                </a:lnTo>
                <a:lnTo>
                  <a:pt x="6702" y="67581"/>
                </a:lnTo>
                <a:lnTo>
                  <a:pt x="14287" y="72115"/>
                </a:lnTo>
                <a:lnTo>
                  <a:pt x="23961" y="73727"/>
                </a:lnTo>
                <a:lnTo>
                  <a:pt x="33649" y="72114"/>
                </a:lnTo>
                <a:lnTo>
                  <a:pt x="41231" y="67581"/>
                </a:lnTo>
                <a:lnTo>
                  <a:pt x="42393" y="65941"/>
                </a:lnTo>
                <a:lnTo>
                  <a:pt x="15045" y="65941"/>
                </a:lnTo>
                <a:lnTo>
                  <a:pt x="9006" y="60170"/>
                </a:lnTo>
                <a:lnTo>
                  <a:pt x="9006" y="43462"/>
                </a:lnTo>
                <a:lnTo>
                  <a:pt x="15045" y="37781"/>
                </a:lnTo>
                <a:lnTo>
                  <a:pt x="43904" y="37781"/>
                </a:lnTo>
                <a:lnTo>
                  <a:pt x="35593" y="33846"/>
                </a:lnTo>
                <a:lnTo>
                  <a:pt x="41538" y="30348"/>
                </a:lnTo>
                <a:lnTo>
                  <a:pt x="16528" y="30348"/>
                </a:lnTo>
                <a:lnTo>
                  <a:pt x="11541" y="25887"/>
                </a:lnTo>
                <a:lnTo>
                  <a:pt x="11541" y="12330"/>
                </a:lnTo>
                <a:lnTo>
                  <a:pt x="16528" y="7869"/>
                </a:lnTo>
                <a:lnTo>
                  <a:pt x="41278" y="7869"/>
                </a:lnTo>
                <a:lnTo>
                  <a:pt x="39431" y="5334"/>
                </a:lnTo>
                <a:lnTo>
                  <a:pt x="32660" y="1404"/>
                </a:lnTo>
                <a:lnTo>
                  <a:pt x="23961" y="0"/>
                </a:lnTo>
                <a:close/>
              </a:path>
              <a:path w="48260" h="74294">
                <a:moveTo>
                  <a:pt x="43904" y="37781"/>
                </a:moveTo>
                <a:lnTo>
                  <a:pt x="32794" y="37781"/>
                </a:lnTo>
                <a:lnTo>
                  <a:pt x="38833" y="43462"/>
                </a:lnTo>
                <a:lnTo>
                  <a:pt x="38833" y="60254"/>
                </a:lnTo>
                <a:lnTo>
                  <a:pt x="32794" y="65941"/>
                </a:lnTo>
                <a:lnTo>
                  <a:pt x="42393" y="65941"/>
                </a:lnTo>
                <a:lnTo>
                  <a:pt x="46160" y="60626"/>
                </a:lnTo>
                <a:lnTo>
                  <a:pt x="47923" y="51685"/>
                </a:lnTo>
                <a:lnTo>
                  <a:pt x="47923" y="43725"/>
                </a:lnTo>
                <a:lnTo>
                  <a:pt x="43904" y="37781"/>
                </a:lnTo>
                <a:close/>
              </a:path>
              <a:path w="48260" h="74294">
                <a:moveTo>
                  <a:pt x="41278" y="7869"/>
                </a:moveTo>
                <a:lnTo>
                  <a:pt x="31484" y="7869"/>
                </a:lnTo>
                <a:lnTo>
                  <a:pt x="36292" y="12330"/>
                </a:lnTo>
                <a:lnTo>
                  <a:pt x="36292" y="25887"/>
                </a:lnTo>
                <a:lnTo>
                  <a:pt x="31395" y="30348"/>
                </a:lnTo>
                <a:lnTo>
                  <a:pt x="41538" y="30348"/>
                </a:lnTo>
                <a:lnTo>
                  <a:pt x="43031" y="29469"/>
                </a:lnTo>
                <a:lnTo>
                  <a:pt x="45388" y="25797"/>
                </a:lnTo>
                <a:lnTo>
                  <a:pt x="45388" y="19064"/>
                </a:lnTo>
                <a:lnTo>
                  <a:pt x="43824" y="11362"/>
                </a:lnTo>
                <a:lnTo>
                  <a:pt x="41278" y="7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167111" y="2709088"/>
            <a:ext cx="24765" cy="71755"/>
          </a:xfrm>
          <a:custGeom>
            <a:avLst/>
            <a:gdLst/>
            <a:ahLst/>
            <a:cxnLst/>
            <a:rect l="l" t="t" r="r" b="b"/>
            <a:pathLst>
              <a:path w="24764" h="71755">
                <a:moveTo>
                  <a:pt x="24661" y="0"/>
                </a:moveTo>
                <a:lnTo>
                  <a:pt x="18801" y="0"/>
                </a:lnTo>
                <a:lnTo>
                  <a:pt x="15655" y="11015"/>
                </a:lnTo>
                <a:lnTo>
                  <a:pt x="13646" y="12504"/>
                </a:lnTo>
                <a:lnTo>
                  <a:pt x="0" y="14256"/>
                </a:lnTo>
                <a:lnTo>
                  <a:pt x="0" y="20553"/>
                </a:lnTo>
                <a:lnTo>
                  <a:pt x="15745" y="20553"/>
                </a:lnTo>
                <a:lnTo>
                  <a:pt x="15745" y="71449"/>
                </a:lnTo>
                <a:lnTo>
                  <a:pt x="24661" y="71449"/>
                </a:lnTo>
                <a:lnTo>
                  <a:pt x="24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210957" y="2709088"/>
            <a:ext cx="46990" cy="74295"/>
          </a:xfrm>
          <a:custGeom>
            <a:avLst/>
            <a:gdLst/>
            <a:ahLst/>
            <a:cxnLst/>
            <a:rect l="l" t="t" r="r" b="b"/>
            <a:pathLst>
              <a:path w="46989" h="74294">
                <a:moveTo>
                  <a:pt x="30077" y="0"/>
                </a:moveTo>
                <a:lnTo>
                  <a:pt x="16699" y="0"/>
                </a:lnTo>
                <a:lnTo>
                  <a:pt x="10660" y="2972"/>
                </a:lnTo>
                <a:lnTo>
                  <a:pt x="0" y="36729"/>
                </a:lnTo>
                <a:lnTo>
                  <a:pt x="0" y="36992"/>
                </a:lnTo>
                <a:lnTo>
                  <a:pt x="1488" y="52803"/>
                </a:lnTo>
                <a:lnTo>
                  <a:pt x="5929" y="64334"/>
                </a:lnTo>
                <a:lnTo>
                  <a:pt x="13239" y="71355"/>
                </a:lnTo>
                <a:lnTo>
                  <a:pt x="23343" y="73727"/>
                </a:lnTo>
                <a:lnTo>
                  <a:pt x="33375" y="71365"/>
                </a:lnTo>
                <a:lnTo>
                  <a:pt x="38623" y="66378"/>
                </a:lnTo>
                <a:lnTo>
                  <a:pt x="23080" y="66378"/>
                </a:lnTo>
                <a:lnTo>
                  <a:pt x="16932" y="64541"/>
                </a:lnTo>
                <a:lnTo>
                  <a:pt x="12529" y="59031"/>
                </a:lnTo>
                <a:lnTo>
                  <a:pt x="9882" y="49848"/>
                </a:lnTo>
                <a:lnTo>
                  <a:pt x="9034" y="37518"/>
                </a:lnTo>
                <a:lnTo>
                  <a:pt x="9016" y="36729"/>
                </a:lnTo>
                <a:lnTo>
                  <a:pt x="9886" y="24215"/>
                </a:lnTo>
                <a:lnTo>
                  <a:pt x="12563" y="15116"/>
                </a:lnTo>
                <a:lnTo>
                  <a:pt x="17043" y="9677"/>
                </a:lnTo>
                <a:lnTo>
                  <a:pt x="23343" y="7869"/>
                </a:lnTo>
                <a:lnTo>
                  <a:pt x="39782" y="7869"/>
                </a:lnTo>
                <a:lnTo>
                  <a:pt x="36027" y="2798"/>
                </a:lnTo>
                <a:lnTo>
                  <a:pt x="30077" y="0"/>
                </a:lnTo>
                <a:close/>
              </a:path>
              <a:path w="46989" h="74294">
                <a:moveTo>
                  <a:pt x="39782" y="7869"/>
                </a:moveTo>
                <a:lnTo>
                  <a:pt x="23343" y="7869"/>
                </a:lnTo>
                <a:lnTo>
                  <a:pt x="29592" y="9685"/>
                </a:lnTo>
                <a:lnTo>
                  <a:pt x="34046" y="15118"/>
                </a:lnTo>
                <a:lnTo>
                  <a:pt x="36712" y="24139"/>
                </a:lnTo>
                <a:lnTo>
                  <a:pt x="37600" y="36729"/>
                </a:lnTo>
                <a:lnTo>
                  <a:pt x="36721" y="49886"/>
                </a:lnTo>
                <a:lnTo>
                  <a:pt x="34047" y="59130"/>
                </a:lnTo>
                <a:lnTo>
                  <a:pt x="29519" y="64586"/>
                </a:lnTo>
                <a:lnTo>
                  <a:pt x="23080" y="66378"/>
                </a:lnTo>
                <a:lnTo>
                  <a:pt x="38623" y="66378"/>
                </a:lnTo>
                <a:lnTo>
                  <a:pt x="40693" y="64411"/>
                </a:lnTo>
                <a:lnTo>
                  <a:pt x="45174" y="53063"/>
                </a:lnTo>
                <a:lnTo>
                  <a:pt x="46695" y="37518"/>
                </a:lnTo>
                <a:lnTo>
                  <a:pt x="46279" y="27927"/>
                </a:lnTo>
                <a:lnTo>
                  <a:pt x="45010" y="19904"/>
                </a:lnTo>
                <a:lnTo>
                  <a:pt x="42856" y="13276"/>
                </a:lnTo>
                <a:lnTo>
                  <a:pt x="39782" y="7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87269" y="2709088"/>
            <a:ext cx="24765" cy="71755"/>
          </a:xfrm>
          <a:custGeom>
            <a:avLst/>
            <a:gdLst/>
            <a:ahLst/>
            <a:cxnLst/>
            <a:rect l="l" t="t" r="r" b="b"/>
            <a:pathLst>
              <a:path w="24764" h="71755">
                <a:moveTo>
                  <a:pt x="24667" y="0"/>
                </a:moveTo>
                <a:lnTo>
                  <a:pt x="18806" y="0"/>
                </a:lnTo>
                <a:lnTo>
                  <a:pt x="15655" y="11015"/>
                </a:lnTo>
                <a:lnTo>
                  <a:pt x="13646" y="12504"/>
                </a:lnTo>
                <a:lnTo>
                  <a:pt x="0" y="14256"/>
                </a:lnTo>
                <a:lnTo>
                  <a:pt x="0" y="20553"/>
                </a:lnTo>
                <a:lnTo>
                  <a:pt x="15745" y="20553"/>
                </a:lnTo>
                <a:lnTo>
                  <a:pt x="15745" y="71449"/>
                </a:lnTo>
                <a:lnTo>
                  <a:pt x="24667" y="71449"/>
                </a:lnTo>
                <a:lnTo>
                  <a:pt x="24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29428" y="2709088"/>
            <a:ext cx="48260" cy="71755"/>
          </a:xfrm>
          <a:custGeom>
            <a:avLst/>
            <a:gdLst/>
            <a:ahLst/>
            <a:cxnLst/>
            <a:rect l="l" t="t" r="r" b="b"/>
            <a:pathLst>
              <a:path w="48260" h="71755">
                <a:moveTo>
                  <a:pt x="43741" y="7780"/>
                </a:moveTo>
                <a:lnTo>
                  <a:pt x="32967" y="7780"/>
                </a:lnTo>
                <a:lnTo>
                  <a:pt x="39001" y="13556"/>
                </a:lnTo>
                <a:lnTo>
                  <a:pt x="39001" y="26850"/>
                </a:lnTo>
                <a:lnTo>
                  <a:pt x="35682" y="31658"/>
                </a:lnTo>
                <a:lnTo>
                  <a:pt x="20027" y="40490"/>
                </a:lnTo>
                <a:lnTo>
                  <a:pt x="10733" y="46694"/>
                </a:lnTo>
                <a:lnTo>
                  <a:pt x="4730" y="53249"/>
                </a:lnTo>
                <a:lnTo>
                  <a:pt x="1368" y="61165"/>
                </a:lnTo>
                <a:lnTo>
                  <a:pt x="0" y="71449"/>
                </a:lnTo>
                <a:lnTo>
                  <a:pt x="47576" y="71449"/>
                </a:lnTo>
                <a:lnTo>
                  <a:pt x="47576" y="62706"/>
                </a:lnTo>
                <a:lnTo>
                  <a:pt x="9968" y="62706"/>
                </a:lnTo>
                <a:lnTo>
                  <a:pt x="10931" y="56845"/>
                </a:lnTo>
                <a:lnTo>
                  <a:pt x="14077" y="53084"/>
                </a:lnTo>
                <a:lnTo>
                  <a:pt x="22909" y="48013"/>
                </a:lnTo>
                <a:lnTo>
                  <a:pt x="32967" y="42500"/>
                </a:lnTo>
                <a:lnTo>
                  <a:pt x="39537" y="38082"/>
                </a:lnTo>
                <a:lnTo>
                  <a:pt x="44270" y="32991"/>
                </a:lnTo>
                <a:lnTo>
                  <a:pt x="47135" y="27277"/>
                </a:lnTo>
                <a:lnTo>
                  <a:pt x="48097" y="20989"/>
                </a:lnTo>
                <a:lnTo>
                  <a:pt x="48097" y="15039"/>
                </a:lnTo>
                <a:lnTo>
                  <a:pt x="45651" y="9532"/>
                </a:lnTo>
                <a:lnTo>
                  <a:pt x="43741" y="7780"/>
                </a:lnTo>
                <a:close/>
              </a:path>
              <a:path w="48260" h="71755">
                <a:moveTo>
                  <a:pt x="31921" y="0"/>
                </a:moveTo>
                <a:lnTo>
                  <a:pt x="16092" y="0"/>
                </a:lnTo>
                <a:lnTo>
                  <a:pt x="9353" y="3235"/>
                </a:lnTo>
                <a:lnTo>
                  <a:pt x="5418" y="9269"/>
                </a:lnTo>
                <a:lnTo>
                  <a:pt x="2972" y="13114"/>
                </a:lnTo>
                <a:lnTo>
                  <a:pt x="1835" y="17575"/>
                </a:lnTo>
                <a:lnTo>
                  <a:pt x="1656" y="24835"/>
                </a:lnTo>
                <a:lnTo>
                  <a:pt x="10494" y="24835"/>
                </a:lnTo>
                <a:lnTo>
                  <a:pt x="10752" y="19937"/>
                </a:lnTo>
                <a:lnTo>
                  <a:pt x="11368" y="17054"/>
                </a:lnTo>
                <a:lnTo>
                  <a:pt x="12593" y="14692"/>
                </a:lnTo>
                <a:lnTo>
                  <a:pt x="14950" y="10405"/>
                </a:lnTo>
                <a:lnTo>
                  <a:pt x="19590" y="7780"/>
                </a:lnTo>
                <a:lnTo>
                  <a:pt x="43741" y="7780"/>
                </a:lnTo>
                <a:lnTo>
                  <a:pt x="41453" y="5681"/>
                </a:lnTo>
                <a:lnTo>
                  <a:pt x="37165" y="1835"/>
                </a:lnTo>
                <a:lnTo>
                  <a:pt x="31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24575" y="839337"/>
            <a:ext cx="0" cy="1719580"/>
          </a:xfrm>
          <a:custGeom>
            <a:avLst/>
            <a:gdLst/>
            <a:ahLst/>
            <a:cxnLst/>
            <a:rect l="l" t="t" r="r" b="b"/>
            <a:pathLst>
              <a:path w="0" h="1719580">
                <a:moveTo>
                  <a:pt x="0" y="1719106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84280" y="2558443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4280" y="2271908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4280" y="1985378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4280" y="169891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4280" y="1412402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84280" y="1125867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84280" y="839337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 h="0">
                <a:moveTo>
                  <a:pt x="40294" y="0"/>
                </a:moveTo>
                <a:lnTo>
                  <a:pt x="0" y="0"/>
                </a:lnTo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56394" y="2535354"/>
            <a:ext cx="74295" cy="46990"/>
          </a:xfrm>
          <a:custGeom>
            <a:avLst/>
            <a:gdLst/>
            <a:ahLst/>
            <a:cxnLst/>
            <a:rect l="l" t="t" r="r" b="b"/>
            <a:pathLst>
              <a:path w="74294" h="46989">
                <a:moveTo>
                  <a:pt x="37518" y="0"/>
                </a:moveTo>
                <a:lnTo>
                  <a:pt x="0" y="16612"/>
                </a:lnTo>
                <a:lnTo>
                  <a:pt x="0" y="29995"/>
                </a:lnTo>
                <a:lnTo>
                  <a:pt x="36908" y="46698"/>
                </a:lnTo>
                <a:lnTo>
                  <a:pt x="52808" y="45202"/>
                </a:lnTo>
                <a:lnTo>
                  <a:pt x="64337" y="40762"/>
                </a:lnTo>
                <a:lnTo>
                  <a:pt x="67286" y="37692"/>
                </a:lnTo>
                <a:lnTo>
                  <a:pt x="36992" y="37692"/>
                </a:lnTo>
                <a:lnTo>
                  <a:pt x="24215" y="36803"/>
                </a:lnTo>
                <a:lnTo>
                  <a:pt x="15118" y="34127"/>
                </a:lnTo>
                <a:lnTo>
                  <a:pt x="9677" y="29646"/>
                </a:lnTo>
                <a:lnTo>
                  <a:pt x="7869" y="23346"/>
                </a:lnTo>
                <a:lnTo>
                  <a:pt x="9686" y="17098"/>
                </a:lnTo>
                <a:lnTo>
                  <a:pt x="15119" y="12646"/>
                </a:lnTo>
                <a:lnTo>
                  <a:pt x="24144" y="9981"/>
                </a:lnTo>
                <a:lnTo>
                  <a:pt x="36734" y="9095"/>
                </a:lnTo>
                <a:lnTo>
                  <a:pt x="67355" y="9095"/>
                </a:lnTo>
                <a:lnTo>
                  <a:pt x="64413" y="5999"/>
                </a:lnTo>
                <a:lnTo>
                  <a:pt x="53065" y="1520"/>
                </a:lnTo>
                <a:lnTo>
                  <a:pt x="37518" y="0"/>
                </a:lnTo>
                <a:close/>
              </a:path>
              <a:path w="74294" h="46989">
                <a:moveTo>
                  <a:pt x="67355" y="9095"/>
                </a:moveTo>
                <a:lnTo>
                  <a:pt x="36734" y="9095"/>
                </a:lnTo>
                <a:lnTo>
                  <a:pt x="49888" y="9974"/>
                </a:lnTo>
                <a:lnTo>
                  <a:pt x="59131" y="12647"/>
                </a:lnTo>
                <a:lnTo>
                  <a:pt x="64586" y="17173"/>
                </a:lnTo>
                <a:lnTo>
                  <a:pt x="66378" y="23609"/>
                </a:lnTo>
                <a:lnTo>
                  <a:pt x="64541" y="29757"/>
                </a:lnTo>
                <a:lnTo>
                  <a:pt x="59031" y="34160"/>
                </a:lnTo>
                <a:lnTo>
                  <a:pt x="49848" y="36807"/>
                </a:lnTo>
                <a:lnTo>
                  <a:pt x="36992" y="37692"/>
                </a:lnTo>
                <a:lnTo>
                  <a:pt x="67286" y="37692"/>
                </a:lnTo>
                <a:lnTo>
                  <a:pt x="71356" y="33453"/>
                </a:lnTo>
                <a:lnTo>
                  <a:pt x="73727" y="23346"/>
                </a:lnTo>
                <a:lnTo>
                  <a:pt x="71366" y="13315"/>
                </a:lnTo>
                <a:lnTo>
                  <a:pt x="67355" y="9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56394" y="2248427"/>
            <a:ext cx="71755" cy="48260"/>
          </a:xfrm>
          <a:custGeom>
            <a:avLst/>
            <a:gdLst/>
            <a:ahLst/>
            <a:cxnLst/>
            <a:rect l="l" t="t" r="r" b="b"/>
            <a:pathLst>
              <a:path w="71755" h="48260">
                <a:moveTo>
                  <a:pt x="38446" y="9095"/>
                </a:moveTo>
                <a:lnTo>
                  <a:pt x="26850" y="9095"/>
                </a:lnTo>
                <a:lnTo>
                  <a:pt x="31658" y="12420"/>
                </a:lnTo>
                <a:lnTo>
                  <a:pt x="35246" y="18801"/>
                </a:lnTo>
                <a:lnTo>
                  <a:pt x="61167" y="46731"/>
                </a:lnTo>
                <a:lnTo>
                  <a:pt x="71454" y="48102"/>
                </a:lnTo>
                <a:lnTo>
                  <a:pt x="71454" y="38128"/>
                </a:lnTo>
                <a:lnTo>
                  <a:pt x="62706" y="38128"/>
                </a:lnTo>
                <a:lnTo>
                  <a:pt x="56845" y="37171"/>
                </a:lnTo>
                <a:lnTo>
                  <a:pt x="53084" y="34020"/>
                </a:lnTo>
                <a:lnTo>
                  <a:pt x="48013" y="25187"/>
                </a:lnTo>
                <a:lnTo>
                  <a:pt x="42505" y="15129"/>
                </a:lnTo>
                <a:lnTo>
                  <a:pt x="38446" y="9095"/>
                </a:lnTo>
                <a:close/>
              </a:path>
              <a:path w="71755" h="48260">
                <a:moveTo>
                  <a:pt x="20989" y="0"/>
                </a:moveTo>
                <a:lnTo>
                  <a:pt x="15045" y="0"/>
                </a:lnTo>
                <a:lnTo>
                  <a:pt x="9532" y="2446"/>
                </a:lnTo>
                <a:lnTo>
                  <a:pt x="5686" y="6643"/>
                </a:lnTo>
                <a:lnTo>
                  <a:pt x="1835" y="10931"/>
                </a:lnTo>
                <a:lnTo>
                  <a:pt x="0" y="16181"/>
                </a:lnTo>
                <a:lnTo>
                  <a:pt x="0" y="32010"/>
                </a:lnTo>
                <a:lnTo>
                  <a:pt x="24840" y="46440"/>
                </a:lnTo>
                <a:lnTo>
                  <a:pt x="24840" y="37608"/>
                </a:lnTo>
                <a:lnTo>
                  <a:pt x="19943" y="37344"/>
                </a:lnTo>
                <a:lnTo>
                  <a:pt x="17054" y="36729"/>
                </a:lnTo>
                <a:lnTo>
                  <a:pt x="14692" y="35509"/>
                </a:lnTo>
                <a:lnTo>
                  <a:pt x="10405" y="33147"/>
                </a:lnTo>
                <a:lnTo>
                  <a:pt x="7785" y="28512"/>
                </a:lnTo>
                <a:lnTo>
                  <a:pt x="7785" y="15129"/>
                </a:lnTo>
                <a:lnTo>
                  <a:pt x="13556" y="9095"/>
                </a:lnTo>
                <a:lnTo>
                  <a:pt x="38446" y="9095"/>
                </a:lnTo>
                <a:lnTo>
                  <a:pt x="38085" y="8559"/>
                </a:lnTo>
                <a:lnTo>
                  <a:pt x="32994" y="3826"/>
                </a:lnTo>
                <a:lnTo>
                  <a:pt x="27279" y="962"/>
                </a:lnTo>
                <a:lnTo>
                  <a:pt x="20989" y="0"/>
                </a:lnTo>
                <a:close/>
              </a:path>
              <a:path w="71755" h="48260">
                <a:moveTo>
                  <a:pt x="71454" y="526"/>
                </a:moveTo>
                <a:lnTo>
                  <a:pt x="62706" y="526"/>
                </a:lnTo>
                <a:lnTo>
                  <a:pt x="62706" y="38128"/>
                </a:lnTo>
                <a:lnTo>
                  <a:pt x="71454" y="38128"/>
                </a:lnTo>
                <a:lnTo>
                  <a:pt x="71454" y="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56394" y="1961041"/>
            <a:ext cx="71755" cy="50165"/>
          </a:xfrm>
          <a:custGeom>
            <a:avLst/>
            <a:gdLst/>
            <a:ahLst/>
            <a:cxnLst/>
            <a:rect l="l" t="t" r="r" b="b"/>
            <a:pathLst>
              <a:path w="71755" h="50164">
                <a:moveTo>
                  <a:pt x="71454" y="10584"/>
                </a:moveTo>
                <a:lnTo>
                  <a:pt x="0" y="10584"/>
                </a:lnTo>
                <a:lnTo>
                  <a:pt x="0" y="17144"/>
                </a:lnTo>
                <a:lnTo>
                  <a:pt x="44951" y="49591"/>
                </a:lnTo>
                <a:lnTo>
                  <a:pt x="54310" y="49591"/>
                </a:lnTo>
                <a:lnTo>
                  <a:pt x="54310" y="41806"/>
                </a:lnTo>
                <a:lnTo>
                  <a:pt x="46351" y="41806"/>
                </a:lnTo>
                <a:lnTo>
                  <a:pt x="15129" y="19416"/>
                </a:lnTo>
                <a:lnTo>
                  <a:pt x="71454" y="19416"/>
                </a:lnTo>
                <a:lnTo>
                  <a:pt x="71454" y="10584"/>
                </a:lnTo>
                <a:close/>
              </a:path>
              <a:path w="71755" h="50164">
                <a:moveTo>
                  <a:pt x="54310" y="19416"/>
                </a:moveTo>
                <a:lnTo>
                  <a:pt x="46351" y="19416"/>
                </a:lnTo>
                <a:lnTo>
                  <a:pt x="46351" y="41806"/>
                </a:lnTo>
                <a:lnTo>
                  <a:pt x="54310" y="41806"/>
                </a:lnTo>
                <a:lnTo>
                  <a:pt x="54310" y="19416"/>
                </a:lnTo>
                <a:close/>
              </a:path>
              <a:path w="71755" h="50164">
                <a:moveTo>
                  <a:pt x="54310" y="0"/>
                </a:moveTo>
                <a:lnTo>
                  <a:pt x="46351" y="0"/>
                </a:lnTo>
                <a:lnTo>
                  <a:pt x="46351" y="10584"/>
                </a:lnTo>
                <a:lnTo>
                  <a:pt x="54310" y="10584"/>
                </a:lnTo>
                <a:lnTo>
                  <a:pt x="54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56394" y="1675211"/>
            <a:ext cx="74295" cy="47625"/>
          </a:xfrm>
          <a:custGeom>
            <a:avLst/>
            <a:gdLst/>
            <a:ahLst/>
            <a:cxnLst/>
            <a:rect l="l" t="t" r="r" b="b"/>
            <a:pathLst>
              <a:path w="74294" h="47625">
                <a:moveTo>
                  <a:pt x="18627" y="1483"/>
                </a:moveTo>
                <a:lnTo>
                  <a:pt x="10810" y="3855"/>
                </a:lnTo>
                <a:lnTo>
                  <a:pt x="4952" y="8186"/>
                </a:lnTo>
                <a:lnTo>
                  <a:pt x="1274" y="14237"/>
                </a:lnTo>
                <a:lnTo>
                  <a:pt x="0" y="21773"/>
                </a:lnTo>
                <a:lnTo>
                  <a:pt x="0" y="29648"/>
                </a:lnTo>
                <a:lnTo>
                  <a:pt x="38917" y="47313"/>
                </a:lnTo>
                <a:lnTo>
                  <a:pt x="47146" y="46973"/>
                </a:lnTo>
                <a:lnTo>
                  <a:pt x="54038" y="45902"/>
                </a:lnTo>
                <a:lnTo>
                  <a:pt x="59864" y="44029"/>
                </a:lnTo>
                <a:lnTo>
                  <a:pt x="64894" y="41279"/>
                </a:lnTo>
                <a:lnTo>
                  <a:pt x="69463" y="38302"/>
                </a:lnTo>
                <a:lnTo>
                  <a:pt x="34982" y="38302"/>
                </a:lnTo>
                <a:lnTo>
                  <a:pt x="23405" y="37206"/>
                </a:lnTo>
                <a:lnTo>
                  <a:pt x="14900" y="34117"/>
                </a:lnTo>
                <a:lnTo>
                  <a:pt x="9659" y="29142"/>
                </a:lnTo>
                <a:lnTo>
                  <a:pt x="7869" y="22389"/>
                </a:lnTo>
                <a:lnTo>
                  <a:pt x="7869" y="16092"/>
                </a:lnTo>
                <a:lnTo>
                  <a:pt x="11804" y="11804"/>
                </a:lnTo>
                <a:lnTo>
                  <a:pt x="18627" y="10405"/>
                </a:lnTo>
                <a:lnTo>
                  <a:pt x="18627" y="1483"/>
                </a:lnTo>
                <a:close/>
              </a:path>
              <a:path w="74294" h="47625">
                <a:moveTo>
                  <a:pt x="49675" y="0"/>
                </a:moveTo>
                <a:lnTo>
                  <a:pt x="27023" y="28949"/>
                </a:lnTo>
                <a:lnTo>
                  <a:pt x="29738" y="34456"/>
                </a:lnTo>
                <a:lnTo>
                  <a:pt x="34982" y="38302"/>
                </a:lnTo>
                <a:lnTo>
                  <a:pt x="69463" y="38302"/>
                </a:lnTo>
                <a:lnTo>
                  <a:pt x="70261" y="37781"/>
                </a:lnTo>
                <a:lnTo>
                  <a:pt x="41016" y="37781"/>
                </a:lnTo>
                <a:lnTo>
                  <a:pt x="34893" y="31747"/>
                </a:lnTo>
                <a:lnTo>
                  <a:pt x="34893" y="14429"/>
                </a:lnTo>
                <a:lnTo>
                  <a:pt x="40843" y="9095"/>
                </a:lnTo>
                <a:lnTo>
                  <a:pt x="68638" y="9095"/>
                </a:lnTo>
                <a:lnTo>
                  <a:pt x="66948" y="6592"/>
                </a:lnTo>
                <a:lnTo>
                  <a:pt x="59337" y="1742"/>
                </a:lnTo>
                <a:lnTo>
                  <a:pt x="49675" y="0"/>
                </a:lnTo>
                <a:close/>
              </a:path>
              <a:path w="74294" h="47625">
                <a:moveTo>
                  <a:pt x="68638" y="9095"/>
                </a:moveTo>
                <a:lnTo>
                  <a:pt x="59381" y="9095"/>
                </a:lnTo>
                <a:lnTo>
                  <a:pt x="65941" y="15129"/>
                </a:lnTo>
                <a:lnTo>
                  <a:pt x="65941" y="31568"/>
                </a:lnTo>
                <a:lnTo>
                  <a:pt x="59034" y="37781"/>
                </a:lnTo>
                <a:lnTo>
                  <a:pt x="70261" y="37781"/>
                </a:lnTo>
                <a:lnTo>
                  <a:pt x="70665" y="37518"/>
                </a:lnTo>
                <a:lnTo>
                  <a:pt x="73727" y="31221"/>
                </a:lnTo>
                <a:lnTo>
                  <a:pt x="73727" y="23351"/>
                </a:lnTo>
                <a:lnTo>
                  <a:pt x="71937" y="13983"/>
                </a:lnTo>
                <a:lnTo>
                  <a:pt x="68638" y="9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56394" y="1388698"/>
            <a:ext cx="74295" cy="48260"/>
          </a:xfrm>
          <a:custGeom>
            <a:avLst/>
            <a:gdLst/>
            <a:ahLst/>
            <a:cxnLst/>
            <a:rect l="l" t="t" r="r" b="b"/>
            <a:pathLst>
              <a:path w="74294" h="48259">
                <a:moveTo>
                  <a:pt x="40503" y="35772"/>
                </a:moveTo>
                <a:lnTo>
                  <a:pt x="33846" y="35772"/>
                </a:lnTo>
                <a:lnTo>
                  <a:pt x="37781" y="43904"/>
                </a:lnTo>
                <a:lnTo>
                  <a:pt x="43731" y="47929"/>
                </a:lnTo>
                <a:lnTo>
                  <a:pt x="51601" y="47929"/>
                </a:lnTo>
                <a:lnTo>
                  <a:pt x="60593" y="46164"/>
                </a:lnTo>
                <a:lnTo>
                  <a:pt x="67584" y="41226"/>
                </a:lnTo>
                <a:lnTo>
                  <a:pt x="68964" y="38917"/>
                </a:lnTo>
                <a:lnTo>
                  <a:pt x="43468" y="38917"/>
                </a:lnTo>
                <a:lnTo>
                  <a:pt x="40503" y="35772"/>
                </a:lnTo>
                <a:close/>
              </a:path>
              <a:path w="74294" h="48259">
                <a:moveTo>
                  <a:pt x="25797" y="2535"/>
                </a:moveTo>
                <a:lnTo>
                  <a:pt x="19064" y="2535"/>
                </a:lnTo>
                <a:lnTo>
                  <a:pt x="11362" y="4100"/>
                </a:lnTo>
                <a:lnTo>
                  <a:pt x="5334" y="8494"/>
                </a:lnTo>
                <a:lnTo>
                  <a:pt x="1404" y="15265"/>
                </a:lnTo>
                <a:lnTo>
                  <a:pt x="0" y="23961"/>
                </a:lnTo>
                <a:lnTo>
                  <a:pt x="1404" y="32636"/>
                </a:lnTo>
                <a:lnTo>
                  <a:pt x="5334" y="39442"/>
                </a:lnTo>
                <a:lnTo>
                  <a:pt x="11362" y="43886"/>
                </a:lnTo>
                <a:lnTo>
                  <a:pt x="19064" y="45477"/>
                </a:lnTo>
                <a:lnTo>
                  <a:pt x="25713" y="45477"/>
                </a:lnTo>
                <a:lnTo>
                  <a:pt x="29296" y="43031"/>
                </a:lnTo>
                <a:lnTo>
                  <a:pt x="33464" y="36382"/>
                </a:lnTo>
                <a:lnTo>
                  <a:pt x="12330" y="36382"/>
                </a:lnTo>
                <a:lnTo>
                  <a:pt x="7869" y="31400"/>
                </a:lnTo>
                <a:lnTo>
                  <a:pt x="7869" y="16444"/>
                </a:lnTo>
                <a:lnTo>
                  <a:pt x="12330" y="11631"/>
                </a:lnTo>
                <a:lnTo>
                  <a:pt x="33435" y="11631"/>
                </a:lnTo>
                <a:lnTo>
                  <a:pt x="29475" y="4897"/>
                </a:lnTo>
                <a:lnTo>
                  <a:pt x="25797" y="2535"/>
                </a:lnTo>
                <a:close/>
              </a:path>
              <a:path w="74294" h="48259">
                <a:moveTo>
                  <a:pt x="69023" y="9095"/>
                </a:moveTo>
                <a:lnTo>
                  <a:pt x="60260" y="9095"/>
                </a:lnTo>
                <a:lnTo>
                  <a:pt x="65941" y="15129"/>
                </a:lnTo>
                <a:lnTo>
                  <a:pt x="65941" y="32883"/>
                </a:lnTo>
                <a:lnTo>
                  <a:pt x="60170" y="38917"/>
                </a:lnTo>
                <a:lnTo>
                  <a:pt x="68964" y="38917"/>
                </a:lnTo>
                <a:lnTo>
                  <a:pt x="72115" y="33647"/>
                </a:lnTo>
                <a:lnTo>
                  <a:pt x="73727" y="23961"/>
                </a:lnTo>
                <a:lnTo>
                  <a:pt x="72116" y="14279"/>
                </a:lnTo>
                <a:lnTo>
                  <a:pt x="69023" y="9095"/>
                </a:lnTo>
                <a:close/>
              </a:path>
              <a:path w="74294" h="48259">
                <a:moveTo>
                  <a:pt x="33435" y="11631"/>
                </a:moveTo>
                <a:lnTo>
                  <a:pt x="25887" y="11631"/>
                </a:lnTo>
                <a:lnTo>
                  <a:pt x="30348" y="16528"/>
                </a:lnTo>
                <a:lnTo>
                  <a:pt x="30348" y="31400"/>
                </a:lnTo>
                <a:lnTo>
                  <a:pt x="25887" y="36382"/>
                </a:lnTo>
                <a:lnTo>
                  <a:pt x="33464" y="36382"/>
                </a:lnTo>
                <a:lnTo>
                  <a:pt x="33846" y="35772"/>
                </a:lnTo>
                <a:lnTo>
                  <a:pt x="40503" y="35772"/>
                </a:lnTo>
                <a:lnTo>
                  <a:pt x="37781" y="32883"/>
                </a:lnTo>
                <a:lnTo>
                  <a:pt x="37781" y="15129"/>
                </a:lnTo>
                <a:lnTo>
                  <a:pt x="40419" y="12330"/>
                </a:lnTo>
                <a:lnTo>
                  <a:pt x="33846" y="12330"/>
                </a:lnTo>
                <a:lnTo>
                  <a:pt x="33435" y="11631"/>
                </a:lnTo>
                <a:close/>
              </a:path>
              <a:path w="74294" h="48259">
                <a:moveTo>
                  <a:pt x="51685" y="0"/>
                </a:moveTo>
                <a:lnTo>
                  <a:pt x="43731" y="0"/>
                </a:lnTo>
                <a:lnTo>
                  <a:pt x="37781" y="4024"/>
                </a:lnTo>
                <a:lnTo>
                  <a:pt x="33846" y="12330"/>
                </a:lnTo>
                <a:lnTo>
                  <a:pt x="40419" y="12330"/>
                </a:lnTo>
                <a:lnTo>
                  <a:pt x="43468" y="9095"/>
                </a:lnTo>
                <a:lnTo>
                  <a:pt x="69023" y="9095"/>
                </a:lnTo>
                <a:lnTo>
                  <a:pt x="67594" y="6702"/>
                </a:lnTo>
                <a:lnTo>
                  <a:pt x="60628" y="1764"/>
                </a:lnTo>
                <a:lnTo>
                  <a:pt x="51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56394" y="1143772"/>
            <a:ext cx="71755" cy="24765"/>
          </a:xfrm>
          <a:custGeom>
            <a:avLst/>
            <a:gdLst/>
            <a:ahLst/>
            <a:cxnLst/>
            <a:rect l="l" t="t" r="r" b="b"/>
            <a:pathLst>
              <a:path w="71755" h="24765">
                <a:moveTo>
                  <a:pt x="71454" y="0"/>
                </a:moveTo>
                <a:lnTo>
                  <a:pt x="0" y="0"/>
                </a:lnTo>
                <a:lnTo>
                  <a:pt x="0" y="5860"/>
                </a:lnTo>
                <a:lnTo>
                  <a:pt x="11021" y="9011"/>
                </a:lnTo>
                <a:lnTo>
                  <a:pt x="12504" y="11021"/>
                </a:lnTo>
                <a:lnTo>
                  <a:pt x="14256" y="24667"/>
                </a:lnTo>
                <a:lnTo>
                  <a:pt x="20553" y="24667"/>
                </a:lnTo>
                <a:lnTo>
                  <a:pt x="20553" y="8922"/>
                </a:lnTo>
                <a:lnTo>
                  <a:pt x="71454" y="8922"/>
                </a:lnTo>
                <a:lnTo>
                  <a:pt x="714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56394" y="1077920"/>
            <a:ext cx="74295" cy="46990"/>
          </a:xfrm>
          <a:custGeom>
            <a:avLst/>
            <a:gdLst/>
            <a:ahLst/>
            <a:cxnLst/>
            <a:rect l="l" t="t" r="r" b="b"/>
            <a:pathLst>
              <a:path w="74294" h="46990">
                <a:moveTo>
                  <a:pt x="37518" y="0"/>
                </a:moveTo>
                <a:lnTo>
                  <a:pt x="0" y="16618"/>
                </a:lnTo>
                <a:lnTo>
                  <a:pt x="0" y="29995"/>
                </a:lnTo>
                <a:lnTo>
                  <a:pt x="36908" y="46703"/>
                </a:lnTo>
                <a:lnTo>
                  <a:pt x="52808" y="45206"/>
                </a:lnTo>
                <a:lnTo>
                  <a:pt x="64337" y="40766"/>
                </a:lnTo>
                <a:lnTo>
                  <a:pt x="67289" y="37692"/>
                </a:lnTo>
                <a:lnTo>
                  <a:pt x="36992" y="37692"/>
                </a:lnTo>
                <a:lnTo>
                  <a:pt x="24215" y="36803"/>
                </a:lnTo>
                <a:lnTo>
                  <a:pt x="15118" y="34127"/>
                </a:lnTo>
                <a:lnTo>
                  <a:pt x="9677" y="29649"/>
                </a:lnTo>
                <a:lnTo>
                  <a:pt x="7869" y="23351"/>
                </a:lnTo>
                <a:lnTo>
                  <a:pt x="9686" y="17102"/>
                </a:lnTo>
                <a:lnTo>
                  <a:pt x="15121" y="12648"/>
                </a:lnTo>
                <a:lnTo>
                  <a:pt x="24144" y="9982"/>
                </a:lnTo>
                <a:lnTo>
                  <a:pt x="36734" y="9095"/>
                </a:lnTo>
                <a:lnTo>
                  <a:pt x="67352" y="9095"/>
                </a:lnTo>
                <a:lnTo>
                  <a:pt x="64413" y="6002"/>
                </a:lnTo>
                <a:lnTo>
                  <a:pt x="53065" y="1521"/>
                </a:lnTo>
                <a:lnTo>
                  <a:pt x="37518" y="0"/>
                </a:lnTo>
                <a:close/>
              </a:path>
              <a:path w="74294" h="46990">
                <a:moveTo>
                  <a:pt x="67352" y="9095"/>
                </a:moveTo>
                <a:lnTo>
                  <a:pt x="36734" y="9095"/>
                </a:lnTo>
                <a:lnTo>
                  <a:pt x="49888" y="9974"/>
                </a:lnTo>
                <a:lnTo>
                  <a:pt x="59132" y="12649"/>
                </a:lnTo>
                <a:lnTo>
                  <a:pt x="64586" y="17176"/>
                </a:lnTo>
                <a:lnTo>
                  <a:pt x="66378" y="23614"/>
                </a:lnTo>
                <a:lnTo>
                  <a:pt x="64541" y="29760"/>
                </a:lnTo>
                <a:lnTo>
                  <a:pt x="59031" y="34160"/>
                </a:lnTo>
                <a:lnTo>
                  <a:pt x="49848" y="36807"/>
                </a:lnTo>
                <a:lnTo>
                  <a:pt x="36992" y="37692"/>
                </a:lnTo>
                <a:lnTo>
                  <a:pt x="67289" y="37692"/>
                </a:lnTo>
                <a:lnTo>
                  <a:pt x="71356" y="33456"/>
                </a:lnTo>
                <a:lnTo>
                  <a:pt x="73727" y="23351"/>
                </a:lnTo>
                <a:lnTo>
                  <a:pt x="71366" y="13320"/>
                </a:lnTo>
                <a:lnTo>
                  <a:pt x="67352" y="9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56394" y="856912"/>
            <a:ext cx="71755" cy="24765"/>
          </a:xfrm>
          <a:custGeom>
            <a:avLst/>
            <a:gdLst/>
            <a:ahLst/>
            <a:cxnLst/>
            <a:rect l="l" t="t" r="r" b="b"/>
            <a:pathLst>
              <a:path w="71755" h="24765">
                <a:moveTo>
                  <a:pt x="71454" y="0"/>
                </a:moveTo>
                <a:lnTo>
                  <a:pt x="0" y="0"/>
                </a:lnTo>
                <a:lnTo>
                  <a:pt x="0" y="5860"/>
                </a:lnTo>
                <a:lnTo>
                  <a:pt x="11021" y="9011"/>
                </a:lnTo>
                <a:lnTo>
                  <a:pt x="12504" y="11021"/>
                </a:lnTo>
                <a:lnTo>
                  <a:pt x="14256" y="24667"/>
                </a:lnTo>
                <a:lnTo>
                  <a:pt x="20553" y="24667"/>
                </a:lnTo>
                <a:lnTo>
                  <a:pt x="20553" y="8922"/>
                </a:lnTo>
                <a:lnTo>
                  <a:pt x="71454" y="8922"/>
                </a:lnTo>
                <a:lnTo>
                  <a:pt x="714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56394" y="791323"/>
            <a:ext cx="71755" cy="48260"/>
          </a:xfrm>
          <a:custGeom>
            <a:avLst/>
            <a:gdLst/>
            <a:ahLst/>
            <a:cxnLst/>
            <a:rect l="l" t="t" r="r" b="b"/>
            <a:pathLst>
              <a:path w="71755" h="48259">
                <a:moveTo>
                  <a:pt x="38446" y="9095"/>
                </a:moveTo>
                <a:lnTo>
                  <a:pt x="26850" y="9095"/>
                </a:lnTo>
                <a:lnTo>
                  <a:pt x="31658" y="12414"/>
                </a:lnTo>
                <a:lnTo>
                  <a:pt x="35246" y="18801"/>
                </a:lnTo>
                <a:lnTo>
                  <a:pt x="61167" y="46728"/>
                </a:lnTo>
                <a:lnTo>
                  <a:pt x="71454" y="48097"/>
                </a:lnTo>
                <a:lnTo>
                  <a:pt x="71454" y="38128"/>
                </a:lnTo>
                <a:lnTo>
                  <a:pt x="62706" y="38128"/>
                </a:lnTo>
                <a:lnTo>
                  <a:pt x="56845" y="37165"/>
                </a:lnTo>
                <a:lnTo>
                  <a:pt x="53084" y="34020"/>
                </a:lnTo>
                <a:lnTo>
                  <a:pt x="48013" y="25187"/>
                </a:lnTo>
                <a:lnTo>
                  <a:pt x="42505" y="15129"/>
                </a:lnTo>
                <a:lnTo>
                  <a:pt x="38446" y="9095"/>
                </a:lnTo>
                <a:close/>
              </a:path>
              <a:path w="71755" h="48259">
                <a:moveTo>
                  <a:pt x="20989" y="0"/>
                </a:moveTo>
                <a:lnTo>
                  <a:pt x="15045" y="0"/>
                </a:lnTo>
                <a:lnTo>
                  <a:pt x="9532" y="2446"/>
                </a:lnTo>
                <a:lnTo>
                  <a:pt x="5686" y="6643"/>
                </a:lnTo>
                <a:lnTo>
                  <a:pt x="1835" y="10931"/>
                </a:lnTo>
                <a:lnTo>
                  <a:pt x="0" y="16176"/>
                </a:lnTo>
                <a:lnTo>
                  <a:pt x="0" y="32005"/>
                </a:lnTo>
                <a:lnTo>
                  <a:pt x="24840" y="46440"/>
                </a:lnTo>
                <a:lnTo>
                  <a:pt x="24840" y="37602"/>
                </a:lnTo>
                <a:lnTo>
                  <a:pt x="19943" y="37344"/>
                </a:lnTo>
                <a:lnTo>
                  <a:pt x="17054" y="36729"/>
                </a:lnTo>
                <a:lnTo>
                  <a:pt x="14692" y="35503"/>
                </a:lnTo>
                <a:lnTo>
                  <a:pt x="10405" y="33147"/>
                </a:lnTo>
                <a:lnTo>
                  <a:pt x="7785" y="28506"/>
                </a:lnTo>
                <a:lnTo>
                  <a:pt x="7785" y="15129"/>
                </a:lnTo>
                <a:lnTo>
                  <a:pt x="13556" y="9095"/>
                </a:lnTo>
                <a:lnTo>
                  <a:pt x="38446" y="9095"/>
                </a:lnTo>
                <a:lnTo>
                  <a:pt x="38085" y="8559"/>
                </a:lnTo>
                <a:lnTo>
                  <a:pt x="32994" y="3826"/>
                </a:lnTo>
                <a:lnTo>
                  <a:pt x="27279" y="962"/>
                </a:lnTo>
                <a:lnTo>
                  <a:pt x="20989" y="0"/>
                </a:lnTo>
                <a:close/>
              </a:path>
              <a:path w="71755" h="48259">
                <a:moveTo>
                  <a:pt x="71454" y="520"/>
                </a:moveTo>
                <a:lnTo>
                  <a:pt x="62706" y="520"/>
                </a:lnTo>
                <a:lnTo>
                  <a:pt x="62706" y="38128"/>
                </a:lnTo>
                <a:lnTo>
                  <a:pt x="71454" y="38128"/>
                </a:lnTo>
                <a:lnTo>
                  <a:pt x="71454" y="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24575" y="555952"/>
            <a:ext cx="2321560" cy="2079625"/>
          </a:xfrm>
          <a:custGeom>
            <a:avLst/>
            <a:gdLst/>
            <a:ahLst/>
            <a:cxnLst/>
            <a:rect l="l" t="t" r="r" b="b"/>
            <a:pathLst>
              <a:path w="2321560" h="2079625">
                <a:moveTo>
                  <a:pt x="0" y="0"/>
                </a:moveTo>
                <a:lnTo>
                  <a:pt x="2321294" y="0"/>
                </a:lnTo>
                <a:lnTo>
                  <a:pt x="2321294" y="2079498"/>
                </a:lnTo>
                <a:lnTo>
                  <a:pt x="0" y="2079498"/>
                </a:lnTo>
                <a:lnTo>
                  <a:pt x="0" y="0"/>
                </a:lnTo>
                <a:close/>
              </a:path>
            </a:pathLst>
          </a:custGeom>
          <a:ln w="41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058504" y="2867032"/>
            <a:ext cx="1250329" cy="966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91974" y="1084564"/>
            <a:ext cx="96642" cy="10253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67297" y="3084779"/>
            <a:ext cx="4363720" cy="14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25">
                <a:latin typeface="Calibri"/>
                <a:cs typeface="Calibri"/>
              </a:rPr>
              <a:t>Цветовые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обозначения: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синий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зима,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зеленый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весна,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красный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лето,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желтый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— 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осень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251856" y="3024339"/>
            <a:ext cx="372745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9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dirty="0" sz="1200" spc="-1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2016-03-22T11:01:32Z</dcterms:created>
  <dcterms:modified xsi:type="dcterms:W3CDTF">2016-03-22T11:01:32Z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2016-03-22T00:00:00Z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2016-03-22T00:00:00Z</vt:filetime>
  </property>
</Properties>
</file>